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2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5.xml" ContentType="application/vnd.openxmlformats-officedocument.presentationml.notesSlide+xml"/>
  <Override PartName="/ppt/charts/chart10.xml" ContentType="application/vnd.openxmlformats-officedocument.drawingml.chart+xml"/>
  <Override PartName="/ppt/notesSlides/notesSlide26.xml" ContentType="application/vnd.openxmlformats-officedocument.presentationml.notesSlide+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75" r:id="rId9"/>
    <p:sldId id="271" r:id="rId10"/>
    <p:sldId id="270" r:id="rId11"/>
    <p:sldId id="269" r:id="rId12"/>
    <p:sldId id="266" r:id="rId13"/>
    <p:sldId id="272" r:id="rId14"/>
    <p:sldId id="273" r:id="rId15"/>
    <p:sldId id="276" r:id="rId16"/>
    <p:sldId id="274" r:id="rId17"/>
    <p:sldId id="277" r:id="rId18"/>
    <p:sldId id="278" r:id="rId19"/>
    <p:sldId id="263" r:id="rId20"/>
    <p:sldId id="279" r:id="rId21"/>
    <p:sldId id="280" r:id="rId22"/>
    <p:sldId id="282" r:id="rId23"/>
    <p:sldId id="284" r:id="rId24"/>
    <p:sldId id="283" r:id="rId25"/>
    <p:sldId id="285" r:id="rId26"/>
    <p:sldId id="286" r:id="rId27"/>
    <p:sldId id="264" r:id="rId28"/>
    <p:sldId id="28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1" autoAdjust="0"/>
    <p:restoredTop sz="82912" autoAdjust="0"/>
  </p:normalViewPr>
  <p:slideViewPr>
    <p:cSldViewPr>
      <p:cViewPr>
        <p:scale>
          <a:sx n="75" d="100"/>
          <a:sy n="75" d="100"/>
        </p:scale>
        <p:origin x="-1651" y="-58"/>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1\Langley%20Plot\16-Langley.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Brainwater\Downloads\2_24_2012.xlsm"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Brainwater\Downloads\2_24_2012.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4\Langley%20Plot\Attachments_2012_05_10\11-Langley.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rainwater\Desktop\Spring%202012\Atmospheric%20Instrumentation\Automated%20Sun%20Photometer\2012\05\04\Langley%20Plot\Attachments_2012_05_10\12-Langley.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4\Langley%20Plot\Attachments_2012_05_10\13-Langley.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4\Langley%20Plot\Attachments_2012_05_10\14-Langley.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4\Langley%20Plot\Attachments_2012_05_10\15-Langley.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4\Langley%20Plot\Attachments_2012_05_10\16-Langley.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4\Langley%20Plot\Attachments_2012_05_10\17-Langley.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Brainwater\Desktop\Spring%202012\Atmospheric%20Instrumentation\Automated%20Sun%20Photometer\2012\05\04\Langley%20Plot\Attachments_2012_05_10\17-Langl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50" b="1" i="0" u="none" strike="noStrike" baseline="0">
                <a:solidFill>
                  <a:srgbClr val="000000"/>
                </a:solidFill>
                <a:latin typeface="Arial"/>
                <a:ea typeface="Arial"/>
                <a:cs typeface="Arial"/>
              </a:defRPr>
            </a:pPr>
            <a:r>
              <a:rPr lang="en-US" sz="1000" dirty="0" smtClean="0"/>
              <a:t>TOD,ROD,</a:t>
            </a:r>
            <a:r>
              <a:rPr lang="en-US" sz="1000" baseline="0" dirty="0" smtClean="0"/>
              <a:t> vs. AOD</a:t>
            </a:r>
          </a:p>
          <a:p>
            <a:pPr>
              <a:defRPr sz="850" b="1" i="0" u="none" strike="noStrike" baseline="0">
                <a:solidFill>
                  <a:srgbClr val="000000"/>
                </a:solidFill>
                <a:latin typeface="Arial"/>
                <a:ea typeface="Arial"/>
                <a:cs typeface="Arial"/>
              </a:defRPr>
            </a:pPr>
            <a:r>
              <a:rPr lang="en-US" sz="1000" dirty="0" smtClean="0"/>
              <a:t>May 2, 2012 – 1600</a:t>
            </a:r>
            <a:r>
              <a:rPr lang="en-US" sz="1000" baseline="0" dirty="0" smtClean="0"/>
              <a:t> Hours</a:t>
            </a:r>
            <a:endParaRPr lang="en-US" sz="1000" dirty="0"/>
          </a:p>
        </c:rich>
      </c:tx>
      <c:layout>
        <c:manualLayout>
          <c:xMode val="edge"/>
          <c:yMode val="edge"/>
          <c:x val="0.34279855643044621"/>
          <c:y val="0.18815208515602216"/>
        </c:manualLayout>
      </c:layout>
      <c:overlay val="0"/>
      <c:spPr>
        <a:noFill/>
        <a:ln w="25400">
          <a:noFill/>
        </a:ln>
      </c:spPr>
    </c:title>
    <c:autoTitleDeleted val="0"/>
    <c:plotArea>
      <c:layout>
        <c:manualLayout>
          <c:layoutTarget val="inner"/>
          <c:xMode val="edge"/>
          <c:yMode val="edge"/>
          <c:x val="4.8042704626334511E-2"/>
          <c:y val="0.1099476439790576"/>
          <c:w val="0.86565836298932364"/>
          <c:h val="0.83376963350785349"/>
        </c:manualLayout>
      </c:layout>
      <c:scatterChart>
        <c:scatterStyle val="lineMarker"/>
        <c:varyColors val="0"/>
        <c:ser>
          <c:idx val="0"/>
          <c:order val="0"/>
          <c:tx>
            <c:strRef>
              <c:f>'16-Langley'!$AG$8</c:f>
              <c:strCache>
                <c:ptCount val="1"/>
                <c:pt idx="0">
                  <c:v>ROD    </c:v>
                </c:pt>
              </c:strCache>
            </c:strRef>
          </c:tx>
          <c:spPr>
            <a:ln w="28575">
              <a:noFill/>
            </a:ln>
          </c:spPr>
          <c:marker>
            <c:symbol val="diamond"/>
            <c:size val="5"/>
            <c:spPr>
              <a:solidFill>
                <a:srgbClr val="000080"/>
              </a:solidFill>
              <a:ln>
                <a:solidFill>
                  <a:srgbClr val="000080"/>
                </a:solidFill>
                <a:prstDash val="solid"/>
              </a:ln>
            </c:spPr>
          </c:marker>
          <c:xVal>
            <c:numRef>
              <c:f>'16-Langley'!$A$9:$A$1834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'16-Langley'!$AG$9:$AG$1834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'16-Langley'!$AH$8</c:f>
              <c:strCache>
                <c:ptCount val="1"/>
                <c:pt idx="0">
                  <c:v>TOD</c:v>
                </c:pt>
              </c:strCache>
            </c:strRef>
          </c:tx>
          <c:spPr>
            <a:ln w="28575">
              <a:noFill/>
            </a:ln>
          </c:spPr>
          <c:marker>
            <c:symbol val="square"/>
            <c:size val="5"/>
            <c:spPr>
              <a:solidFill>
                <a:srgbClr val="FF00FF"/>
              </a:solidFill>
              <a:ln>
                <a:solidFill>
                  <a:srgbClr val="FF00FF"/>
                </a:solidFill>
                <a:prstDash val="solid"/>
              </a:ln>
            </c:spPr>
          </c:marker>
          <c:xVal>
            <c:numRef>
              <c:f>'16-Langley'!$A$9:$A$1834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'16-Langley'!$AH$9:$AH$1834</c:f>
              <c:numCache>
                <c:formatCode>General</c:formatCode>
                <c:ptCount val="1826"/>
                <c:pt idx="0">
                  <c:v>0</c:v>
                </c:pt>
                <c:pt idx="1">
                  <c:v>-0.17354225848674104</c:v>
                </c:pt>
                <c:pt idx="2">
                  <c:v>1.2746621405817282</c:v>
                </c:pt>
                <c:pt idx="3">
                  <c:v>-3.9416514842983976</c:v>
                </c:pt>
                <c:pt idx="4">
                  <c:v>-3.7937886240235286</c:v>
                </c:pt>
                <c:pt idx="5">
                  <c:v>1.1799466029279788</c:v>
                </c:pt>
                <c:pt idx="6">
                  <c:v>-0.94333131574619422</c:v>
                </c:pt>
                <c:pt idx="7">
                  <c:v>-2.1822738480155333</c:v>
                </c:pt>
                <c:pt idx="8">
                  <c:v>-3.5899012079233938</c:v>
                </c:pt>
                <c:pt idx="9">
                  <c:v>-0.92185248416666687</c:v>
                </c:pt>
                <c:pt idx="10">
                  <c:v>1.8183506733385273</c:v>
                </c:pt>
                <c:pt idx="11">
                  <c:v>-0.47001569876543048</c:v>
                </c:pt>
                <c:pt idx="12">
                  <c:v>1.3047186212590764</c:v>
                </c:pt>
                <c:pt idx="13">
                  <c:v>-4.0109653577435846</c:v>
                </c:pt>
                <c:pt idx="14">
                  <c:v>2.4677277286154964</c:v>
                </c:pt>
                <c:pt idx="15">
                  <c:v>7.0808400941455629E-2</c:v>
                </c:pt>
                <c:pt idx="16">
                  <c:v>-3.0858775030098222</c:v>
                </c:pt>
                <c:pt idx="17">
                  <c:v>-2.8003679358580413</c:v>
                </c:pt>
                <c:pt idx="18">
                  <c:v>-4.6477021407028234</c:v>
                </c:pt>
                <c:pt idx="19">
                  <c:v>-1.4314534705728781</c:v>
                </c:pt>
                <c:pt idx="20">
                  <c:v>-3.570981068548456</c:v>
                </c:pt>
                <c:pt idx="21">
                  <c:v>-3.682948873002974</c:v>
                </c:pt>
                <c:pt idx="22">
                  <c:v>-0.93392477034867794</c:v>
                </c:pt>
                <c:pt idx="23">
                  <c:v>-1.5200170586946837</c:v>
                </c:pt>
                <c:pt idx="24">
                  <c:v>-0.83394438350248101</c:v>
                </c:pt>
                <c:pt idx="25">
                  <c:v>0.87046526073523645</c:v>
                </c:pt>
                <c:pt idx="26">
                  <c:v>-6.1104459886753615</c:v>
                </c:pt>
                <c:pt idx="27">
                  <c:v>-0.6043119280892485</c:v>
                </c:pt>
                <c:pt idx="28">
                  <c:v>-0.45032367804326473</c:v>
                </c:pt>
                <c:pt idx="29">
                  <c:v>-1.5146059455978589</c:v>
                </c:pt>
                <c:pt idx="30">
                  <c:v>1.5842345580768966</c:v>
                </c:pt>
                <c:pt idx="31">
                  <c:v>0.38395343479018873</c:v>
                </c:pt>
                <c:pt idx="32">
                  <c:v>-3.9160219650083916</c:v>
                </c:pt>
                <c:pt idx="33">
                  <c:v>-1.8907877503132045</c:v>
                </c:pt>
                <c:pt idx="34">
                  <c:v>-3.2505260462829511</c:v>
                </c:pt>
                <c:pt idx="35">
                  <c:v>-0.82989096916097738</c:v>
                </c:pt>
                <c:pt idx="36">
                  <c:v>-5.958880443781422</c:v>
                </c:pt>
                <c:pt idx="37">
                  <c:v>-7.3158164144711808</c:v>
                </c:pt>
                <c:pt idx="38">
                  <c:v>-1.3091998236833302</c:v>
                </c:pt>
                <c:pt idx="39">
                  <c:v>-2.1274491114828984</c:v>
                </c:pt>
                <c:pt idx="40">
                  <c:v>-0.65092182601218418</c:v>
                </c:pt>
                <c:pt idx="41">
                  <c:v>-4.1244045341477644</c:v>
                </c:pt>
                <c:pt idx="42">
                  <c:v>3.3876106326492268</c:v>
                </c:pt>
                <c:pt idx="43">
                  <c:v>-0.45054883249240268</c:v>
                </c:pt>
                <c:pt idx="44">
                  <c:v>-1.6212244802080487</c:v>
                </c:pt>
                <c:pt idx="45">
                  <c:v>-1.1545177873682086</c:v>
                </c:pt>
                <c:pt idx="46">
                  <c:v>-3.4419003964923047</c:v>
                </c:pt>
                <c:pt idx="47">
                  <c:v>0.3248454712690298</c:v>
                </c:pt>
                <c:pt idx="48">
                  <c:v>3.4680892808214296</c:v>
                </c:pt>
                <c:pt idx="49">
                  <c:v>-1.0882127175846841</c:v>
                </c:pt>
                <c:pt idx="50">
                  <c:v>1.7111059560238384</c:v>
                </c:pt>
                <c:pt idx="51">
                  <c:v>-3.8458940297154416</c:v>
                </c:pt>
                <c:pt idx="52">
                  <c:v>0.90551857957294501</c:v>
                </c:pt>
                <c:pt idx="53">
                  <c:v>1.4632728494783045</c:v>
                </c:pt>
                <c:pt idx="54">
                  <c:v>-1.9136685083988167</c:v>
                </c:pt>
                <c:pt idx="55">
                  <c:v>0.17694024915930537</c:v>
                </c:pt>
                <c:pt idx="56">
                  <c:v>-2.2018532056251305</c:v>
                </c:pt>
                <c:pt idx="57">
                  <c:v>3.9798966869268786</c:v>
                </c:pt>
                <c:pt idx="58">
                  <c:v>1.1386421470651678</c:v>
                </c:pt>
                <c:pt idx="59">
                  <c:v>-3.5682713636385541</c:v>
                </c:pt>
                <c:pt idx="60">
                  <c:v>-3.8792050723750862</c:v>
                </c:pt>
                <c:pt idx="61">
                  <c:v>0.2176226833335686</c:v>
                </c:pt>
                <c:pt idx="62">
                  <c:v>2.1459956267145084</c:v>
                </c:pt>
                <c:pt idx="63">
                  <c:v>0.4976964040127006</c:v>
                </c:pt>
                <c:pt idx="64">
                  <c:v>-1.9187255340963825</c:v>
                </c:pt>
                <c:pt idx="65">
                  <c:v>-2.5097160102324785</c:v>
                </c:pt>
                <c:pt idx="66">
                  <c:v>-0.51987277600615445</c:v>
                </c:pt>
                <c:pt idx="67">
                  <c:v>-2.7155052892040055</c:v>
                </c:pt>
                <c:pt idx="68">
                  <c:v>-3.2185491949092158</c:v>
                </c:pt>
                <c:pt idx="69">
                  <c:v>6.0257130555324688E-2</c:v>
                </c:pt>
                <c:pt idx="70">
                  <c:v>-1.2513222674629501</c:v>
                </c:pt>
                <c:pt idx="71">
                  <c:v>-4.5988020670700216</c:v>
                </c:pt>
                <c:pt idx="72">
                  <c:v>-0.91597788240260836</c:v>
                </c:pt>
                <c:pt idx="73">
                  <c:v>-2.5139428343716625</c:v>
                </c:pt>
                <c:pt idx="74">
                  <c:v>0.80568217084318927</c:v>
                </c:pt>
                <c:pt idx="75">
                  <c:v>4.5069950601065889</c:v>
                </c:pt>
                <c:pt idx="76">
                  <c:v>1.8380835388740522</c:v>
                </c:pt>
                <c:pt idx="77">
                  <c:v>-3.9617771451724555</c:v>
                </c:pt>
                <c:pt idx="78">
                  <c:v>-1.360514520969156</c:v>
                </c:pt>
                <c:pt idx="79">
                  <c:v>-3.7187494162857542</c:v>
                </c:pt>
                <c:pt idx="80">
                  <c:v>-2.1482239977496675</c:v>
                </c:pt>
                <c:pt idx="81">
                  <c:v>1.2144834444503336</c:v>
                </c:pt>
                <c:pt idx="82">
                  <c:v>3.794919701177176</c:v>
                </c:pt>
                <c:pt idx="83">
                  <c:v>-4.4646216245106425</c:v>
                </c:pt>
                <c:pt idx="84">
                  <c:v>0.20522476345544094</c:v>
                </c:pt>
                <c:pt idx="85">
                  <c:v>9.97414922007679E-3</c:v>
                </c:pt>
                <c:pt idx="86">
                  <c:v>-2.4761082090229447</c:v>
                </c:pt>
                <c:pt idx="87">
                  <c:v>-2.9451959834961432</c:v>
                </c:pt>
                <c:pt idx="88">
                  <c:v>-8.7422381327742632E-2</c:v>
                </c:pt>
                <c:pt idx="89">
                  <c:v>-2.123541196864013</c:v>
                </c:pt>
                <c:pt idx="90">
                  <c:v>-5.2655359466796305</c:v>
                </c:pt>
                <c:pt idx="91">
                  <c:v>-1.4994301278426414</c:v>
                </c:pt>
                <c:pt idx="92">
                  <c:v>-3.9369321614446777</c:v>
                </c:pt>
                <c:pt idx="93">
                  <c:v>2.3583280259389157</c:v>
                </c:pt>
                <c:pt idx="94">
                  <c:v>0.65716914263300286</c:v>
                </c:pt>
                <c:pt idx="95">
                  <c:v>0.23687864432859262</c:v>
                </c:pt>
                <c:pt idx="96">
                  <c:v>-2.1823664454222529</c:v>
                </c:pt>
                <c:pt idx="97">
                  <c:v>5.1195670201298897</c:v>
                </c:pt>
                <c:pt idx="98">
                  <c:v>2.1976090142797116</c:v>
                </c:pt>
                <c:pt idx="99">
                  <c:v>-1.4025185245966942</c:v>
                </c:pt>
                <c:pt idx="100">
                  <c:v>2.8523112513891156</c:v>
                </c:pt>
                <c:pt idx="101">
                  <c:v>-1.4519724153630862</c:v>
                </c:pt>
                <c:pt idx="102">
                  <c:v>-4.091824073120458</c:v>
                </c:pt>
                <c:pt idx="103">
                  <c:v>-4.3654002645612842</c:v>
                </c:pt>
                <c:pt idx="104">
                  <c:v>-4.6781796338203288</c:v>
                </c:pt>
                <c:pt idx="105">
                  <c:v>-3.7697526514140054</c:v>
                </c:pt>
                <c:pt idx="106">
                  <c:v>-0.1918338468816933</c:v>
                </c:pt>
                <c:pt idx="107">
                  <c:v>-0.28978523460723643</c:v>
                </c:pt>
                <c:pt idx="108">
                  <c:v>-3.9262219313062072</c:v>
                </c:pt>
                <c:pt idx="109">
                  <c:v>5.4600470928205915</c:v>
                </c:pt>
                <c:pt idx="110">
                  <c:v>-1.1112917894200107</c:v>
                </c:pt>
                <c:pt idx="111">
                  <c:v>-3.4869014696829667E-2</c:v>
                </c:pt>
                <c:pt idx="112">
                  <c:v>-2.767445791541201</c:v>
                </c:pt>
                <c:pt idx="113">
                  <c:v>-4.4155593372861235</c:v>
                </c:pt>
                <c:pt idx="114">
                  <c:v>-3.9924106931933063</c:v>
                </c:pt>
                <c:pt idx="115">
                  <c:v>-0.63360433469172361</c:v>
                </c:pt>
                <c:pt idx="116">
                  <c:v>-4.6840958108341892</c:v>
                </c:pt>
                <c:pt idx="117">
                  <c:v>0.38434363415193445</c:v>
                </c:pt>
                <c:pt idx="118">
                  <c:v>-4.949548792800007</c:v>
                </c:pt>
                <c:pt idx="119">
                  <c:v>-4.8958010444618241</c:v>
                </c:pt>
                <c:pt idx="120">
                  <c:v>-1.2902136220879301</c:v>
                </c:pt>
                <c:pt idx="121">
                  <c:v>1.270688401604962</c:v>
                </c:pt>
                <c:pt idx="122">
                  <c:v>-6.455823003544876</c:v>
                </c:pt>
                <c:pt idx="123">
                  <c:v>-1.9546992103048402</c:v>
                </c:pt>
                <c:pt idx="124">
                  <c:v>-0.12577701028326774</c:v>
                </c:pt>
                <c:pt idx="125">
                  <c:v>-0.67502834947708368</c:v>
                </c:pt>
                <c:pt idx="126">
                  <c:v>-1.0544536883741686</c:v>
                </c:pt>
                <c:pt idx="127">
                  <c:v>0.45443585623192495</c:v>
                </c:pt>
                <c:pt idx="128">
                  <c:v>-1.8053448914775323</c:v>
                </c:pt>
                <c:pt idx="129">
                  <c:v>2.5157882238218456</c:v>
                </c:pt>
                <c:pt idx="130">
                  <c:v>-1.2231785606714414</c:v>
                </c:pt>
                <c:pt idx="131">
                  <c:v>1.0624801330699472</c:v>
                </c:pt>
                <c:pt idx="132">
                  <c:v>3.9119503101621405</c:v>
                </c:pt>
                <c:pt idx="133">
                  <c:v>0.78574441500111725</c:v>
                </c:pt>
                <c:pt idx="134">
                  <c:v>1.3023727879353884</c:v>
                </c:pt>
                <c:pt idx="135">
                  <c:v>-0.6243450468519266</c:v>
                </c:pt>
                <c:pt idx="136">
                  <c:v>-3.8615544742858803</c:v>
                </c:pt>
                <c:pt idx="137">
                  <c:v>-2.3017440857046201</c:v>
                </c:pt>
                <c:pt idx="138">
                  <c:v>-0.66618085693647833</c:v>
                </c:pt>
                <c:pt idx="139">
                  <c:v>-2.1204312952767048</c:v>
                </c:pt>
                <c:pt idx="140">
                  <c:v>-0.37555457255362568</c:v>
                </c:pt>
                <c:pt idx="141">
                  <c:v>-5.5182688833992657</c:v>
                </c:pt>
                <c:pt idx="142">
                  <c:v>3.832760280748198</c:v>
                </c:pt>
                <c:pt idx="143">
                  <c:v>-2.920087971807694</c:v>
                </c:pt>
                <c:pt idx="144">
                  <c:v>-0.97131689672294452</c:v>
                </c:pt>
                <c:pt idx="145">
                  <c:v>-0.26182734373236993</c:v>
                </c:pt>
                <c:pt idx="146">
                  <c:v>-0.83538148391623279</c:v>
                </c:pt>
                <c:pt idx="147">
                  <c:v>0.99645730296034341</c:v>
                </c:pt>
                <c:pt idx="148">
                  <c:v>0.6422948506583448</c:v>
                </c:pt>
                <c:pt idx="149">
                  <c:v>-2.5428911218706269</c:v>
                </c:pt>
                <c:pt idx="150">
                  <c:v>-6.5733473108744676</c:v>
                </c:pt>
                <c:pt idx="151">
                  <c:v>-2.499164151595473</c:v>
                </c:pt>
                <c:pt idx="152">
                  <c:v>1.0460815025023844E-2</c:v>
                </c:pt>
                <c:pt idx="153">
                  <c:v>-5.667740449549389</c:v>
                </c:pt>
                <c:pt idx="154">
                  <c:v>-4.0656088846202474</c:v>
                </c:pt>
                <c:pt idx="155">
                  <c:v>0.13065501385762768</c:v>
                </c:pt>
                <c:pt idx="156">
                  <c:v>0.74643211202126347</c:v>
                </c:pt>
                <c:pt idx="157">
                  <c:v>-4.7709929250028287</c:v>
                </c:pt>
                <c:pt idx="158">
                  <c:v>-0.841130189866233</c:v>
                </c:pt>
                <c:pt idx="159">
                  <c:v>2.5639513818902055</c:v>
                </c:pt>
                <c:pt idx="160">
                  <c:v>0.36511654980427666</c:v>
                </c:pt>
                <c:pt idx="161">
                  <c:v>-1.5305875390022312</c:v>
                </c:pt>
                <c:pt idx="162">
                  <c:v>1.2306403327986335</c:v>
                </c:pt>
                <c:pt idx="163">
                  <c:v>-1.2827779841478939</c:v>
                </c:pt>
                <c:pt idx="164">
                  <c:v>-6.8166470798516079E-2</c:v>
                </c:pt>
                <c:pt idx="165">
                  <c:v>1.8442584719626078</c:v>
                </c:pt>
                <c:pt idx="166">
                  <c:v>-1.1056912404357613</c:v>
                </c:pt>
                <c:pt idx="167">
                  <c:v>0.51072701112406504</c:v>
                </c:pt>
                <c:pt idx="168">
                  <c:v>2.1989097410546514</c:v>
                </c:pt>
                <c:pt idx="169">
                  <c:v>-3.9730199750341022</c:v>
                </c:pt>
                <c:pt idx="170">
                  <c:v>0.95049987632896948</c:v>
                </c:pt>
                <c:pt idx="171">
                  <c:v>-2.7252911258707826</c:v>
                </c:pt>
                <c:pt idx="172">
                  <c:v>1.8251885380604151</c:v>
                </c:pt>
                <c:pt idx="173">
                  <c:v>2.2063687790520441</c:v>
                </c:pt>
                <c:pt idx="174">
                  <c:v>-3.3981056721535494</c:v>
                </c:pt>
                <c:pt idx="175">
                  <c:v>-0.90066204996999366</c:v>
                </c:pt>
                <c:pt idx="176">
                  <c:v>-3.2607597188425523</c:v>
                </c:pt>
                <c:pt idx="177">
                  <c:v>0.25096125067157332</c:v>
                </c:pt>
                <c:pt idx="178">
                  <c:v>3.1454137692736475</c:v>
                </c:pt>
                <c:pt idx="179">
                  <c:v>-3.1134043676663974</c:v>
                </c:pt>
                <c:pt idx="180">
                  <c:v>0.92627565728448502</c:v>
                </c:pt>
                <c:pt idx="181">
                  <c:v>-2.6842767448681046</c:v>
                </c:pt>
                <c:pt idx="182">
                  <c:v>2.2407817083537487</c:v>
                </c:pt>
                <c:pt idx="183">
                  <c:v>0.18236154113555048</c:v>
                </c:pt>
                <c:pt idx="184">
                  <c:v>-2.006108290065769</c:v>
                </c:pt>
                <c:pt idx="185">
                  <c:v>1.3437608701761616</c:v>
                </c:pt>
                <c:pt idx="186">
                  <c:v>-0.53465813051760913</c:v>
                </c:pt>
                <c:pt idx="187">
                  <c:v>-1.0195736904872992</c:v>
                </c:pt>
                <c:pt idx="188">
                  <c:v>1.8012591601972021</c:v>
                </c:pt>
                <c:pt idx="189">
                  <c:v>3.7162246072058283</c:v>
                </c:pt>
                <c:pt idx="190">
                  <c:v>-1.0859120483759483</c:v>
                </c:pt>
                <c:pt idx="191">
                  <c:v>-2.4236242167157007</c:v>
                </c:pt>
                <c:pt idx="192">
                  <c:v>0.98386092497111499</c:v>
                </c:pt>
                <c:pt idx="193">
                  <c:v>-1.8626217381209804</c:v>
                </c:pt>
                <c:pt idx="194">
                  <c:v>-1.8982312073595897</c:v>
                </c:pt>
                <c:pt idx="195">
                  <c:v>0.10200331846951813</c:v>
                </c:pt>
                <c:pt idx="196">
                  <c:v>-1.8370025758477178</c:v>
                </c:pt>
                <c:pt idx="197">
                  <c:v>-0.78609692507132156</c:v>
                </c:pt>
                <c:pt idx="198">
                  <c:v>-0.5979616904614482</c:v>
                </c:pt>
                <c:pt idx="199">
                  <c:v>-1.6427996726829635</c:v>
                </c:pt>
                <c:pt idx="200">
                  <c:v>-2.6887375894527321</c:v>
                </c:pt>
                <c:pt idx="201">
                  <c:v>1.2112232002273735</c:v>
                </c:pt>
                <c:pt idx="202">
                  <c:v>-1.9555725405421904</c:v>
                </c:pt>
                <c:pt idx="203">
                  <c:v>-0.84636422593670224</c:v>
                </c:pt>
                <c:pt idx="204">
                  <c:v>-0.60462371276392457</c:v>
                </c:pt>
                <c:pt idx="205">
                  <c:v>2.0719964521219456</c:v>
                </c:pt>
                <c:pt idx="206">
                  <c:v>-2.1429074119286695</c:v>
                </c:pt>
                <c:pt idx="207">
                  <c:v>3.1541411382738684</c:v>
                </c:pt>
                <c:pt idx="208">
                  <c:v>5.12990657285774</c:v>
                </c:pt>
                <c:pt idx="209">
                  <c:v>-0.79459258366863139</c:v>
                </c:pt>
                <c:pt idx="210">
                  <c:v>1.8698299137006764</c:v>
                </c:pt>
                <c:pt idx="211">
                  <c:v>-0.47880228597560504</c:v>
                </c:pt>
                <c:pt idx="212">
                  <c:v>2.9168642562231586</c:v>
                </c:pt>
                <c:pt idx="213">
                  <c:v>-1.1201347612982764</c:v>
                </c:pt>
                <c:pt idx="214">
                  <c:v>0.10398239262653039</c:v>
                </c:pt>
                <c:pt idx="215">
                  <c:v>-0.26610264978794002</c:v>
                </c:pt>
                <c:pt idx="216">
                  <c:v>1.8859047574565455</c:v>
                </c:pt>
                <c:pt idx="217">
                  <c:v>-1.4497861830711294</c:v>
                </c:pt>
                <c:pt idx="218">
                  <c:v>-0.19852154066700192</c:v>
                </c:pt>
                <c:pt idx="219">
                  <c:v>-1.6944088344654735</c:v>
                </c:pt>
                <c:pt idx="220">
                  <c:v>4.4539923076132535</c:v>
                </c:pt>
                <c:pt idx="221">
                  <c:v>-3.4125368279997228</c:v>
                </c:pt>
                <c:pt idx="222">
                  <c:v>-2.3757613888510272</c:v>
                </c:pt>
                <c:pt idx="223">
                  <c:v>-2.924809118163497</c:v>
                </c:pt>
                <c:pt idx="224">
                  <c:v>-1.7227681861994546</c:v>
                </c:pt>
                <c:pt idx="225">
                  <c:v>2.8267407555320254</c:v>
                </c:pt>
                <c:pt idx="226">
                  <c:v>-0.10882670272098637</c:v>
                </c:pt>
                <c:pt idx="227">
                  <c:v>1.2140678866954639</c:v>
                </c:pt>
                <c:pt idx="228">
                  <c:v>2.3825323555805906</c:v>
                </c:pt>
                <c:pt idx="229">
                  <c:v>2.9854165876588135</c:v>
                </c:pt>
                <c:pt idx="230">
                  <c:v>-0.40535766678333646</c:v>
                </c:pt>
                <c:pt idx="231">
                  <c:v>2.0628628309007921</c:v>
                </c:pt>
                <c:pt idx="232">
                  <c:v>-4.9559054579750192</c:v>
                </c:pt>
                <c:pt idx="233">
                  <c:v>-1.0727553383531956</c:v>
                </c:pt>
                <c:pt idx="234">
                  <c:v>-0.47122540237713068</c:v>
                </c:pt>
                <c:pt idx="235">
                  <c:v>2.0076179244356229</c:v>
                </c:pt>
                <c:pt idx="236">
                  <c:v>-0.37044844978886426</c:v>
                </c:pt>
                <c:pt idx="237">
                  <c:v>-0.26675402405052673</c:v>
                </c:pt>
                <c:pt idx="238">
                  <c:v>-2.3442484247955631</c:v>
                </c:pt>
                <c:pt idx="239">
                  <c:v>-4.1989347649446467</c:v>
                </c:pt>
                <c:pt idx="240">
                  <c:v>-0.97090392224625865</c:v>
                </c:pt>
                <c:pt idx="241">
                  <c:v>0.73729722126441943</c:v>
                </c:pt>
                <c:pt idx="242">
                  <c:v>3.3691303750296409</c:v>
                </c:pt>
                <c:pt idx="243">
                  <c:v>-1.2966643945414773</c:v>
                </c:pt>
                <c:pt idx="244">
                  <c:v>-5.3561365343366756</c:v>
                </c:pt>
                <c:pt idx="245">
                  <c:v>-4.5367754033997123</c:v>
                </c:pt>
                <c:pt idx="246">
                  <c:v>-3.5202287906126255</c:v>
                </c:pt>
                <c:pt idx="247">
                  <c:v>-3.9641218648971344</c:v>
                </c:pt>
                <c:pt idx="248">
                  <c:v>2.0025871965053805</c:v>
                </c:pt>
                <c:pt idx="249">
                  <c:v>-2.2491788820102748E-2</c:v>
                </c:pt>
                <c:pt idx="250">
                  <c:v>1.7537678990017054</c:v>
                </c:pt>
                <c:pt idx="251">
                  <c:v>-2.8301307361268377</c:v>
                </c:pt>
                <c:pt idx="252">
                  <c:v>-2.3438208638263611</c:v>
                </c:pt>
                <c:pt idx="253">
                  <c:v>-8.3145149042889095</c:v>
                </c:pt>
                <c:pt idx="254">
                  <c:v>-6.8170211179758669</c:v>
                </c:pt>
                <c:pt idx="255">
                  <c:v>-3.4722977239468569</c:v>
                </c:pt>
                <c:pt idx="256">
                  <c:v>-1.7073825955914252</c:v>
                </c:pt>
                <c:pt idx="257">
                  <c:v>-2.4414478109293931</c:v>
                </c:pt>
                <c:pt idx="258">
                  <c:v>0.60452908419364315</c:v>
                </c:pt>
                <c:pt idx="259">
                  <c:v>0.99419488451822602</c:v>
                </c:pt>
                <c:pt idx="260">
                  <c:v>-4.7376829479572065</c:v>
                </c:pt>
                <c:pt idx="261">
                  <c:v>4.1514385364619004</c:v>
                </c:pt>
                <c:pt idx="262">
                  <c:v>9.5775757061839786E-2</c:v>
                </c:pt>
                <c:pt idx="263">
                  <c:v>-1.522487795503457</c:v>
                </c:pt>
                <c:pt idx="264">
                  <c:v>0.279304417059132</c:v>
                </c:pt>
                <c:pt idx="265">
                  <c:v>-3.6808242916530016</c:v>
                </c:pt>
                <c:pt idx="266">
                  <c:v>-3.0173988941442316</c:v>
                </c:pt>
                <c:pt idx="267">
                  <c:v>-5.5245817665574952</c:v>
                </c:pt>
                <c:pt idx="268">
                  <c:v>0.83406725172245944</c:v>
                </c:pt>
                <c:pt idx="269">
                  <c:v>0.8285581376026091</c:v>
                </c:pt>
                <c:pt idx="270">
                  <c:v>1.0771732830253702</c:v>
                </c:pt>
                <c:pt idx="271">
                  <c:v>-2.5872178455456516</c:v>
                </c:pt>
                <c:pt idx="272">
                  <c:v>-2.1531378022562033</c:v>
                </c:pt>
                <c:pt idx="273">
                  <c:v>1.8160053275714965</c:v>
                </c:pt>
                <c:pt idx="274">
                  <c:v>-0.50114382602411767</c:v>
                </c:pt>
                <c:pt idx="275">
                  <c:v>-2.445642487044609</c:v>
                </c:pt>
                <c:pt idx="276">
                  <c:v>0.33391162889310255</c:v>
                </c:pt>
                <c:pt idx="277">
                  <c:v>-4.4976869783656186</c:v>
                </c:pt>
                <c:pt idx="278">
                  <c:v>-1.2577890368413107</c:v>
                </c:pt>
                <c:pt idx="279">
                  <c:v>-0.8992710891582617</c:v>
                </c:pt>
                <c:pt idx="280">
                  <c:v>-2.7224921483026292</c:v>
                </c:pt>
                <c:pt idx="281">
                  <c:v>1.5689413580172034</c:v>
                </c:pt>
                <c:pt idx="282">
                  <c:v>-1.818102784108689</c:v>
                </c:pt>
                <c:pt idx="283">
                  <c:v>-1.621673034113092</c:v>
                </c:pt>
                <c:pt idx="284">
                  <c:v>4.1924848674566437</c:v>
                </c:pt>
                <c:pt idx="285">
                  <c:v>3.3973086568258064</c:v>
                </c:pt>
                <c:pt idx="286">
                  <c:v>2.6396655226084582</c:v>
                </c:pt>
                <c:pt idx="287">
                  <c:v>-0.90940319401355207</c:v>
                </c:pt>
                <c:pt idx="288">
                  <c:v>-0.17974469879836105</c:v>
                </c:pt>
                <c:pt idx="289">
                  <c:v>-1.2456643665933551</c:v>
                </c:pt>
                <c:pt idx="290">
                  <c:v>1.3514128399675156</c:v>
                </c:pt>
                <c:pt idx="291">
                  <c:v>1.7231662533505743</c:v>
                </c:pt>
                <c:pt idx="292">
                  <c:v>-1.5669445554412884</c:v>
                </c:pt>
                <c:pt idx="293">
                  <c:v>-3.0539504111830107</c:v>
                </c:pt>
                <c:pt idx="294">
                  <c:v>-2.9542553658314028</c:v>
                </c:pt>
                <c:pt idx="295">
                  <c:v>-2.6668313676277231</c:v>
                </c:pt>
                <c:pt idx="296">
                  <c:v>-1.1322331246333688</c:v>
                </c:pt>
                <c:pt idx="297">
                  <c:v>-4.5774042249115814</c:v>
                </c:pt>
                <c:pt idx="298">
                  <c:v>1.6468397319988515</c:v>
                </c:pt>
                <c:pt idx="299">
                  <c:v>-2.3417596552324915</c:v>
                </c:pt>
                <c:pt idx="300">
                  <c:v>-1.4294932081607448</c:v>
                </c:pt>
                <c:pt idx="301">
                  <c:v>-5.7968035969752266E-2</c:v>
                </c:pt>
                <c:pt idx="302">
                  <c:v>-1.683859086991282</c:v>
                </c:pt>
                <c:pt idx="303">
                  <c:v>0.72186777491566279</c:v>
                </c:pt>
                <c:pt idx="304">
                  <c:v>-1.1299237552215218</c:v>
                </c:pt>
                <c:pt idx="305">
                  <c:v>0.3538439346633917</c:v>
                </c:pt>
                <c:pt idx="306">
                  <c:v>-3.027675092848666</c:v>
                </c:pt>
                <c:pt idx="307">
                  <c:v>0.77633121924432547</c:v>
                </c:pt>
                <c:pt idx="308">
                  <c:v>-4.2849072715246015</c:v>
                </c:pt>
                <c:pt idx="309">
                  <c:v>-0.48897180225013176</c:v>
                </c:pt>
                <c:pt idx="310">
                  <c:v>-1.4999351738185247</c:v>
                </c:pt>
                <c:pt idx="311">
                  <c:v>0.43811180756504514</c:v>
                </c:pt>
                <c:pt idx="312">
                  <c:v>2.7111860566436343</c:v>
                </c:pt>
                <c:pt idx="313">
                  <c:v>-0.56815881641776389</c:v>
                </c:pt>
                <c:pt idx="314">
                  <c:v>0.56845717358237569</c:v>
                </c:pt>
                <c:pt idx="315">
                  <c:v>-3.5970615423380377</c:v>
                </c:pt>
                <c:pt idx="316">
                  <c:v>2.618785365178997E-2</c:v>
                </c:pt>
                <c:pt idx="317">
                  <c:v>0.46763650434407683</c:v>
                </c:pt>
                <c:pt idx="318">
                  <c:v>-2.2055356666441686</c:v>
                </c:pt>
                <c:pt idx="319">
                  <c:v>-3.3630811829136289</c:v>
                </c:pt>
                <c:pt idx="320">
                  <c:v>-4.1217191495536459E-2</c:v>
                </c:pt>
                <c:pt idx="321">
                  <c:v>-0.92940691796785602</c:v>
                </c:pt>
                <c:pt idx="322">
                  <c:v>0.56342034186537138</c:v>
                </c:pt>
                <c:pt idx="323">
                  <c:v>-2.8371768136042492</c:v>
                </c:pt>
                <c:pt idx="324">
                  <c:v>1.6712734747051767</c:v>
                </c:pt>
                <c:pt idx="325">
                  <c:v>-1.5668729237856829</c:v>
                </c:pt>
                <c:pt idx="326">
                  <c:v>2.0074728653301399</c:v>
                </c:pt>
                <c:pt idx="327">
                  <c:v>-2.5669310733042017</c:v>
                </c:pt>
                <c:pt idx="328">
                  <c:v>-4.4529576415035406</c:v>
                </c:pt>
                <c:pt idx="329">
                  <c:v>-1.4179414259633267</c:v>
                </c:pt>
                <c:pt idx="330">
                  <c:v>-2.9873820430697631</c:v>
                </c:pt>
                <c:pt idx="331">
                  <c:v>0.91255789850881885</c:v>
                </c:pt>
                <c:pt idx="332">
                  <c:v>0.84440931597703917</c:v>
                </c:pt>
                <c:pt idx="333">
                  <c:v>-1.3212935842014353</c:v>
                </c:pt>
                <c:pt idx="334">
                  <c:v>-0.30049709724074336</c:v>
                </c:pt>
                <c:pt idx="335">
                  <c:v>2.0471556365400554</c:v>
                </c:pt>
                <c:pt idx="336">
                  <c:v>-8.1636212210328671E-2</c:v>
                </c:pt>
                <c:pt idx="337">
                  <c:v>1.4889708484063713</c:v>
                </c:pt>
                <c:pt idx="338">
                  <c:v>4.7098120340525638</c:v>
                </c:pt>
                <c:pt idx="339">
                  <c:v>-0.81750539472231576</c:v>
                </c:pt>
                <c:pt idx="340">
                  <c:v>9.4526755961723691E-2</c:v>
                </c:pt>
                <c:pt idx="341">
                  <c:v>1.8945483362973545</c:v>
                </c:pt>
                <c:pt idx="342">
                  <c:v>-2.4991790954480568</c:v>
                </c:pt>
                <c:pt idx="343">
                  <c:v>0.61847025735113959</c:v>
                </c:pt>
                <c:pt idx="344">
                  <c:v>-8.9987546871941222E-3</c:v>
                </c:pt>
                <c:pt idx="345">
                  <c:v>2.4846929552229566</c:v>
                </c:pt>
                <c:pt idx="346">
                  <c:v>1.4146386041546193</c:v>
                </c:pt>
                <c:pt idx="347">
                  <c:v>-2.7796551664429736</c:v>
                </c:pt>
                <c:pt idx="348">
                  <c:v>3.4441992847099279</c:v>
                </c:pt>
                <c:pt idx="349">
                  <c:v>-1.0893110061908112E-3</c:v>
                </c:pt>
                <c:pt idx="350">
                  <c:v>0.34156818279258006</c:v>
                </c:pt>
                <c:pt idx="351">
                  <c:v>1.8529922059867263</c:v>
                </c:pt>
                <c:pt idx="352">
                  <c:v>5.2090580627895458</c:v>
                </c:pt>
                <c:pt idx="353">
                  <c:v>-1.2959042300780999</c:v>
                </c:pt>
                <c:pt idx="354">
                  <c:v>0.67120000887039877</c:v>
                </c:pt>
                <c:pt idx="355">
                  <c:v>2.4682409319406826</c:v>
                </c:pt>
                <c:pt idx="356">
                  <c:v>0.23335049968259722</c:v>
                </c:pt>
                <c:pt idx="357">
                  <c:v>-2.6165882394753592</c:v>
                </c:pt>
                <c:pt idx="358">
                  <c:v>-1.8374836802091206</c:v>
                </c:pt>
                <c:pt idx="359">
                  <c:v>1.3441988244687788</c:v>
                </c:pt>
                <c:pt idx="360">
                  <c:v>2.7780193072996218</c:v>
                </c:pt>
                <c:pt idx="361">
                  <c:v>-0.7277500634182047</c:v>
                </c:pt>
                <c:pt idx="362">
                  <c:v>0.31621648386306589</c:v>
                </c:pt>
                <c:pt idx="363">
                  <c:v>-0.66157208746035145</c:v>
                </c:pt>
                <c:pt idx="364">
                  <c:v>-0.49742750706134142</c:v>
                </c:pt>
                <c:pt idx="365">
                  <c:v>2.386587980945841</c:v>
                </c:pt>
                <c:pt idx="366">
                  <c:v>-1.8605406732739069</c:v>
                </c:pt>
                <c:pt idx="367">
                  <c:v>-1.0381830618646253</c:v>
                </c:pt>
                <c:pt idx="368">
                  <c:v>-8.2291930158910412E-2</c:v>
                </c:pt>
                <c:pt idx="369">
                  <c:v>-0.83500723114671915</c:v>
                </c:pt>
                <c:pt idx="370">
                  <c:v>0.6388131318937823</c:v>
                </c:pt>
                <c:pt idx="371">
                  <c:v>-2.5752531325155772</c:v>
                </c:pt>
                <c:pt idx="372">
                  <c:v>0.5017406109043282</c:v>
                </c:pt>
                <c:pt idx="373">
                  <c:v>1.7603491343496795</c:v>
                </c:pt>
                <c:pt idx="374">
                  <c:v>-0.56335849448862929</c:v>
                </c:pt>
                <c:pt idx="375">
                  <c:v>-0.18625735041826177</c:v>
                </c:pt>
                <c:pt idx="376">
                  <c:v>-0.29086358779062821</c:v>
                </c:pt>
                <c:pt idx="377">
                  <c:v>0.54282245109550331</c:v>
                </c:pt>
                <c:pt idx="378">
                  <c:v>-0.90676754337515864</c:v>
                </c:pt>
                <c:pt idx="379">
                  <c:v>2.1712845813366437</c:v>
                </c:pt>
                <c:pt idx="380">
                  <c:v>-1.029496898570911</c:v>
                </c:pt>
                <c:pt idx="381">
                  <c:v>0.67073035941886738</c:v>
                </c:pt>
                <c:pt idx="382">
                  <c:v>2.6113758376525782</c:v>
                </c:pt>
                <c:pt idx="383">
                  <c:v>-2.2804627097203007</c:v>
                </c:pt>
                <c:pt idx="384">
                  <c:v>-1.4870106847395754</c:v>
                </c:pt>
                <c:pt idx="385">
                  <c:v>3.2665891879799029</c:v>
                </c:pt>
                <c:pt idx="386">
                  <c:v>-1.7153182092361448</c:v>
                </c:pt>
                <c:pt idx="387">
                  <c:v>4.2939751344165877</c:v>
                </c:pt>
                <c:pt idx="388">
                  <c:v>-2.2724608287706562</c:v>
                </c:pt>
                <c:pt idx="389">
                  <c:v>1.4605644719120021</c:v>
                </c:pt>
                <c:pt idx="390">
                  <c:v>3.2489806925995541</c:v>
                </c:pt>
                <c:pt idx="391">
                  <c:v>-2.4695443399598687</c:v>
                </c:pt>
                <c:pt idx="392">
                  <c:v>0.98993844181297841</c:v>
                </c:pt>
                <c:pt idx="393">
                  <c:v>6.3382560690406011</c:v>
                </c:pt>
                <c:pt idx="394">
                  <c:v>-0.55683762281411842</c:v>
                </c:pt>
                <c:pt idx="395">
                  <c:v>2.2169334280809463</c:v>
                </c:pt>
                <c:pt idx="396">
                  <c:v>0.84307749507526242</c:v>
                </c:pt>
                <c:pt idx="397">
                  <c:v>1.7090174911733784</c:v>
                </c:pt>
                <c:pt idx="398">
                  <c:v>1.3900481147879542</c:v>
                </c:pt>
                <c:pt idx="399">
                  <c:v>3.4277861355987778</c:v>
                </c:pt>
                <c:pt idx="400">
                  <c:v>2.1694284040534888</c:v>
                </c:pt>
                <c:pt idx="401">
                  <c:v>-1.4977617135504546</c:v>
                </c:pt>
                <c:pt idx="402">
                  <c:v>-0.17837492577870018</c:v>
                </c:pt>
                <c:pt idx="403">
                  <c:v>-0.75249153375571221</c:v>
                </c:pt>
                <c:pt idx="404">
                  <c:v>2.749134605827753</c:v>
                </c:pt>
                <c:pt idx="405">
                  <c:v>0.56651468448651154</c:v>
                </c:pt>
                <c:pt idx="406">
                  <c:v>0.89045945969166773</c:v>
                </c:pt>
                <c:pt idx="407">
                  <c:v>-0.70453904909602472</c:v>
                </c:pt>
                <c:pt idx="408">
                  <c:v>2.3402525034102939</c:v>
                </c:pt>
                <c:pt idx="409">
                  <c:v>0.13890202919873029</c:v>
                </c:pt>
                <c:pt idx="410">
                  <c:v>0.27004772363233903</c:v>
                </c:pt>
                <c:pt idx="411">
                  <c:v>-0.65641174311573047</c:v>
                </c:pt>
                <c:pt idx="412">
                  <c:v>1.0018797510687973</c:v>
                </c:pt>
                <c:pt idx="413">
                  <c:v>0.13002582344387151</c:v>
                </c:pt>
                <c:pt idx="414">
                  <c:v>3.1966985343418179</c:v>
                </c:pt>
                <c:pt idx="415">
                  <c:v>1.3443508816324838</c:v>
                </c:pt>
                <c:pt idx="416">
                  <c:v>0.23824950482547741</c:v>
                </c:pt>
                <c:pt idx="417">
                  <c:v>-8.1428647464289669E-2</c:v>
                </c:pt>
                <c:pt idx="418">
                  <c:v>-1.1050154829049319</c:v>
                </c:pt>
                <c:pt idx="419">
                  <c:v>-8.5841336629540965E-2</c:v>
                </c:pt>
                <c:pt idx="420">
                  <c:v>1.7839522242051953</c:v>
                </c:pt>
                <c:pt idx="421">
                  <c:v>1.320123706507331</c:v>
                </c:pt>
                <c:pt idx="422">
                  <c:v>0.34119541159093153</c:v>
                </c:pt>
                <c:pt idx="423">
                  <c:v>0.64271016368665967</c:v>
                </c:pt>
                <c:pt idx="424">
                  <c:v>0.73912319866337384</c:v>
                </c:pt>
                <c:pt idx="425">
                  <c:v>-0.32954561771449559</c:v>
                </c:pt>
                <c:pt idx="426">
                  <c:v>0.60083883404378213</c:v>
                </c:pt>
                <c:pt idx="427">
                  <c:v>2.3094172735647085</c:v>
                </c:pt>
                <c:pt idx="428">
                  <c:v>-0.22457197998388134</c:v>
                </c:pt>
                <c:pt idx="429">
                  <c:v>2.6955258462910385</c:v>
                </c:pt>
                <c:pt idx="430">
                  <c:v>1.1771006903167895</c:v>
                </c:pt>
                <c:pt idx="431">
                  <c:v>1.3381445879296752</c:v>
                </c:pt>
                <c:pt idx="432">
                  <c:v>0.57894714546673043</c:v>
                </c:pt>
                <c:pt idx="433">
                  <c:v>0.68031287615408398</c:v>
                </c:pt>
                <c:pt idx="434">
                  <c:v>-9.2739905318841825E-2</c:v>
                </c:pt>
                <c:pt idx="435">
                  <c:v>1.7910335590032527</c:v>
                </c:pt>
                <c:pt idx="436">
                  <c:v>0.28940918617144129</c:v>
                </c:pt>
                <c:pt idx="437">
                  <c:v>1.4650569830506814</c:v>
                </c:pt>
                <c:pt idx="438">
                  <c:v>0.36893573791443551</c:v>
                </c:pt>
                <c:pt idx="439">
                  <c:v>0.34535370503238111</c:v>
                </c:pt>
                <c:pt idx="440">
                  <c:v>0.48743461556377865</c:v>
                </c:pt>
                <c:pt idx="441">
                  <c:v>2.4797999039038845</c:v>
                </c:pt>
                <c:pt idx="442">
                  <c:v>2.1852570187415212</c:v>
                </c:pt>
                <c:pt idx="443">
                  <c:v>-0.59078863417396155</c:v>
                </c:pt>
                <c:pt idx="444">
                  <c:v>0.76777893435133049</c:v>
                </c:pt>
                <c:pt idx="445">
                  <c:v>1.006712788585074</c:v>
                </c:pt>
                <c:pt idx="446">
                  <c:v>1.3950471216651108</c:v>
                </c:pt>
                <c:pt idx="447">
                  <c:v>-0.22246200997195015</c:v>
                </c:pt>
                <c:pt idx="448">
                  <c:v>0.56144083895334762</c:v>
                </c:pt>
                <c:pt idx="449">
                  <c:v>0.43911460056619456</c:v>
                </c:pt>
                <c:pt idx="450">
                  <c:v>1.0024861632824886</c:v>
                </c:pt>
                <c:pt idx="451">
                  <c:v>2.478008180725336</c:v>
                </c:pt>
                <c:pt idx="452">
                  <c:v>1.0119132572634306E-2</c:v>
                </c:pt>
                <c:pt idx="453">
                  <c:v>2.7494448869726478</c:v>
                </c:pt>
                <c:pt idx="454">
                  <c:v>0.71954241902394755</c:v>
                </c:pt>
                <c:pt idx="455">
                  <c:v>0.17938503178474943</c:v>
                </c:pt>
                <c:pt idx="456">
                  <c:v>0.86450494550731882</c:v>
                </c:pt>
                <c:pt idx="457">
                  <c:v>-0.7440874868568621</c:v>
                </c:pt>
                <c:pt idx="458">
                  <c:v>1.0074687457728413E-2</c:v>
                </c:pt>
                <c:pt idx="459">
                  <c:v>0.21920015966870113</c:v>
                </c:pt>
                <c:pt idx="460">
                  <c:v>1.2652251063339639</c:v>
                </c:pt>
                <c:pt idx="461">
                  <c:v>2.7392048658897439</c:v>
                </c:pt>
                <c:pt idx="462">
                  <c:v>-5.2270835164290756E-2</c:v>
                </c:pt>
                <c:pt idx="463">
                  <c:v>0.70954380496737068</c:v>
                </c:pt>
                <c:pt idx="464">
                  <c:v>0.99236708193882062</c:v>
                </c:pt>
                <c:pt idx="465">
                  <c:v>0.68694997346893649</c:v>
                </c:pt>
                <c:pt idx="466">
                  <c:v>2.4461292198073243</c:v>
                </c:pt>
                <c:pt idx="467">
                  <c:v>1.7038075960700301</c:v>
                </c:pt>
                <c:pt idx="468">
                  <c:v>-6.4217581318775876E-2</c:v>
                </c:pt>
                <c:pt idx="469">
                  <c:v>0.32788301740677694</c:v>
                </c:pt>
                <c:pt idx="470">
                  <c:v>0.3604578187260668</c:v>
                </c:pt>
                <c:pt idx="471">
                  <c:v>-0.10124238175291163</c:v>
                </c:pt>
                <c:pt idx="472">
                  <c:v>1.1937089301618331</c:v>
                </c:pt>
                <c:pt idx="473">
                  <c:v>7.3044332932086273E-2</c:v>
                </c:pt>
                <c:pt idx="474">
                  <c:v>0.28009926802261415</c:v>
                </c:pt>
                <c:pt idx="475">
                  <c:v>1.06054240560932</c:v>
                </c:pt>
                <c:pt idx="476">
                  <c:v>1.4373919970590263</c:v>
                </c:pt>
                <c:pt idx="477">
                  <c:v>3.6174401250569046</c:v>
                </c:pt>
                <c:pt idx="478">
                  <c:v>7.6818063582388574E-2</c:v>
                </c:pt>
                <c:pt idx="479">
                  <c:v>1.0013482802744875</c:v>
                </c:pt>
                <c:pt idx="480">
                  <c:v>0.66708490039607105</c:v>
                </c:pt>
                <c:pt idx="481">
                  <c:v>0.40242795694724198</c:v>
                </c:pt>
                <c:pt idx="482">
                  <c:v>1.1391567623283376</c:v>
                </c:pt>
                <c:pt idx="483">
                  <c:v>0.62554710083786802</c:v>
                </c:pt>
                <c:pt idx="484">
                  <c:v>0.8889075190441702</c:v>
                </c:pt>
                <c:pt idx="485">
                  <c:v>1.1645990079252737</c:v>
                </c:pt>
                <c:pt idx="486">
                  <c:v>0.56346494703597849</c:v>
                </c:pt>
                <c:pt idx="487">
                  <c:v>0.32861612663323991</c:v>
                </c:pt>
                <c:pt idx="488">
                  <c:v>1.9666918610798749</c:v>
                </c:pt>
                <c:pt idx="489">
                  <c:v>1.9211752908737396</c:v>
                </c:pt>
                <c:pt idx="490">
                  <c:v>0.85015608987667324</c:v>
                </c:pt>
                <c:pt idx="491">
                  <c:v>1.1285289402057337</c:v>
                </c:pt>
                <c:pt idx="492">
                  <c:v>1.0070821609750542</c:v>
                </c:pt>
                <c:pt idx="493">
                  <c:v>2.0958968016206656</c:v>
                </c:pt>
                <c:pt idx="494">
                  <c:v>1.0820491872336861</c:v>
                </c:pt>
                <c:pt idx="495">
                  <c:v>0.63124919966174631</c:v>
                </c:pt>
                <c:pt idx="496">
                  <c:v>0.25000678554705086</c:v>
                </c:pt>
                <c:pt idx="497">
                  <c:v>3.0650037802937837</c:v>
                </c:pt>
                <c:pt idx="498">
                  <c:v>0.41340161471270431</c:v>
                </c:pt>
                <c:pt idx="499">
                  <c:v>0.67031363566029578</c:v>
                </c:pt>
                <c:pt idx="500">
                  <c:v>1.2685843467051565</c:v>
                </c:pt>
                <c:pt idx="501">
                  <c:v>1.0033515132555835</c:v>
                </c:pt>
                <c:pt idx="502">
                  <c:v>1.2070735415601026</c:v>
                </c:pt>
                <c:pt idx="503">
                  <c:v>0.89497613844459889</c:v>
                </c:pt>
                <c:pt idx="504">
                  <c:v>0.29726952544925955</c:v>
                </c:pt>
                <c:pt idx="505">
                  <c:v>0.83577448821474754</c:v>
                </c:pt>
                <c:pt idx="506">
                  <c:v>1.6548520927931651</c:v>
                </c:pt>
                <c:pt idx="507">
                  <c:v>0.97559089170653412</c:v>
                </c:pt>
                <c:pt idx="508">
                  <c:v>1.1075721804568708</c:v>
                </c:pt>
                <c:pt idx="509">
                  <c:v>0.29087693829011135</c:v>
                </c:pt>
                <c:pt idx="510">
                  <c:v>2.4130247964613742</c:v>
                </c:pt>
                <c:pt idx="511">
                  <c:v>3.389010799421035</c:v>
                </c:pt>
                <c:pt idx="512">
                  <c:v>0.91221265818005892</c:v>
                </c:pt>
                <c:pt idx="513">
                  <c:v>0.88432906038513059</c:v>
                </c:pt>
                <c:pt idx="514">
                  <c:v>1.3283564714591367</c:v>
                </c:pt>
                <c:pt idx="515">
                  <c:v>2.1675613410053498</c:v>
                </c:pt>
                <c:pt idx="516">
                  <c:v>0.30765856123623042</c:v>
                </c:pt>
                <c:pt idx="517">
                  <c:v>0.72793657696616809</c:v>
                </c:pt>
                <c:pt idx="518">
                  <c:v>1.3280638141234635</c:v>
                </c:pt>
                <c:pt idx="519">
                  <c:v>1.7477881516158005</c:v>
                </c:pt>
                <c:pt idx="520">
                  <c:v>1.5720667655712115</c:v>
                </c:pt>
                <c:pt idx="521">
                  <c:v>0.96613330083065219</c:v>
                </c:pt>
                <c:pt idx="522">
                  <c:v>1.4017049016695382</c:v>
                </c:pt>
                <c:pt idx="523">
                  <c:v>0.3569534849279094</c:v>
                </c:pt>
                <c:pt idx="524">
                  <c:v>3.0046661704495659</c:v>
                </c:pt>
                <c:pt idx="525">
                  <c:v>-0.21045543695646168</c:v>
                </c:pt>
                <c:pt idx="526">
                  <c:v>1.7104866684807516</c:v>
                </c:pt>
                <c:pt idx="527">
                  <c:v>1.3174241225783874</c:v>
                </c:pt>
                <c:pt idx="528">
                  <c:v>1.6033568240231686</c:v>
                </c:pt>
                <c:pt idx="529">
                  <c:v>0.94547596685023816</c:v>
                </c:pt>
                <c:pt idx="530">
                  <c:v>2.9498396513926712</c:v>
                </c:pt>
                <c:pt idx="531">
                  <c:v>2.8171902977615324</c:v>
                </c:pt>
                <c:pt idx="532">
                  <c:v>3.1538950616216517</c:v>
                </c:pt>
                <c:pt idx="533">
                  <c:v>0.36349918702591055</c:v>
                </c:pt>
                <c:pt idx="534">
                  <c:v>-8.981841937931204E-3</c:v>
                </c:pt>
                <c:pt idx="535">
                  <c:v>0.29240383344856397</c:v>
                </c:pt>
                <c:pt idx="536">
                  <c:v>2.4522103551101981</c:v>
                </c:pt>
                <c:pt idx="537">
                  <c:v>-0.29556774678547448</c:v>
                </c:pt>
                <c:pt idx="538">
                  <c:v>1.8987116046604637</c:v>
                </c:pt>
                <c:pt idx="539">
                  <c:v>0.88224197219579781</c:v>
                </c:pt>
                <c:pt idx="540">
                  <c:v>2.0101906554525613</c:v>
                </c:pt>
                <c:pt idx="541">
                  <c:v>1.5195675620014977</c:v>
                </c:pt>
                <c:pt idx="542">
                  <c:v>1.7004607163233807</c:v>
                </c:pt>
                <c:pt idx="543">
                  <c:v>7.6180629108590484E-2</c:v>
                </c:pt>
                <c:pt idx="544">
                  <c:v>1.991828811013576</c:v>
                </c:pt>
                <c:pt idx="545">
                  <c:v>0.53183874464585401</c:v>
                </c:pt>
                <c:pt idx="546">
                  <c:v>1.5640416049546673</c:v>
                </c:pt>
                <c:pt idx="547">
                  <c:v>0.36890179189360806</c:v>
                </c:pt>
                <c:pt idx="548">
                  <c:v>1.6012443598624182</c:v>
                </c:pt>
                <c:pt idx="549">
                  <c:v>0.14265202179744013</c:v>
                </c:pt>
                <c:pt idx="550">
                  <c:v>1.0935321309350094</c:v>
                </c:pt>
                <c:pt idx="551">
                  <c:v>1.0545564241420284</c:v>
                </c:pt>
                <c:pt idx="552">
                  <c:v>0.80099463422481199</c:v>
                </c:pt>
                <c:pt idx="553">
                  <c:v>0.99881359555945726</c:v>
                </c:pt>
                <c:pt idx="554">
                  <c:v>1.2853555902945477</c:v>
                </c:pt>
                <c:pt idx="555">
                  <c:v>0.94355482997034257</c:v>
                </c:pt>
                <c:pt idx="556">
                  <c:v>0.31819545727888743</c:v>
                </c:pt>
                <c:pt idx="557">
                  <c:v>0.64232580694987507</c:v>
                </c:pt>
                <c:pt idx="558">
                  <c:v>0.71076730675959643</c:v>
                </c:pt>
                <c:pt idx="559">
                  <c:v>0.53908562879909894</c:v>
                </c:pt>
                <c:pt idx="560">
                  <c:v>1.6164556391345313</c:v>
                </c:pt>
                <c:pt idx="561">
                  <c:v>1.4859760059632596</c:v>
                </c:pt>
                <c:pt idx="562">
                  <c:v>0.30887349455780549</c:v>
                </c:pt>
                <c:pt idx="563">
                  <c:v>0.96145075231566612</c:v>
                </c:pt>
                <c:pt idx="564">
                  <c:v>1.6738364482451458</c:v>
                </c:pt>
                <c:pt idx="565">
                  <c:v>1.2386747152785735</c:v>
                </c:pt>
                <c:pt idx="566">
                  <c:v>0.44599328292488033</c:v>
                </c:pt>
                <c:pt idx="567">
                  <c:v>0.47951565996406642</c:v>
                </c:pt>
                <c:pt idx="568">
                  <c:v>3.6870238424232529</c:v>
                </c:pt>
                <c:pt idx="569">
                  <c:v>1.211406983994215</c:v>
                </c:pt>
                <c:pt idx="570">
                  <c:v>0.65824857804629255</c:v>
                </c:pt>
                <c:pt idx="571">
                  <c:v>1.6604784413284548</c:v>
                </c:pt>
                <c:pt idx="572">
                  <c:v>0.75733877551739159</c:v>
                </c:pt>
                <c:pt idx="573">
                  <c:v>0.55769754642562441</c:v>
                </c:pt>
                <c:pt idx="574">
                  <c:v>1.7331570812309667</c:v>
                </c:pt>
                <c:pt idx="575">
                  <c:v>1.2778148752725904</c:v>
                </c:pt>
                <c:pt idx="576">
                  <c:v>1.1511389319100551</c:v>
                </c:pt>
                <c:pt idx="577">
                  <c:v>0.94632426394720803</c:v>
                </c:pt>
                <c:pt idx="578">
                  <c:v>0.84868594328198566</c:v>
                </c:pt>
                <c:pt idx="579">
                  <c:v>1.0408801893976456</c:v>
                </c:pt>
                <c:pt idx="580">
                  <c:v>1.0509835246849433</c:v>
                </c:pt>
                <c:pt idx="581">
                  <c:v>0.71170672307238203</c:v>
                </c:pt>
                <c:pt idx="582">
                  <c:v>0.87597202758318449</c:v>
                </c:pt>
                <c:pt idx="583">
                  <c:v>1.0285781607149893</c:v>
                </c:pt>
                <c:pt idx="584">
                  <c:v>1.1385897378813816</c:v>
                </c:pt>
                <c:pt idx="585">
                  <c:v>0.77155376150548649</c:v>
                </c:pt>
                <c:pt idx="586">
                  <c:v>1.0319733990878461</c:v>
                </c:pt>
                <c:pt idx="587">
                  <c:v>0.7943685685107057</c:v>
                </c:pt>
                <c:pt idx="588">
                  <c:v>0.64854328341525491</c:v>
                </c:pt>
                <c:pt idx="589">
                  <c:v>1.4969179911834669</c:v>
                </c:pt>
                <c:pt idx="590">
                  <c:v>1.2831575296459854</c:v>
                </c:pt>
                <c:pt idx="591">
                  <c:v>0.38926632890438295</c:v>
                </c:pt>
                <c:pt idx="592">
                  <c:v>0.51288515285150271</c:v>
                </c:pt>
                <c:pt idx="593">
                  <c:v>1.4527642553213624</c:v>
                </c:pt>
                <c:pt idx="594">
                  <c:v>0.75925259346903406</c:v>
                </c:pt>
                <c:pt idx="595">
                  <c:v>0.96672647850176918</c:v>
                </c:pt>
                <c:pt idx="596">
                  <c:v>1.1672081712253326</c:v>
                </c:pt>
                <c:pt idx="597">
                  <c:v>0.34159687694259883</c:v>
                </c:pt>
                <c:pt idx="598">
                  <c:v>0.67553093550444365</c:v>
                </c:pt>
                <c:pt idx="599">
                  <c:v>1.2861515090258517</c:v>
                </c:pt>
                <c:pt idx="600">
                  <c:v>1.6507508172436134</c:v>
                </c:pt>
                <c:pt idx="601">
                  <c:v>1.2752772426811214</c:v>
                </c:pt>
                <c:pt idx="602">
                  <c:v>1.4896743325627031</c:v>
                </c:pt>
                <c:pt idx="603">
                  <c:v>1.4115796821855742</c:v>
                </c:pt>
                <c:pt idx="604">
                  <c:v>0.93386626897407599</c:v>
                </c:pt>
                <c:pt idx="605">
                  <c:v>1.6371052770688941</c:v>
                </c:pt>
                <c:pt idx="606">
                  <c:v>0.93205053473679433</c:v>
                </c:pt>
                <c:pt idx="607">
                  <c:v>1.0246515378546208</c:v>
                </c:pt>
                <c:pt idx="608">
                  <c:v>1.1344680470278599</c:v>
                </c:pt>
                <c:pt idx="609">
                  <c:v>0.55663567590825835</c:v>
                </c:pt>
                <c:pt idx="610">
                  <c:v>1.0351696199423182</c:v>
                </c:pt>
                <c:pt idx="611">
                  <c:v>1.1419140557185012</c:v>
                </c:pt>
                <c:pt idx="612">
                  <c:v>1.1856717195546078</c:v>
                </c:pt>
                <c:pt idx="613">
                  <c:v>1.4170552371588345</c:v>
                </c:pt>
                <c:pt idx="614">
                  <c:v>1.1668061276411086</c:v>
                </c:pt>
                <c:pt idx="615">
                  <c:v>1.0677093723964783</c:v>
                </c:pt>
                <c:pt idx="616">
                  <c:v>1.2911471884917278</c:v>
                </c:pt>
                <c:pt idx="617">
                  <c:v>0.81138358794677312</c:v>
                </c:pt>
                <c:pt idx="618">
                  <c:v>0.69996879450658689</c:v>
                </c:pt>
                <c:pt idx="619">
                  <c:v>0.84355757599048231</c:v>
                </c:pt>
                <c:pt idx="620">
                  <c:v>0.81772916874282053</c:v>
                </c:pt>
                <c:pt idx="621">
                  <c:v>1.1116105622430583</c:v>
                </c:pt>
                <c:pt idx="622">
                  <c:v>0.80993647605324226</c:v>
                </c:pt>
                <c:pt idx="623">
                  <c:v>1.2844580416680762</c:v>
                </c:pt>
                <c:pt idx="624">
                  <c:v>1.7771834305862642</c:v>
                </c:pt>
                <c:pt idx="625">
                  <c:v>0.41448370019742853</c:v>
                </c:pt>
                <c:pt idx="626">
                  <c:v>1.5301006106187511</c:v>
                </c:pt>
                <c:pt idx="627">
                  <c:v>0.62766268586672869</c:v>
                </c:pt>
                <c:pt idx="628">
                  <c:v>1.297927471408725</c:v>
                </c:pt>
                <c:pt idx="629">
                  <c:v>0.75835512287228768</c:v>
                </c:pt>
                <c:pt idx="630">
                  <c:v>0.65168208438069009</c:v>
                </c:pt>
                <c:pt idx="631">
                  <c:v>1.0330424795943947</c:v>
                </c:pt>
                <c:pt idx="632">
                  <c:v>1.1690146813138005</c:v>
                </c:pt>
                <c:pt idx="633">
                  <c:v>0.77156372777632687</c:v>
                </c:pt>
                <c:pt idx="634">
                  <c:v>0.7547012267284694</c:v>
                </c:pt>
                <c:pt idx="635">
                  <c:v>1.2036059159176595</c:v>
                </c:pt>
                <c:pt idx="636">
                  <c:v>1.2411763190414093</c:v>
                </c:pt>
                <c:pt idx="637">
                  <c:v>0.67937553419524888</c:v>
                </c:pt>
                <c:pt idx="638">
                  <c:v>0.82241857927006323</c:v>
                </c:pt>
                <c:pt idx="639">
                  <c:v>0.51218366408716398</c:v>
                </c:pt>
                <c:pt idx="640">
                  <c:v>0.48484749141167455</c:v>
                </c:pt>
                <c:pt idx="641">
                  <c:v>0.8488875056342019</c:v>
                </c:pt>
                <c:pt idx="642">
                  <c:v>0.7114944393125826</c:v>
                </c:pt>
                <c:pt idx="643">
                  <c:v>0.64809814192502968</c:v>
                </c:pt>
                <c:pt idx="644">
                  <c:v>1.1389833370968669</c:v>
                </c:pt>
                <c:pt idx="645">
                  <c:v>0.88978017504971418</c:v>
                </c:pt>
                <c:pt idx="646">
                  <c:v>0.397263292263276</c:v>
                </c:pt>
                <c:pt idx="647">
                  <c:v>0.83376425404582855</c:v>
                </c:pt>
                <c:pt idx="648">
                  <c:v>1.0047849032763598</c:v>
                </c:pt>
                <c:pt idx="649">
                  <c:v>0.5013746470325382</c:v>
                </c:pt>
                <c:pt idx="650">
                  <c:v>0.89776167250610384</c:v>
                </c:pt>
                <c:pt idx="651">
                  <c:v>0.47144851965335205</c:v>
                </c:pt>
                <c:pt idx="652">
                  <c:v>0.75672760237535142</c:v>
                </c:pt>
                <c:pt idx="653">
                  <c:v>0.96983282965128015</c:v>
                </c:pt>
                <c:pt idx="654">
                  <c:v>1.1489101824960397</c:v>
                </c:pt>
                <c:pt idx="655">
                  <c:v>0.85796186435961941</c:v>
                </c:pt>
                <c:pt idx="656">
                  <c:v>0.93232240013043166</c:v>
                </c:pt>
                <c:pt idx="657">
                  <c:v>0.80989392828462148</c:v>
                </c:pt>
                <c:pt idx="658">
                  <c:v>0.82938571998211663</c:v>
                </c:pt>
                <c:pt idx="659">
                  <c:v>0.74972206490547277</c:v>
                </c:pt>
                <c:pt idx="660">
                  <c:v>0.72733332400526018</c:v>
                </c:pt>
                <c:pt idx="661">
                  <c:v>0.97382591613355718</c:v>
                </c:pt>
                <c:pt idx="662">
                  <c:v>0.75684399853335893</c:v>
                </c:pt>
                <c:pt idx="663">
                  <c:v>0.70663329915815976</c:v>
                </c:pt>
                <c:pt idx="664">
                  <c:v>0.68070936434995954</c:v>
                </c:pt>
                <c:pt idx="665">
                  <c:v>1.2381602751093586</c:v>
                </c:pt>
                <c:pt idx="666">
                  <c:v>0.8111481171221645</c:v>
                </c:pt>
                <c:pt idx="667">
                  <c:v>1.1824265800954623</c:v>
                </c:pt>
                <c:pt idx="668">
                  <c:v>0.54980293851661299</c:v>
                </c:pt>
                <c:pt idx="669">
                  <c:v>0.79363236158373329</c:v>
                </c:pt>
                <c:pt idx="670">
                  <c:v>0.93790223898348735</c:v>
                </c:pt>
                <c:pt idx="671">
                  <c:v>0.45954933092046119</c:v>
                </c:pt>
                <c:pt idx="672">
                  <c:v>1.1058649067181952</c:v>
                </c:pt>
                <c:pt idx="673">
                  <c:v>1.1141420612410811</c:v>
                </c:pt>
                <c:pt idx="674">
                  <c:v>0.61495011321526449</c:v>
                </c:pt>
                <c:pt idx="675">
                  <c:v>1.0960614015354597</c:v>
                </c:pt>
                <c:pt idx="676">
                  <c:v>0.80515884394685322</c:v>
                </c:pt>
                <c:pt idx="677">
                  <c:v>0.86666889435275063</c:v>
                </c:pt>
                <c:pt idx="678">
                  <c:v>1.1435190547606446</c:v>
                </c:pt>
                <c:pt idx="679">
                  <c:v>0.55269799477459791</c:v>
                </c:pt>
                <c:pt idx="680">
                  <c:v>0.80819369701181076</c:v>
                </c:pt>
                <c:pt idx="681">
                  <c:v>1.0275586264623624</c:v>
                </c:pt>
                <c:pt idx="682">
                  <c:v>0.78416372839937143</c:v>
                </c:pt>
                <c:pt idx="683">
                  <c:v>1.0342025028877677</c:v>
                </c:pt>
                <c:pt idx="684">
                  <c:v>1.1413001930483315</c:v>
                </c:pt>
                <c:pt idx="685">
                  <c:v>0.89382113927898388</c:v>
                </c:pt>
                <c:pt idx="686">
                  <c:v>0.53889571243639989</c:v>
                </c:pt>
                <c:pt idx="687">
                  <c:v>0.94716910519501984</c:v>
                </c:pt>
                <c:pt idx="688">
                  <c:v>0.95117438672286847</c:v>
                </c:pt>
                <c:pt idx="689">
                  <c:v>0.81347195284802831</c:v>
                </c:pt>
                <c:pt idx="690">
                  <c:v>0.60098935152217481</c:v>
                </c:pt>
                <c:pt idx="691">
                  <c:v>0.65299063916969668</c:v>
                </c:pt>
                <c:pt idx="692">
                  <c:v>0.99035365801624609</c:v>
                </c:pt>
                <c:pt idx="693">
                  <c:v>1.3977397068364352</c:v>
                </c:pt>
                <c:pt idx="694">
                  <c:v>1.0039109150361711</c:v>
                </c:pt>
                <c:pt idx="695">
                  <c:v>0.92269167948071174</c:v>
                </c:pt>
                <c:pt idx="696">
                  <c:v>0.79505927866272863</c:v>
                </c:pt>
                <c:pt idx="697">
                  <c:v>0.79411244927102498</c:v>
                </c:pt>
                <c:pt idx="698">
                  <c:v>0.99238435356903576</c:v>
                </c:pt>
                <c:pt idx="699">
                  <c:v>1.0519724575745393</c:v>
                </c:pt>
                <c:pt idx="700">
                  <c:v>1.0286313874639685</c:v>
                </c:pt>
                <c:pt idx="701">
                  <c:v>0.76332098300499851</c:v>
                </c:pt>
                <c:pt idx="702">
                  <c:v>0.94570145790252769</c:v>
                </c:pt>
                <c:pt idx="703">
                  <c:v>0.58868376751317186</c:v>
                </c:pt>
                <c:pt idx="704">
                  <c:v>0.75021067989066659</c:v>
                </c:pt>
                <c:pt idx="705">
                  <c:v>0.64579222543039305</c:v>
                </c:pt>
                <c:pt idx="706">
                  <c:v>1.1742754127984689</c:v>
                </c:pt>
                <c:pt idx="707">
                  <c:v>0.83760818402401704</c:v>
                </c:pt>
                <c:pt idx="708">
                  <c:v>0.91978206608916169</c:v>
                </c:pt>
                <c:pt idx="709">
                  <c:v>0.90821339559337511</c:v>
                </c:pt>
                <c:pt idx="710">
                  <c:v>0.75519874510091278</c:v>
                </c:pt>
                <c:pt idx="711">
                  <c:v>0.95957830096859931</c:v>
                </c:pt>
                <c:pt idx="712">
                  <c:v>0.90461532063355565</c:v>
                </c:pt>
                <c:pt idx="713">
                  <c:v>0.9609666335553092</c:v>
                </c:pt>
                <c:pt idx="714">
                  <c:v>0.69531126443457347</c:v>
                </c:pt>
                <c:pt idx="715">
                  <c:v>0.99472750145978694</c:v>
                </c:pt>
                <c:pt idx="716">
                  <c:v>1.0471752017514662</c:v>
                </c:pt>
                <c:pt idx="717">
                  <c:v>1.229964087097301</c:v>
                </c:pt>
                <c:pt idx="718">
                  <c:v>0.62352592611014368</c:v>
                </c:pt>
                <c:pt idx="719">
                  <c:v>0.71466429554521671</c:v>
                </c:pt>
                <c:pt idx="720">
                  <c:v>0.83558045573187445</c:v>
                </c:pt>
                <c:pt idx="721">
                  <c:v>0.68005124557923602</c:v>
                </c:pt>
                <c:pt idx="722">
                  <c:v>0.61111259125212036</c:v>
                </c:pt>
                <c:pt idx="723">
                  <c:v>1.1110487176803578</c:v>
                </c:pt>
                <c:pt idx="724">
                  <c:v>0.6201092167479737</c:v>
                </c:pt>
                <c:pt idx="725">
                  <c:v>1.0344658714827832</c:v>
                </c:pt>
                <c:pt idx="726">
                  <c:v>1.1664956734823051</c:v>
                </c:pt>
                <c:pt idx="727">
                  <c:v>1.1092330599991129</c:v>
                </c:pt>
                <c:pt idx="728">
                  <c:v>0.94776980677672995</c:v>
                </c:pt>
                <c:pt idx="729">
                  <c:v>1.085988804257612</c:v>
                </c:pt>
                <c:pt idx="730">
                  <c:v>0.78070863355103215</c:v>
                </c:pt>
                <c:pt idx="731">
                  <c:v>0.74641956636840889</c:v>
                </c:pt>
                <c:pt idx="732">
                  <c:v>0.51869918684592364</c:v>
                </c:pt>
                <c:pt idx="733">
                  <c:v>0.65143288003587396</c:v>
                </c:pt>
                <c:pt idx="734">
                  <c:v>0.93168865428988612</c:v>
                </c:pt>
                <c:pt idx="735">
                  <c:v>0.94712169578817629</c:v>
                </c:pt>
                <c:pt idx="736">
                  <c:v>0.90916026881291834</c:v>
                </c:pt>
                <c:pt idx="737">
                  <c:v>0.8378912569985203</c:v>
                </c:pt>
                <c:pt idx="738">
                  <c:v>0.80917477033532692</c:v>
                </c:pt>
                <c:pt idx="739">
                  <c:v>0.87030447729270488</c:v>
                </c:pt>
                <c:pt idx="740">
                  <c:v>0.79720052671126584</c:v>
                </c:pt>
                <c:pt idx="741">
                  <c:v>1.0051991002200917</c:v>
                </c:pt>
                <c:pt idx="742">
                  <c:v>1.0869069037753889</c:v>
                </c:pt>
                <c:pt idx="743">
                  <c:v>0.73699411581491459</c:v>
                </c:pt>
                <c:pt idx="744">
                  <c:v>0.87534741057844523</c:v>
                </c:pt>
                <c:pt idx="745">
                  <c:v>1.1490091967801359</c:v>
                </c:pt>
                <c:pt idx="746">
                  <c:v>0.71618568409342864</c:v>
                </c:pt>
                <c:pt idx="747">
                  <c:v>0.99533924195168699</c:v>
                </c:pt>
                <c:pt idx="748">
                  <c:v>1.1359602751607349</c:v>
                </c:pt>
                <c:pt idx="749">
                  <c:v>0.85396903988287054</c:v>
                </c:pt>
                <c:pt idx="750">
                  <c:v>1.045181973137457</c:v>
                </c:pt>
                <c:pt idx="751">
                  <c:v>0.69674029620130329</c:v>
                </c:pt>
                <c:pt idx="752">
                  <c:v>1.1336064975885389</c:v>
                </c:pt>
                <c:pt idx="753">
                  <c:v>0.56910007568899323</c:v>
                </c:pt>
                <c:pt idx="754">
                  <c:v>0.88721911211537585</c:v>
                </c:pt>
                <c:pt idx="755">
                  <c:v>1.0587872591680958</c:v>
                </c:pt>
                <c:pt idx="756">
                  <c:v>0.99326537178209284</c:v>
                </c:pt>
                <c:pt idx="757">
                  <c:v>1.2404988942669712</c:v>
                </c:pt>
                <c:pt idx="758">
                  <c:v>0.64942683060625683</c:v>
                </c:pt>
                <c:pt idx="759">
                  <c:v>1.1403785627029845</c:v>
                </c:pt>
                <c:pt idx="760">
                  <c:v>0.78471263839532546</c:v>
                </c:pt>
                <c:pt idx="761">
                  <c:v>1.0395509032891403</c:v>
                </c:pt>
                <c:pt idx="762">
                  <c:v>0.89292402305316809</c:v>
                </c:pt>
                <c:pt idx="763">
                  <c:v>1.0060419387342419</c:v>
                </c:pt>
                <c:pt idx="764">
                  <c:v>0.83131827338584396</c:v>
                </c:pt>
                <c:pt idx="765">
                  <c:v>0.81643799954757879</c:v>
                </c:pt>
                <c:pt idx="766">
                  <c:v>1.0207787884494575</c:v>
                </c:pt>
                <c:pt idx="767">
                  <c:v>0.92520518870105317</c:v>
                </c:pt>
                <c:pt idx="768">
                  <c:v>1.0314771051149927</c:v>
                </c:pt>
                <c:pt idx="769">
                  <c:v>0.9336538052354062</c:v>
                </c:pt>
                <c:pt idx="770">
                  <c:v>0.75012555297955241</c:v>
                </c:pt>
                <c:pt idx="771">
                  <c:v>0.81844230975474985</c:v>
                </c:pt>
                <c:pt idx="772">
                  <c:v>1.0369379840351998</c:v>
                </c:pt>
                <c:pt idx="773">
                  <c:v>1.0094660442222341</c:v>
                </c:pt>
                <c:pt idx="774">
                  <c:v>0.94050470985445722</c:v>
                </c:pt>
                <c:pt idx="775">
                  <c:v>0.67562660104734673</c:v>
                </c:pt>
                <c:pt idx="776">
                  <c:v>0.97569239978385114</c:v>
                </c:pt>
                <c:pt idx="777">
                  <c:v>1.1471626675780686</c:v>
                </c:pt>
                <c:pt idx="778">
                  <c:v>0.97162895047748754</c:v>
                </c:pt>
                <c:pt idx="779">
                  <c:v>1.1449580285141154</c:v>
                </c:pt>
                <c:pt idx="780">
                  <c:v>0.96366639937615062</c:v>
                </c:pt>
                <c:pt idx="781">
                  <c:v>0.75541277698497478</c:v>
                </c:pt>
                <c:pt idx="782">
                  <c:v>1.4894875796414779</c:v>
                </c:pt>
                <c:pt idx="783">
                  <c:v>0.90299688636297737</c:v>
                </c:pt>
                <c:pt idx="784">
                  <c:v>1.0103651434761709</c:v>
                </c:pt>
                <c:pt idx="785">
                  <c:v>0.69610505766693009</c:v>
                </c:pt>
                <c:pt idx="786">
                  <c:v>0.90834584454521683</c:v>
                </c:pt>
                <c:pt idx="787">
                  <c:v>0.87898101355089886</c:v>
                </c:pt>
                <c:pt idx="788">
                  <c:v>0.99842263364532435</c:v>
                </c:pt>
                <c:pt idx="789">
                  <c:v>1.0147003922534332</c:v>
                </c:pt>
                <c:pt idx="790">
                  <c:v>1.0621258009881538</c:v>
                </c:pt>
                <c:pt idx="791">
                  <c:v>1.1123399644775611</c:v>
                </c:pt>
                <c:pt idx="792">
                  <c:v>1.1808978869578508</c:v>
                </c:pt>
                <c:pt idx="793">
                  <c:v>0.88833314438086786</c:v>
                </c:pt>
                <c:pt idx="794">
                  <c:v>0.99320750012112846</c:v>
                </c:pt>
                <c:pt idx="795">
                  <c:v>0.46383493661920733</c:v>
                </c:pt>
                <c:pt idx="796">
                  <c:v>0.55344643355351342</c:v>
                </c:pt>
                <c:pt idx="797">
                  <c:v>0.79819961836876152</c:v>
                </c:pt>
                <c:pt idx="798">
                  <c:v>0.99198212826855781</c:v>
                </c:pt>
                <c:pt idx="799">
                  <c:v>1.3109180879636988</c:v>
                </c:pt>
                <c:pt idx="800">
                  <c:v>1.055764911188469</c:v>
                </c:pt>
                <c:pt idx="801">
                  <c:v>0.8280756298396823</c:v>
                </c:pt>
                <c:pt idx="802">
                  <c:v>1.1325000560743113</c:v>
                </c:pt>
                <c:pt idx="803">
                  <c:v>0.94024284423573579</c:v>
                </c:pt>
                <c:pt idx="804">
                  <c:v>0.98090077433216227</c:v>
                </c:pt>
                <c:pt idx="805">
                  <c:v>0.90186861628946247</c:v>
                </c:pt>
                <c:pt idx="806">
                  <c:v>1.0947998402357655</c:v>
                </c:pt>
                <c:pt idx="807">
                  <c:v>0.92878262052239735</c:v>
                </c:pt>
                <c:pt idx="808">
                  <c:v>0.76896491648102017</c:v>
                </c:pt>
                <c:pt idx="809">
                  <c:v>0.82744298456573251</c:v>
                </c:pt>
                <c:pt idx="810">
                  <c:v>1.0556561105833548</c:v>
                </c:pt>
                <c:pt idx="811">
                  <c:v>0.83906649420605073</c:v>
                </c:pt>
                <c:pt idx="812">
                  <c:v>0.98386754104545515</c:v>
                </c:pt>
                <c:pt idx="813">
                  <c:v>1.0579177777912621</c:v>
                </c:pt>
                <c:pt idx="814">
                  <c:v>0.70342495052791232</c:v>
                </c:pt>
                <c:pt idx="815">
                  <c:v>1.2179215730679345</c:v>
                </c:pt>
                <c:pt idx="816">
                  <c:v>0.96912597157237212</c:v>
                </c:pt>
                <c:pt idx="817">
                  <c:v>0.9262056995369895</c:v>
                </c:pt>
                <c:pt idx="818">
                  <c:v>1.0073160489727502</c:v>
                </c:pt>
                <c:pt idx="819">
                  <c:v>1.0732746392862647</c:v>
                </c:pt>
                <c:pt idx="820">
                  <c:v>0.97970582915691196</c:v>
                </c:pt>
                <c:pt idx="821">
                  <c:v>0.83863636524494889</c:v>
                </c:pt>
                <c:pt idx="822">
                  <c:v>1.0299806784771908</c:v>
                </c:pt>
                <c:pt idx="823">
                  <c:v>0.91676664477326131</c:v>
                </c:pt>
                <c:pt idx="824">
                  <c:v>0.92541018307559442</c:v>
                </c:pt>
                <c:pt idx="825">
                  <c:v>0.64989503979111851</c:v>
                </c:pt>
                <c:pt idx="826">
                  <c:v>0.93129136686051706</c:v>
                </c:pt>
                <c:pt idx="827">
                  <c:v>0.93119472300321537</c:v>
                </c:pt>
                <c:pt idx="828">
                  <c:v>0.9288776279905212</c:v>
                </c:pt>
                <c:pt idx="829">
                  <c:v>1.0471069244349818</c:v>
                </c:pt>
                <c:pt idx="830">
                  <c:v>1.0164801289079639</c:v>
                </c:pt>
                <c:pt idx="831">
                  <c:v>1.0113926355037479</c:v>
                </c:pt>
                <c:pt idx="832">
                  <c:v>0.99209089674343776</c:v>
                </c:pt>
                <c:pt idx="833">
                  <c:v>0.87809543664597189</c:v>
                </c:pt>
                <c:pt idx="834">
                  <c:v>0.93391215286199347</c:v>
                </c:pt>
                <c:pt idx="835">
                  <c:v>0.88558878076762237</c:v>
                </c:pt>
                <c:pt idx="836">
                  <c:v>0.92693452384551855</c:v>
                </c:pt>
                <c:pt idx="837">
                  <c:v>0.91136745760696236</c:v>
                </c:pt>
                <c:pt idx="838">
                  <c:v>0.83671291467210995</c:v>
                </c:pt>
                <c:pt idx="839">
                  <c:v>0.89895981352083953</c:v>
                </c:pt>
                <c:pt idx="840">
                  <c:v>1.1014170444220615</c:v>
                </c:pt>
                <c:pt idx="841">
                  <c:v>0.83607136862538067</c:v>
                </c:pt>
                <c:pt idx="842">
                  <c:v>1.1722107172216591</c:v>
                </c:pt>
                <c:pt idx="843">
                  <c:v>1.0743396786660293</c:v>
                </c:pt>
                <c:pt idx="844">
                  <c:v>1.1495451364046434</c:v>
                </c:pt>
                <c:pt idx="845">
                  <c:v>1.1606117898336872</c:v>
                </c:pt>
                <c:pt idx="846">
                  <c:v>0.86176316216815185</c:v>
                </c:pt>
                <c:pt idx="847">
                  <c:v>0.75304034146212351</c:v>
                </c:pt>
                <c:pt idx="848">
                  <c:v>1.1149830302622139</c:v>
                </c:pt>
                <c:pt idx="849">
                  <c:v>0.89758020724450271</c:v>
                </c:pt>
                <c:pt idx="850">
                  <c:v>0.78756504450891296</c:v>
                </c:pt>
                <c:pt idx="851">
                  <c:v>0.91563149810808875</c:v>
                </c:pt>
                <c:pt idx="852">
                  <c:v>0.99730164672577193</c:v>
                </c:pt>
                <c:pt idx="853">
                  <c:v>1.0784013371526759</c:v>
                </c:pt>
                <c:pt idx="854">
                  <c:v>1.0390044555076172</c:v>
                </c:pt>
                <c:pt idx="855">
                  <c:v>0.57607864209492754</c:v>
                </c:pt>
                <c:pt idx="856">
                  <c:v>0.88672000004353457</c:v>
                </c:pt>
                <c:pt idx="857">
                  <c:v>1.1742849290987594</c:v>
                </c:pt>
                <c:pt idx="858">
                  <c:v>0.97099691614999528</c:v>
                </c:pt>
                <c:pt idx="859">
                  <c:v>0.54892481084228162</c:v>
                </c:pt>
                <c:pt idx="860">
                  <c:v>1.1855823381106958</c:v>
                </c:pt>
                <c:pt idx="861">
                  <c:v>0.87815910941875086</c:v>
                </c:pt>
                <c:pt idx="862">
                  <c:v>1.1321538215904716</c:v>
                </c:pt>
                <c:pt idx="863">
                  <c:v>1.1007643650103878</c:v>
                </c:pt>
                <c:pt idx="864">
                  <c:v>0.91656588115438309</c:v>
                </c:pt>
                <c:pt idx="865">
                  <c:v>0.9952729999155141</c:v>
                </c:pt>
                <c:pt idx="866">
                  <c:v>1.1884455832603467</c:v>
                </c:pt>
                <c:pt idx="867">
                  <c:v>1.0859249858176823</c:v>
                </c:pt>
                <c:pt idx="868">
                  <c:v>0.89205007275105419</c:v>
                </c:pt>
                <c:pt idx="869">
                  <c:v>1.0053828286278268</c:v>
                </c:pt>
                <c:pt idx="870">
                  <c:v>0.93973756564005451</c:v>
                </c:pt>
                <c:pt idx="871">
                  <c:v>1.0143162969950168</c:v>
                </c:pt>
                <c:pt idx="872">
                  <c:v>1.096597619625699</c:v>
                </c:pt>
                <c:pt idx="873">
                  <c:v>1.1080214924827967</c:v>
                </c:pt>
                <c:pt idx="874">
                  <c:v>1.041181612035633</c:v>
                </c:pt>
                <c:pt idx="875">
                  <c:v>0.97855582970129429</c:v>
                </c:pt>
                <c:pt idx="876">
                  <c:v>0.74671240869812427</c:v>
                </c:pt>
                <c:pt idx="877">
                  <c:v>1.022322150433707</c:v>
                </c:pt>
                <c:pt idx="878">
                  <c:v>1.1790764783512329</c:v>
                </c:pt>
                <c:pt idx="879">
                  <c:v>0.92145400876464711</c:v>
                </c:pt>
                <c:pt idx="880">
                  <c:v>0.96386693123144218</c:v>
                </c:pt>
                <c:pt idx="881">
                  <c:v>0.95458744292857001</c:v>
                </c:pt>
                <c:pt idx="882">
                  <c:v>1.1040261409794825</c:v>
                </c:pt>
                <c:pt idx="883">
                  <c:v>0.99112694378097321</c:v>
                </c:pt>
                <c:pt idx="884">
                  <c:v>1.1025590798646239</c:v>
                </c:pt>
                <c:pt idx="885">
                  <c:v>0.95870065370146718</c:v>
                </c:pt>
                <c:pt idx="886">
                  <c:v>0.99154850211921053</c:v>
                </c:pt>
                <c:pt idx="887">
                  <c:v>1.0193195955828276</c:v>
                </c:pt>
                <c:pt idx="888">
                  <c:v>0.84657212183864139</c:v>
                </c:pt>
                <c:pt idx="889">
                  <c:v>0.85153309928393173</c:v>
                </c:pt>
                <c:pt idx="890">
                  <c:v>0.65163950714214725</c:v>
                </c:pt>
                <c:pt idx="891">
                  <c:v>0.98417518299730256</c:v>
                </c:pt>
                <c:pt idx="892">
                  <c:v>0.93268706346187824</c:v>
                </c:pt>
                <c:pt idx="893">
                  <c:v>1.116672760832234</c:v>
                </c:pt>
                <c:pt idx="894">
                  <c:v>0.99678959807725731</c:v>
                </c:pt>
                <c:pt idx="895">
                  <c:v>0.82021248317923379</c:v>
                </c:pt>
                <c:pt idx="896">
                  <c:v>0.93850954041330059</c:v>
                </c:pt>
                <c:pt idx="897">
                  <c:v>1.2201772683184424</c:v>
                </c:pt>
                <c:pt idx="898">
                  <c:v>1.1879468833539626</c:v>
                </c:pt>
                <c:pt idx="899">
                  <c:v>0.90521864057628709</c:v>
                </c:pt>
                <c:pt idx="900">
                  <c:v>1.1702922345571793</c:v>
                </c:pt>
                <c:pt idx="901">
                  <c:v>1.0794616691071319</c:v>
                </c:pt>
                <c:pt idx="902">
                  <c:v>1.0302615147373317</c:v>
                </c:pt>
                <c:pt idx="903">
                  <c:v>0.84201470947506019</c:v>
                </c:pt>
                <c:pt idx="904">
                  <c:v>0.96072274513730549</c:v>
                </c:pt>
                <c:pt idx="905">
                  <c:v>1.0029207108558025</c:v>
                </c:pt>
                <c:pt idx="906">
                  <c:v>1.2543754511337359</c:v>
                </c:pt>
                <c:pt idx="907">
                  <c:v>0.99669934299330454</c:v>
                </c:pt>
                <c:pt idx="908">
                  <c:v>1.0749829472934576</c:v>
                </c:pt>
                <c:pt idx="909">
                  <c:v>1.0773133597858318</c:v>
                </c:pt>
                <c:pt idx="910">
                  <c:v>1.0918790979600219</c:v>
                </c:pt>
                <c:pt idx="911">
                  <c:v>1.1037613823788983</c:v>
                </c:pt>
                <c:pt idx="912">
                  <c:v>1.0790287177632678</c:v>
                </c:pt>
                <c:pt idx="913">
                  <c:v>1.0983195391400875</c:v>
                </c:pt>
                <c:pt idx="914">
                  <c:v>1.1593437477224766</c:v>
                </c:pt>
                <c:pt idx="915">
                  <c:v>0.97121994442075354</c:v>
                </c:pt>
                <c:pt idx="916">
                  <c:v>0.92924755769252687</c:v>
                </c:pt>
                <c:pt idx="917">
                  <c:v>0.89737504062489437</c:v>
                </c:pt>
                <c:pt idx="918">
                  <c:v>0.89082190722134158</c:v>
                </c:pt>
                <c:pt idx="919">
                  <c:v>1.0004322494194604</c:v>
                </c:pt>
                <c:pt idx="920">
                  <c:v>1.1902689317033324</c:v>
                </c:pt>
                <c:pt idx="921">
                  <c:v>1.0082860008340735</c:v>
                </c:pt>
                <c:pt idx="922">
                  <c:v>1.0312245959839039</c:v>
                </c:pt>
                <c:pt idx="923">
                  <c:v>1.3850108666219476</c:v>
                </c:pt>
                <c:pt idx="924">
                  <c:v>1.0122757010535002</c:v>
                </c:pt>
                <c:pt idx="925">
                  <c:v>0.86267658510551659</c:v>
                </c:pt>
                <c:pt idx="926">
                  <c:v>0.9935149323666147</c:v>
                </c:pt>
                <c:pt idx="927">
                  <c:v>0.99534643087918762</c:v>
                </c:pt>
                <c:pt idx="928">
                  <c:v>1.1126999030933806</c:v>
                </c:pt>
                <c:pt idx="929">
                  <c:v>0.84828269092213249</c:v>
                </c:pt>
                <c:pt idx="930">
                  <c:v>1.1603908026504008</c:v>
                </c:pt>
                <c:pt idx="931">
                  <c:v>0.98016107410767284</c:v>
                </c:pt>
                <c:pt idx="932">
                  <c:v>0.89289463997507856</c:v>
                </c:pt>
                <c:pt idx="933">
                  <c:v>1.0200275558247893</c:v>
                </c:pt>
                <c:pt idx="934">
                  <c:v>0.98802835830943403</c:v>
                </c:pt>
                <c:pt idx="935">
                  <c:v>1.1417182622566391</c:v>
                </c:pt>
                <c:pt idx="936">
                  <c:v>1.1200527309611887</c:v>
                </c:pt>
                <c:pt idx="937">
                  <c:v>1.130789834118799</c:v>
                </c:pt>
                <c:pt idx="938">
                  <c:v>1.0837168261033283</c:v>
                </c:pt>
                <c:pt idx="939">
                  <c:v>1.2686010553060507</c:v>
                </c:pt>
                <c:pt idx="940">
                  <c:v>0.97749781616085119</c:v>
                </c:pt>
                <c:pt idx="941">
                  <c:v>0.97375524214232045</c:v>
                </c:pt>
                <c:pt idx="942">
                  <c:v>1.0674608679738535</c:v>
                </c:pt>
                <c:pt idx="943">
                  <c:v>0.82065303842545945</c:v>
                </c:pt>
                <c:pt idx="944">
                  <c:v>0.99480534717852731</c:v>
                </c:pt>
                <c:pt idx="945">
                  <c:v>0.99837634425123534</c:v>
                </c:pt>
                <c:pt idx="946">
                  <c:v>1.0602638156708852</c:v>
                </c:pt>
                <c:pt idx="947">
                  <c:v>0.95561202844897819</c:v>
                </c:pt>
                <c:pt idx="948">
                  <c:v>1.1423290108965793</c:v>
                </c:pt>
                <c:pt idx="949">
                  <c:v>0.93791284016128051</c:v>
                </c:pt>
                <c:pt idx="950">
                  <c:v>1.1237220112427309</c:v>
                </c:pt>
                <c:pt idx="951">
                  <c:v>1.0436897379778955</c:v>
                </c:pt>
                <c:pt idx="952">
                  <c:v>1.1351189782081597</c:v>
                </c:pt>
                <c:pt idx="953">
                  <c:v>0.884368109834481</c:v>
                </c:pt>
                <c:pt idx="954">
                  <c:v>1.0275125945848826</c:v>
                </c:pt>
                <c:pt idx="955">
                  <c:v>1.178408437996213</c:v>
                </c:pt>
                <c:pt idx="956">
                  <c:v>0.88223139199980527</c:v>
                </c:pt>
                <c:pt idx="957">
                  <c:v>0.91174222659041493</c:v>
                </c:pt>
                <c:pt idx="958">
                  <c:v>1.1922852598431157</c:v>
                </c:pt>
                <c:pt idx="959">
                  <c:v>1.002517949910203</c:v>
                </c:pt>
                <c:pt idx="960">
                  <c:v>1.2656053050629945</c:v>
                </c:pt>
                <c:pt idx="961">
                  <c:v>0.96767058740516676</c:v>
                </c:pt>
                <c:pt idx="962">
                  <c:v>0.77940346924079695</c:v>
                </c:pt>
                <c:pt idx="963">
                  <c:v>1.1108838502512897</c:v>
                </c:pt>
                <c:pt idx="964">
                  <c:v>1.1084326446333619</c:v>
                </c:pt>
                <c:pt idx="965">
                  <c:v>1.1637868719546831</c:v>
                </c:pt>
                <c:pt idx="966">
                  <c:v>1.221191257829862</c:v>
                </c:pt>
                <c:pt idx="967">
                  <c:v>1.0612007313046845</c:v>
                </c:pt>
                <c:pt idx="968">
                  <c:v>0.96978060231899976</c:v>
                </c:pt>
                <c:pt idx="969">
                  <c:v>1.0810495314762072</c:v>
                </c:pt>
                <c:pt idx="970">
                  <c:v>1.0905300511620846</c:v>
                </c:pt>
                <c:pt idx="971">
                  <c:v>1.1061164317095691</c:v>
                </c:pt>
                <c:pt idx="972">
                  <c:v>1.0355747423012447</c:v>
                </c:pt>
                <c:pt idx="973">
                  <c:v>0.99569729159587805</c:v>
                </c:pt>
                <c:pt idx="974">
                  <c:v>1.1096803131200883</c:v>
                </c:pt>
                <c:pt idx="975">
                  <c:v>0.99764774847298143</c:v>
                </c:pt>
                <c:pt idx="976">
                  <c:v>1.010025449679556</c:v>
                </c:pt>
                <c:pt idx="977">
                  <c:v>0.94726698330275472</c:v>
                </c:pt>
                <c:pt idx="978">
                  <c:v>1.1057883758897715</c:v>
                </c:pt>
                <c:pt idx="979">
                  <c:v>1.1539613748680484</c:v>
                </c:pt>
                <c:pt idx="980">
                  <c:v>1.0044773571424401</c:v>
                </c:pt>
                <c:pt idx="981">
                  <c:v>1.0248080620711975</c:v>
                </c:pt>
                <c:pt idx="982">
                  <c:v>1.0248244067414705</c:v>
                </c:pt>
                <c:pt idx="983">
                  <c:v>1.089508147332974</c:v>
                </c:pt>
                <c:pt idx="984">
                  <c:v>1.0732477275910659</c:v>
                </c:pt>
                <c:pt idx="985">
                  <c:v>1.094297191467241</c:v>
                </c:pt>
                <c:pt idx="986">
                  <c:v>1.0175340522076577</c:v>
                </c:pt>
                <c:pt idx="987">
                  <c:v>1.2426057274897773</c:v>
                </c:pt>
                <c:pt idx="988">
                  <c:v>1.0364286860949212</c:v>
                </c:pt>
                <c:pt idx="989">
                  <c:v>1.0416832400879534</c:v>
                </c:pt>
                <c:pt idx="990">
                  <c:v>0.90094054450828143</c:v>
                </c:pt>
                <c:pt idx="991">
                  <c:v>1.0479951922874891</c:v>
                </c:pt>
                <c:pt idx="992">
                  <c:v>1.0939776006782376</c:v>
                </c:pt>
                <c:pt idx="993">
                  <c:v>1.040612268458698</c:v>
                </c:pt>
                <c:pt idx="994">
                  <c:v>0.97253841841695488</c:v>
                </c:pt>
                <c:pt idx="995">
                  <c:v>0.92968974993928055</c:v>
                </c:pt>
                <c:pt idx="996">
                  <c:v>1.0854378071276443</c:v>
                </c:pt>
                <c:pt idx="997">
                  <c:v>0.87674827010801304</c:v>
                </c:pt>
                <c:pt idx="998">
                  <c:v>0.74271482351950657</c:v>
                </c:pt>
                <c:pt idx="999">
                  <c:v>1.0345644250388968</c:v>
                </c:pt>
                <c:pt idx="1000">
                  <c:v>0.95495006880298261</c:v>
                </c:pt>
                <c:pt idx="1001">
                  <c:v>1.0916138278298058</c:v>
                </c:pt>
                <c:pt idx="1002">
                  <c:v>1.0364637288939602</c:v>
                </c:pt>
                <c:pt idx="1003">
                  <c:v>1.0087444830820946</c:v>
                </c:pt>
                <c:pt idx="1004">
                  <c:v>1.0252547878139149</c:v>
                </c:pt>
                <c:pt idx="1005">
                  <c:v>0.97910239161134371</c:v>
                </c:pt>
                <c:pt idx="1006">
                  <c:v>1.1207230056786592</c:v>
                </c:pt>
                <c:pt idx="1007">
                  <c:v>0.95826410114470228</c:v>
                </c:pt>
                <c:pt idx="1008">
                  <c:v>1.2017429813442626</c:v>
                </c:pt>
                <c:pt idx="1009">
                  <c:v>1.1772610883344918</c:v>
                </c:pt>
                <c:pt idx="1010">
                  <c:v>1.0891065945573255</c:v>
                </c:pt>
                <c:pt idx="1011">
                  <c:v>0.94476194252988022</c:v>
                </c:pt>
                <c:pt idx="1012">
                  <c:v>0.91427195568902309</c:v>
                </c:pt>
                <c:pt idx="1013">
                  <c:v>0.98571905288074435</c:v>
                </c:pt>
                <c:pt idx="1014">
                  <c:v>1.0791198735964211</c:v>
                </c:pt>
                <c:pt idx="1015">
                  <c:v>0.98572870690401682</c:v>
                </c:pt>
                <c:pt idx="1016">
                  <c:v>1.1162062094565546</c:v>
                </c:pt>
                <c:pt idx="1017">
                  <c:v>1.0060862498276353</c:v>
                </c:pt>
                <c:pt idx="1018">
                  <c:v>1.0192566856760552</c:v>
                </c:pt>
                <c:pt idx="1019">
                  <c:v>0.82071373593396657</c:v>
                </c:pt>
                <c:pt idx="1020">
                  <c:v>1.0201662529624518</c:v>
                </c:pt>
                <c:pt idx="1021">
                  <c:v>1.0421904154049508</c:v>
                </c:pt>
                <c:pt idx="1022">
                  <c:v>1.0335746169978997</c:v>
                </c:pt>
                <c:pt idx="1023">
                  <c:v>1.0147098155116148</c:v>
                </c:pt>
                <c:pt idx="1024">
                  <c:v>1.0971328022235849</c:v>
                </c:pt>
                <c:pt idx="1025">
                  <c:v>1.0196456706878414</c:v>
                </c:pt>
                <c:pt idx="1026">
                  <c:v>1.0900669396591753</c:v>
                </c:pt>
                <c:pt idx="1027">
                  <c:v>1.004501300969497</c:v>
                </c:pt>
                <c:pt idx="1028">
                  <c:v>0.87485100928431347</c:v>
                </c:pt>
                <c:pt idx="1029">
                  <c:v>1.0580431406543178</c:v>
                </c:pt>
                <c:pt idx="1030">
                  <c:v>1.1000068545368591</c:v>
                </c:pt>
                <c:pt idx="1031">
                  <c:v>0.9864390818349581</c:v>
                </c:pt>
                <c:pt idx="1032">
                  <c:v>1.0892305132035227</c:v>
                </c:pt>
                <c:pt idx="1033">
                  <c:v>0.75166872645459948</c:v>
                </c:pt>
                <c:pt idx="1034">
                  <c:v>1.014783769903588</c:v>
                </c:pt>
                <c:pt idx="1035">
                  <c:v>0.93813393851073612</c:v>
                </c:pt>
                <c:pt idx="1036">
                  <c:v>1.1059502583385221</c:v>
                </c:pt>
                <c:pt idx="1037">
                  <c:v>0.88982276654813974</c:v>
                </c:pt>
                <c:pt idx="1038">
                  <c:v>0.9970574638545292</c:v>
                </c:pt>
                <c:pt idx="1039">
                  <c:v>1.1578327692547095</c:v>
                </c:pt>
                <c:pt idx="1040">
                  <c:v>0.92738216543945906</c:v>
                </c:pt>
                <c:pt idx="1041">
                  <c:v>1.0857965431410346</c:v>
                </c:pt>
                <c:pt idx="1042">
                  <c:v>1.0980353851443179</c:v>
                </c:pt>
                <c:pt idx="1043">
                  <c:v>0.97465134354805072</c:v>
                </c:pt>
                <c:pt idx="1044">
                  <c:v>1.077893891579851</c:v>
                </c:pt>
                <c:pt idx="1045">
                  <c:v>1.0832953333798807</c:v>
                </c:pt>
                <c:pt idx="1046">
                  <c:v>0.95236854127007042</c:v>
                </c:pt>
                <c:pt idx="1047">
                  <c:v>0.89090441789686847</c:v>
                </c:pt>
                <c:pt idx="1048">
                  <c:v>0.89325628427545856</c:v>
                </c:pt>
                <c:pt idx="1049">
                  <c:v>0.99241747975195449</c:v>
                </c:pt>
                <c:pt idx="1050">
                  <c:v>1.1176912374470038</c:v>
                </c:pt>
                <c:pt idx="1051">
                  <c:v>0.95262093227615519</c:v>
                </c:pt>
                <c:pt idx="1052">
                  <c:v>1.017287684346633</c:v>
                </c:pt>
                <c:pt idx="1053">
                  <c:v>0.91435468696540856</c:v>
                </c:pt>
                <c:pt idx="1054">
                  <c:v>1.0356565986447639</c:v>
                </c:pt>
                <c:pt idx="1055">
                  <c:v>0.94035964213308798</c:v>
                </c:pt>
                <c:pt idx="1056">
                  <c:v>0.8949152047223905</c:v>
                </c:pt>
                <c:pt idx="1057">
                  <c:v>1.0413243753253347</c:v>
                </c:pt>
                <c:pt idx="1058">
                  <c:v>0.86527963522433105</c:v>
                </c:pt>
                <c:pt idx="1059">
                  <c:v>1.1757235098367906</c:v>
                </c:pt>
                <c:pt idx="1060">
                  <c:v>1.0463102759509699</c:v>
                </c:pt>
                <c:pt idx="1061">
                  <c:v>0.97813141479383914</c:v>
                </c:pt>
                <c:pt idx="1062">
                  <c:v>1.0700226695597679</c:v>
                </c:pt>
                <c:pt idx="1063">
                  <c:v>0.92449381398260744</c:v>
                </c:pt>
                <c:pt idx="1064">
                  <c:v>1.02672466458871</c:v>
                </c:pt>
                <c:pt idx="1065">
                  <c:v>0.96676989322845019</c:v>
                </c:pt>
                <c:pt idx="1066">
                  <c:v>1.0175693679965863</c:v>
                </c:pt>
                <c:pt idx="1067">
                  <c:v>1.029631560276167</c:v>
                </c:pt>
                <c:pt idx="1068">
                  <c:v>0.9588986031826624</c:v>
                </c:pt>
                <c:pt idx="1069">
                  <c:v>0.97137155103659534</c:v>
                </c:pt>
                <c:pt idx="1070">
                  <c:v>0.92156256066669262</c:v>
                </c:pt>
                <c:pt idx="1071">
                  <c:v>0.9790482711759303</c:v>
                </c:pt>
                <c:pt idx="1072">
                  <c:v>0.98840383818446342</c:v>
                </c:pt>
                <c:pt idx="1073">
                  <c:v>1.1832544838807868</c:v>
                </c:pt>
                <c:pt idx="1074">
                  <c:v>1.1084213570344015</c:v>
                </c:pt>
                <c:pt idx="1075">
                  <c:v>1.1058246464476602</c:v>
                </c:pt>
                <c:pt idx="1076">
                  <c:v>0.94223480185307651</c:v>
                </c:pt>
                <c:pt idx="1077">
                  <c:v>1.0141223482251249</c:v>
                </c:pt>
                <c:pt idx="1078">
                  <c:v>1.1032358496671075</c:v>
                </c:pt>
                <c:pt idx="1079">
                  <c:v>1.0062707021269093</c:v>
                </c:pt>
                <c:pt idx="1080">
                  <c:v>0.94842200713235081</c:v>
                </c:pt>
                <c:pt idx="1081">
                  <c:v>0.84034845989207096</c:v>
                </c:pt>
                <c:pt idx="1082">
                  <c:v>0.97175359897351965</c:v>
                </c:pt>
                <c:pt idx="1083">
                  <c:v>1.1644006809783942</c:v>
                </c:pt>
                <c:pt idx="1084">
                  <c:v>0.99487861874618633</c:v>
                </c:pt>
                <c:pt idx="1085">
                  <c:v>1.0739791388502067</c:v>
                </c:pt>
                <c:pt idx="1086">
                  <c:v>1.0193560897182259</c:v>
                </c:pt>
                <c:pt idx="1087">
                  <c:v>0.77661133591962161</c:v>
                </c:pt>
                <c:pt idx="1088">
                  <c:v>1.0793059188446299</c:v>
                </c:pt>
                <c:pt idx="1089">
                  <c:v>0.83254114285132241</c:v>
                </c:pt>
                <c:pt idx="1090">
                  <c:v>0.98304232712434436</c:v>
                </c:pt>
                <c:pt idx="1091">
                  <c:v>1.0283906025568135</c:v>
                </c:pt>
                <c:pt idx="1092">
                  <c:v>0.9893794157175767</c:v>
                </c:pt>
                <c:pt idx="1093">
                  <c:v>0.96001008025697199</c:v>
                </c:pt>
                <c:pt idx="1094">
                  <c:v>0.96759540378905118</c:v>
                </c:pt>
                <c:pt idx="1095">
                  <c:v>0.99839350403539695</c:v>
                </c:pt>
                <c:pt idx="1096">
                  <c:v>0.96823319366086746</c:v>
                </c:pt>
                <c:pt idx="1097">
                  <c:v>1.0616083238467189</c:v>
                </c:pt>
                <c:pt idx="1098">
                  <c:v>1.0424911865423474</c:v>
                </c:pt>
                <c:pt idx="1099">
                  <c:v>0.9964412567062042</c:v>
                </c:pt>
                <c:pt idx="1100">
                  <c:v>1.0565704286989939</c:v>
                </c:pt>
                <c:pt idx="1101">
                  <c:v>1.0611479930416425</c:v>
                </c:pt>
                <c:pt idx="1102">
                  <c:v>1.0039748157133517</c:v>
                </c:pt>
                <c:pt idx="1103">
                  <c:v>0.79894771941872278</c:v>
                </c:pt>
                <c:pt idx="1104">
                  <c:v>0.95941881687729413</c:v>
                </c:pt>
                <c:pt idx="1105">
                  <c:v>1.1317739357455499</c:v>
                </c:pt>
                <c:pt idx="1106">
                  <c:v>1.0613198030536355</c:v>
                </c:pt>
                <c:pt idx="1107">
                  <c:v>1.0105932111895708</c:v>
                </c:pt>
                <c:pt idx="1108">
                  <c:v>0.99809267244838318</c:v>
                </c:pt>
                <c:pt idx="1109">
                  <c:v>1.0026155887415786</c:v>
                </c:pt>
                <c:pt idx="1110">
                  <c:v>0.97126692851081697</c:v>
                </c:pt>
                <c:pt idx="1111">
                  <c:v>1.0225319449103094</c:v>
                </c:pt>
                <c:pt idx="1112">
                  <c:v>0.94896362443053672</c:v>
                </c:pt>
                <c:pt idx="1113">
                  <c:v>1.0118046029647241</c:v>
                </c:pt>
                <c:pt idx="1114">
                  <c:v>0.85028136000057319</c:v>
                </c:pt>
                <c:pt idx="1115">
                  <c:v>1.0968629158039489</c:v>
                </c:pt>
                <c:pt idx="1116">
                  <c:v>0.93831614390735985</c:v>
                </c:pt>
                <c:pt idx="1117">
                  <c:v>0.96389926651263558</c:v>
                </c:pt>
                <c:pt idx="1118">
                  <c:v>0.9928835981989117</c:v>
                </c:pt>
                <c:pt idx="1119">
                  <c:v>1.0401880499413005</c:v>
                </c:pt>
                <c:pt idx="1120">
                  <c:v>1.0278101769957149</c:v>
                </c:pt>
                <c:pt idx="1121">
                  <c:v>1.0040682392519067</c:v>
                </c:pt>
                <c:pt idx="1122">
                  <c:v>1.0140158814907396</c:v>
                </c:pt>
                <c:pt idx="1123">
                  <c:v>1.0927314599050866</c:v>
                </c:pt>
                <c:pt idx="1124">
                  <c:v>1.0296773491699172</c:v>
                </c:pt>
                <c:pt idx="1125">
                  <c:v>1.0200626120145655</c:v>
                </c:pt>
                <c:pt idx="1126">
                  <c:v>0.81492793231095007</c:v>
                </c:pt>
                <c:pt idx="1127">
                  <c:v>0.92246141058396869</c:v>
                </c:pt>
                <c:pt idx="1128">
                  <c:v>1.007571616041522</c:v>
                </c:pt>
                <c:pt idx="1129">
                  <c:v>0.90916343715292103</c:v>
                </c:pt>
                <c:pt idx="1130">
                  <c:v>1.0605880495278308</c:v>
                </c:pt>
                <c:pt idx="1131">
                  <c:v>0.97532384372456538</c:v>
                </c:pt>
                <c:pt idx="1132">
                  <c:v>1.0427828287384158</c:v>
                </c:pt>
                <c:pt idx="1133">
                  <c:v>0.88602780997865604</c:v>
                </c:pt>
                <c:pt idx="1134">
                  <c:v>0.92736977459566516</c:v>
                </c:pt>
                <c:pt idx="1135">
                  <c:v>1.0161634103309778</c:v>
                </c:pt>
                <c:pt idx="1136">
                  <c:v>0.88600639933797543</c:v>
                </c:pt>
                <c:pt idx="1137">
                  <c:v>1.0594018121501598</c:v>
                </c:pt>
                <c:pt idx="1138">
                  <c:v>1.0559094164090352</c:v>
                </c:pt>
                <c:pt idx="1139">
                  <c:v>0.97088058384715614</c:v>
                </c:pt>
                <c:pt idx="1140">
                  <c:v>0.94880458157067304</c:v>
                </c:pt>
                <c:pt idx="1141">
                  <c:v>1.0521915244627029</c:v>
                </c:pt>
                <c:pt idx="1142">
                  <c:v>0.85645013963083072</c:v>
                </c:pt>
                <c:pt idx="1143">
                  <c:v>0.95482910332956417</c:v>
                </c:pt>
                <c:pt idx="1144">
                  <c:v>1.0984581834972613</c:v>
                </c:pt>
                <c:pt idx="1145">
                  <c:v>0.87839789368409427</c:v>
                </c:pt>
                <c:pt idx="1146">
                  <c:v>1.0566859218564209</c:v>
                </c:pt>
                <c:pt idx="1147">
                  <c:v>0.91160364912860259</c:v>
                </c:pt>
                <c:pt idx="1148">
                  <c:v>0.86856960551595352</c:v>
                </c:pt>
                <c:pt idx="1149">
                  <c:v>0.98177658351532349</c:v>
                </c:pt>
                <c:pt idx="1150">
                  <c:v>0.94090257001535138</c:v>
                </c:pt>
                <c:pt idx="1151">
                  <c:v>0.92632303440564778</c:v>
                </c:pt>
                <c:pt idx="1152">
                  <c:v>1.1524152484083481</c:v>
                </c:pt>
                <c:pt idx="1153">
                  <c:v>1.0604135545521962</c:v>
                </c:pt>
                <c:pt idx="1154">
                  <c:v>0.96927155331825121</c:v>
                </c:pt>
                <c:pt idx="1155">
                  <c:v>1.0304660280445328</c:v>
                </c:pt>
                <c:pt idx="1156">
                  <c:v>0.96112889924422695</c:v>
                </c:pt>
                <c:pt idx="1157">
                  <c:v>0.96888254524620443</c:v>
                </c:pt>
                <c:pt idx="1158">
                  <c:v>1.0997636176981915</c:v>
                </c:pt>
                <c:pt idx="1159">
                  <c:v>1.0799513880994189</c:v>
                </c:pt>
                <c:pt idx="1160">
                  <c:v>0.9340763974377696</c:v>
                </c:pt>
                <c:pt idx="1161">
                  <c:v>0.94351641467453329</c:v>
                </c:pt>
                <c:pt idx="1162">
                  <c:v>0.98997506951852476</c:v>
                </c:pt>
                <c:pt idx="1163">
                  <c:v>1.0219025378088906</c:v>
                </c:pt>
                <c:pt idx="1164">
                  <c:v>1.1031627926013117</c:v>
                </c:pt>
                <c:pt idx="1165">
                  <c:v>1.0202974087265098</c:v>
                </c:pt>
                <c:pt idx="1166">
                  <c:v>1.0270670120742611</c:v>
                </c:pt>
                <c:pt idx="1167">
                  <c:v>1.0049414362231943</c:v>
                </c:pt>
                <c:pt idx="1168">
                  <c:v>1.0532484766533816</c:v>
                </c:pt>
                <c:pt idx="1169">
                  <c:v>1.0992885277191409</c:v>
                </c:pt>
                <c:pt idx="1170">
                  <c:v>0.86007274678295398</c:v>
                </c:pt>
                <c:pt idx="1171">
                  <c:v>1.208580920863018</c:v>
                </c:pt>
                <c:pt idx="1172">
                  <c:v>0.98539721708441819</c:v>
                </c:pt>
                <c:pt idx="1173">
                  <c:v>0.99282206775472637</c:v>
                </c:pt>
                <c:pt idx="1174">
                  <c:v>0.93832323025847963</c:v>
                </c:pt>
                <c:pt idx="1175">
                  <c:v>1.0294610561562274</c:v>
                </c:pt>
                <c:pt idx="1176">
                  <c:v>0.90384229749569511</c:v>
                </c:pt>
                <c:pt idx="1177">
                  <c:v>1.0036763059125422</c:v>
                </c:pt>
                <c:pt idx="1178">
                  <c:v>0.92850999246608512</c:v>
                </c:pt>
                <c:pt idx="1179">
                  <c:v>1.1486445056646351</c:v>
                </c:pt>
                <c:pt idx="1180">
                  <c:v>0.970075594885624</c:v>
                </c:pt>
                <c:pt idx="1181">
                  <c:v>1.0393169359157912</c:v>
                </c:pt>
                <c:pt idx="1182">
                  <c:v>1.1384537633517879</c:v>
                </c:pt>
                <c:pt idx="1183">
                  <c:v>1.009525453941416</c:v>
                </c:pt>
                <c:pt idx="1184">
                  <c:v>1.1199788233453407</c:v>
                </c:pt>
                <c:pt idx="1185">
                  <c:v>0.91726363999063221</c:v>
                </c:pt>
                <c:pt idx="1186">
                  <c:v>0.96741181437896773</c:v>
                </c:pt>
                <c:pt idx="1187">
                  <c:v>1.1598597006929561</c:v>
                </c:pt>
                <c:pt idx="1188">
                  <c:v>1.1283013688716057</c:v>
                </c:pt>
                <c:pt idx="1189">
                  <c:v>0.99123617942118047</c:v>
                </c:pt>
                <c:pt idx="1190">
                  <c:v>1.0483439848504341</c:v>
                </c:pt>
                <c:pt idx="1191">
                  <c:v>1.1455749272569522</c:v>
                </c:pt>
                <c:pt idx="1192">
                  <c:v>1.0827341807865791</c:v>
                </c:pt>
                <c:pt idx="1193">
                  <c:v>0.98881581172174016</c:v>
                </c:pt>
                <c:pt idx="1194">
                  <c:v>1.0186740815972419</c:v>
                </c:pt>
                <c:pt idx="1195">
                  <c:v>1.0778693374022574</c:v>
                </c:pt>
                <c:pt idx="1196">
                  <c:v>0.94424598864759279</c:v>
                </c:pt>
                <c:pt idx="1197">
                  <c:v>1.0449307478402887</c:v>
                </c:pt>
                <c:pt idx="1198">
                  <c:v>1.0464199651833186</c:v>
                </c:pt>
                <c:pt idx="1199">
                  <c:v>1.0511684228407365</c:v>
                </c:pt>
                <c:pt idx="1200">
                  <c:v>0.98049004030557629</c:v>
                </c:pt>
                <c:pt idx="1201">
                  <c:v>1.003150303346747</c:v>
                </c:pt>
                <c:pt idx="1202">
                  <c:v>1.0366325341880975</c:v>
                </c:pt>
                <c:pt idx="1203">
                  <c:v>1.0693983268740528</c:v>
                </c:pt>
                <c:pt idx="1204">
                  <c:v>1.053597213353435</c:v>
                </c:pt>
                <c:pt idx="1205">
                  <c:v>0.86816721519566198</c:v>
                </c:pt>
                <c:pt idx="1206">
                  <c:v>1.0343419354175978</c:v>
                </c:pt>
                <c:pt idx="1207">
                  <c:v>1.0845059289853332</c:v>
                </c:pt>
                <c:pt idx="1208">
                  <c:v>0.99811082099597537</c:v>
                </c:pt>
                <c:pt idx="1209">
                  <c:v>0.99690592827031899</c:v>
                </c:pt>
                <c:pt idx="1210">
                  <c:v>1.0152106516312613</c:v>
                </c:pt>
                <c:pt idx="1211">
                  <c:v>1.0964932630168289</c:v>
                </c:pt>
                <c:pt idx="1212">
                  <c:v>0.90780300993766772</c:v>
                </c:pt>
                <c:pt idx="1213">
                  <c:v>1.1510480478971905</c:v>
                </c:pt>
                <c:pt idx="1214">
                  <c:v>1.1111337943589623</c:v>
                </c:pt>
                <c:pt idx="1215">
                  <c:v>1.1727971815865019</c:v>
                </c:pt>
                <c:pt idx="1216">
                  <c:v>0.97814781564221009</c:v>
                </c:pt>
                <c:pt idx="1217">
                  <c:v>1.1355509817761655</c:v>
                </c:pt>
                <c:pt idx="1218">
                  <c:v>0.97945098606840775</c:v>
                </c:pt>
                <c:pt idx="1219">
                  <c:v>1.1362366656482177</c:v>
                </c:pt>
                <c:pt idx="1220">
                  <c:v>1.0200545376400372</c:v>
                </c:pt>
                <c:pt idx="1221">
                  <c:v>1.0606378459138057</c:v>
                </c:pt>
                <c:pt idx="1222">
                  <c:v>1.072720378067578</c:v>
                </c:pt>
                <c:pt idx="1223">
                  <c:v>0.99539405421126281</c:v>
                </c:pt>
                <c:pt idx="1224">
                  <c:v>1.1477770052406389</c:v>
                </c:pt>
                <c:pt idx="1225">
                  <c:v>0.98895285724021398</c:v>
                </c:pt>
                <c:pt idx="1226">
                  <c:v>1.1403782131264226</c:v>
                </c:pt>
                <c:pt idx="1227">
                  <c:v>1.000429018319003</c:v>
                </c:pt>
                <c:pt idx="1228">
                  <c:v>0.92889561383027064</c:v>
                </c:pt>
                <c:pt idx="1229">
                  <c:v>1.0482810142053889</c:v>
                </c:pt>
                <c:pt idx="1230">
                  <c:v>0.91839551837544597</c:v>
                </c:pt>
                <c:pt idx="1231">
                  <c:v>1.1483752882460441</c:v>
                </c:pt>
                <c:pt idx="1232">
                  <c:v>1.0484005758356747</c:v>
                </c:pt>
                <c:pt idx="1233">
                  <c:v>1.105816149520596</c:v>
                </c:pt>
                <c:pt idx="1234">
                  <c:v>1.0454598838915496</c:v>
                </c:pt>
                <c:pt idx="1235">
                  <c:v>1.128439252345695</c:v>
                </c:pt>
                <c:pt idx="1236">
                  <c:v>0.96784211429457956</c:v>
                </c:pt>
                <c:pt idx="1237">
                  <c:v>1.0539087300259311</c:v>
                </c:pt>
                <c:pt idx="1238">
                  <c:v>1.0961661231342612</c:v>
                </c:pt>
                <c:pt idx="1239">
                  <c:v>1.0409934715256526</c:v>
                </c:pt>
                <c:pt idx="1240">
                  <c:v>1.0361041554058201</c:v>
                </c:pt>
                <c:pt idx="1241">
                  <c:v>1.0261519143469315</c:v>
                </c:pt>
                <c:pt idx="1242">
                  <c:v>0.9917020337022272</c:v>
                </c:pt>
                <c:pt idx="1243">
                  <c:v>1.03998153128733</c:v>
                </c:pt>
                <c:pt idx="1244">
                  <c:v>1.0286350700681226</c:v>
                </c:pt>
                <c:pt idx="1245">
                  <c:v>1.1453438546902168</c:v>
                </c:pt>
                <c:pt idx="1246">
                  <c:v>1.0672136092108391</c:v>
                </c:pt>
                <c:pt idx="1247">
                  <c:v>1.1635973746584081</c:v>
                </c:pt>
                <c:pt idx="1248">
                  <c:v>1.2272296849755062</c:v>
                </c:pt>
                <c:pt idx="1249">
                  <c:v>1.0123146001713639</c:v>
                </c:pt>
                <c:pt idx="1250">
                  <c:v>1.0122009724455743</c:v>
                </c:pt>
                <c:pt idx="1251">
                  <c:v>1.0011082141778866</c:v>
                </c:pt>
                <c:pt idx="1252">
                  <c:v>1.0089936823218753</c:v>
                </c:pt>
                <c:pt idx="1253">
                  <c:v>1.067895176908481</c:v>
                </c:pt>
                <c:pt idx="1254">
                  <c:v>1.0623672432128204</c:v>
                </c:pt>
                <c:pt idx="1255">
                  <c:v>1.0229780753380211</c:v>
                </c:pt>
                <c:pt idx="1256">
                  <c:v>1.0078333315266395</c:v>
                </c:pt>
                <c:pt idx="1257">
                  <c:v>1.1820186944270554</c:v>
                </c:pt>
                <c:pt idx="1258">
                  <c:v>1.1761492926027239</c:v>
                </c:pt>
                <c:pt idx="1259">
                  <c:v>1.1643318721979889</c:v>
                </c:pt>
                <c:pt idx="1260">
                  <c:v>1.0534589723897052</c:v>
                </c:pt>
                <c:pt idx="1261">
                  <c:v>1.1778853170954646</c:v>
                </c:pt>
                <c:pt idx="1262">
                  <c:v>0.92438556545014183</c:v>
                </c:pt>
                <c:pt idx="1263">
                  <c:v>1.0646501134539295</c:v>
                </c:pt>
                <c:pt idx="1264">
                  <c:v>1.1843859510636925</c:v>
                </c:pt>
                <c:pt idx="1265">
                  <c:v>1.1022027235876384</c:v>
                </c:pt>
                <c:pt idx="1266">
                  <c:v>1.0391033802329923</c:v>
                </c:pt>
                <c:pt idx="1267">
                  <c:v>1.0801224171626471</c:v>
                </c:pt>
                <c:pt idx="1268">
                  <c:v>1.2176656389214655</c:v>
                </c:pt>
                <c:pt idx="1269">
                  <c:v>0.97302803480154398</c:v>
                </c:pt>
                <c:pt idx="1270">
                  <c:v>0.94428834717379762</c:v>
                </c:pt>
                <c:pt idx="1271">
                  <c:v>1.0498587630059744</c:v>
                </c:pt>
                <c:pt idx="1272">
                  <c:v>1.0393923724275236</c:v>
                </c:pt>
                <c:pt idx="1273">
                  <c:v>0.99078081515380045</c:v>
                </c:pt>
                <c:pt idx="1274">
                  <c:v>0.94946647978784371</c:v>
                </c:pt>
                <c:pt idx="1275">
                  <c:v>0.95667156969890987</c:v>
                </c:pt>
                <c:pt idx="1276">
                  <c:v>0.9545298553816477</c:v>
                </c:pt>
                <c:pt idx="1277">
                  <c:v>1.0675638139743269</c:v>
                </c:pt>
                <c:pt idx="1278">
                  <c:v>1.1709222326115372</c:v>
                </c:pt>
                <c:pt idx="1279">
                  <c:v>1.1691907091822538</c:v>
                </c:pt>
                <c:pt idx="1280">
                  <c:v>0.92673232497173685</c:v>
                </c:pt>
                <c:pt idx="1281">
                  <c:v>1.1036003479487844</c:v>
                </c:pt>
                <c:pt idx="1282">
                  <c:v>0.82583365829144506</c:v>
                </c:pt>
                <c:pt idx="1283">
                  <c:v>1.1065042343457301</c:v>
                </c:pt>
                <c:pt idx="1284">
                  <c:v>1.0161919205403651</c:v>
                </c:pt>
                <c:pt idx="1285">
                  <c:v>1.1801526150506958</c:v>
                </c:pt>
                <c:pt idx="1286">
                  <c:v>0.9294479420207421</c:v>
                </c:pt>
                <c:pt idx="1287">
                  <c:v>1.0127780889541009</c:v>
                </c:pt>
                <c:pt idx="1288">
                  <c:v>1.0068925547512813</c:v>
                </c:pt>
                <c:pt idx="1289">
                  <c:v>1.2937952986186871</c:v>
                </c:pt>
                <c:pt idx="1290">
                  <c:v>1.0421286155155369</c:v>
                </c:pt>
                <c:pt idx="1291">
                  <c:v>0.90206705292247003</c:v>
                </c:pt>
                <c:pt idx="1292">
                  <c:v>1.1766285679346984</c:v>
                </c:pt>
                <c:pt idx="1293">
                  <c:v>1.05015306280304</c:v>
                </c:pt>
                <c:pt idx="1294">
                  <c:v>1.0199342173959747</c:v>
                </c:pt>
                <c:pt idx="1295">
                  <c:v>1.1245645730525871</c:v>
                </c:pt>
                <c:pt idx="1296">
                  <c:v>1.2096127304454991</c:v>
                </c:pt>
                <c:pt idx="1297">
                  <c:v>1.1724478487261258</c:v>
                </c:pt>
                <c:pt idx="1298">
                  <c:v>1.2012512736530809</c:v>
                </c:pt>
                <c:pt idx="1299">
                  <c:v>1.041270264723744</c:v>
                </c:pt>
                <c:pt idx="1300">
                  <c:v>0.96244818513575603</c:v>
                </c:pt>
                <c:pt idx="1301">
                  <c:v>1.201320487608337</c:v>
                </c:pt>
                <c:pt idx="1302">
                  <c:v>1.1800590355214515</c:v>
                </c:pt>
                <c:pt idx="1303">
                  <c:v>1.121857680635119</c:v>
                </c:pt>
                <c:pt idx="1304">
                  <c:v>1.1356757661599908</c:v>
                </c:pt>
                <c:pt idx="1305">
                  <c:v>1.0863376541439755</c:v>
                </c:pt>
                <c:pt idx="1306">
                  <c:v>1.228407479453359</c:v>
                </c:pt>
                <c:pt idx="1307">
                  <c:v>1.1982692816774978</c:v>
                </c:pt>
                <c:pt idx="1308">
                  <c:v>1.0298714756838629</c:v>
                </c:pt>
                <c:pt idx="1309">
                  <c:v>1.224574717602519</c:v>
                </c:pt>
                <c:pt idx="1310">
                  <c:v>1.1434408185453948</c:v>
                </c:pt>
                <c:pt idx="1311">
                  <c:v>1.2199397667369343</c:v>
                </c:pt>
                <c:pt idx="1312">
                  <c:v>1.0802324391475842</c:v>
                </c:pt>
                <c:pt idx="1313">
                  <c:v>1.2368036245350049</c:v>
                </c:pt>
                <c:pt idx="1314">
                  <c:v>1.1150722127517498</c:v>
                </c:pt>
                <c:pt idx="1315">
                  <c:v>1.1049753605375616</c:v>
                </c:pt>
                <c:pt idx="1316">
                  <c:v>1.0055864330653319</c:v>
                </c:pt>
                <c:pt idx="1317">
                  <c:v>1.1220498199072941</c:v>
                </c:pt>
                <c:pt idx="1318">
                  <c:v>0.93802303307985113</c:v>
                </c:pt>
                <c:pt idx="1319">
                  <c:v>1.1481636515718969</c:v>
                </c:pt>
                <c:pt idx="1320">
                  <c:v>1.1905160420020455</c:v>
                </c:pt>
                <c:pt idx="1321">
                  <c:v>1.1411527016465297</c:v>
                </c:pt>
                <c:pt idx="1322">
                  <c:v>1.0250848392767899</c:v>
                </c:pt>
                <c:pt idx="1323">
                  <c:v>1.0941827879521859</c:v>
                </c:pt>
                <c:pt idx="1324">
                  <c:v>1.1080175370439744</c:v>
                </c:pt>
                <c:pt idx="1325">
                  <c:v>1.0570767443453633</c:v>
                </c:pt>
                <c:pt idx="1326">
                  <c:v>1.1616707286404881</c:v>
                </c:pt>
                <c:pt idx="1327">
                  <c:v>1.034811683389578</c:v>
                </c:pt>
                <c:pt idx="1328">
                  <c:v>1.0396357973331027</c:v>
                </c:pt>
                <c:pt idx="1329">
                  <c:v>0.83302676844420798</c:v>
                </c:pt>
                <c:pt idx="1330">
                  <c:v>1.3776283041875963</c:v>
                </c:pt>
                <c:pt idx="1331">
                  <c:v>1.1762551368189933</c:v>
                </c:pt>
                <c:pt idx="1332">
                  <c:v>1.1638742597873271</c:v>
                </c:pt>
                <c:pt idx="1333">
                  <c:v>1.1506669802693847</c:v>
                </c:pt>
                <c:pt idx="1334">
                  <c:v>0.9716240639683219</c:v>
                </c:pt>
                <c:pt idx="1335">
                  <c:v>0.98416626796191664</c:v>
                </c:pt>
                <c:pt idx="1336">
                  <c:v>1.2426985578877792</c:v>
                </c:pt>
                <c:pt idx="1337">
                  <c:v>1.1549035388422968</c:v>
                </c:pt>
                <c:pt idx="1338">
                  <c:v>1.1556532837327096</c:v>
                </c:pt>
                <c:pt idx="1339">
                  <c:v>1.2146846086600611</c:v>
                </c:pt>
                <c:pt idx="1340">
                  <c:v>1.1706758232505312</c:v>
                </c:pt>
                <c:pt idx="1341">
                  <c:v>1.0223742004152041</c:v>
                </c:pt>
                <c:pt idx="1342">
                  <c:v>1.191669457249664</c:v>
                </c:pt>
                <c:pt idx="1343">
                  <c:v>1.0569645176664648</c:v>
                </c:pt>
                <c:pt idx="1344">
                  <c:v>1.1199193320483702</c:v>
                </c:pt>
                <c:pt idx="1345">
                  <c:v>1.0013422085682642</c:v>
                </c:pt>
                <c:pt idx="1346">
                  <c:v>1.0676657934367522</c:v>
                </c:pt>
                <c:pt idx="1347">
                  <c:v>0.96344093018887678</c:v>
                </c:pt>
                <c:pt idx="1348">
                  <c:v>1.1812727124845332</c:v>
                </c:pt>
                <c:pt idx="1349">
                  <c:v>1.3176156463856841</c:v>
                </c:pt>
                <c:pt idx="1350">
                  <c:v>1.2868494410645888</c:v>
                </c:pt>
                <c:pt idx="1351">
                  <c:v>0.90670635090002216</c:v>
                </c:pt>
                <c:pt idx="1352">
                  <c:v>1.0918425158389879</c:v>
                </c:pt>
                <c:pt idx="1353">
                  <c:v>0.93073694665429296</c:v>
                </c:pt>
                <c:pt idx="1354">
                  <c:v>1.3247965235010173</c:v>
                </c:pt>
                <c:pt idx="1355">
                  <c:v>1.2060880622607937</c:v>
                </c:pt>
                <c:pt idx="1356">
                  <c:v>1.304143170919865</c:v>
                </c:pt>
                <c:pt idx="1357">
                  <c:v>1.0922957930930799</c:v>
                </c:pt>
                <c:pt idx="1358">
                  <c:v>1.1193544551757444</c:v>
                </c:pt>
                <c:pt idx="1359">
                  <c:v>0.97569649353159149</c:v>
                </c:pt>
                <c:pt idx="1360">
                  <c:v>0.82524217085157536</c:v>
                </c:pt>
                <c:pt idx="1361">
                  <c:v>0.92971702947806845</c:v>
                </c:pt>
                <c:pt idx="1362">
                  <c:v>0.95047644316648328</c:v>
                </c:pt>
                <c:pt idx="1363">
                  <c:v>1.3457908780952927</c:v>
                </c:pt>
                <c:pt idx="1364">
                  <c:v>0.97376767241353668</c:v>
                </c:pt>
                <c:pt idx="1365">
                  <c:v>1.0976762391866701</c:v>
                </c:pt>
                <c:pt idx="1366">
                  <c:v>1.3428320320866596</c:v>
                </c:pt>
                <c:pt idx="1367">
                  <c:v>1.1357788614564659</c:v>
                </c:pt>
                <c:pt idx="1368">
                  <c:v>0.97289743916595273</c:v>
                </c:pt>
                <c:pt idx="1369">
                  <c:v>1.0407500658644901</c:v>
                </c:pt>
                <c:pt idx="1370">
                  <c:v>0.99221107353269844</c:v>
                </c:pt>
                <c:pt idx="1371">
                  <c:v>1.059686047993313</c:v>
                </c:pt>
                <c:pt idx="1372">
                  <c:v>1.1561831398900759</c:v>
                </c:pt>
                <c:pt idx="1373">
                  <c:v>1.1114927882885879</c:v>
                </c:pt>
                <c:pt idx="1374">
                  <c:v>1.1687117810172885</c:v>
                </c:pt>
                <c:pt idx="1375">
                  <c:v>1.2765299862672279</c:v>
                </c:pt>
                <c:pt idx="1376">
                  <c:v>1.3419186328261277</c:v>
                </c:pt>
                <c:pt idx="1377">
                  <c:v>1.1751420917436202</c:v>
                </c:pt>
                <c:pt idx="1378">
                  <c:v>1.3546439401304993</c:v>
                </c:pt>
                <c:pt idx="1379">
                  <c:v>0.93429156794087498</c:v>
                </c:pt>
                <c:pt idx="1380">
                  <c:v>1.2135634754016431</c:v>
                </c:pt>
                <c:pt idx="1381">
                  <c:v>1.258997762020154</c:v>
                </c:pt>
                <c:pt idx="1382">
                  <c:v>1.0353935232530538</c:v>
                </c:pt>
                <c:pt idx="1383">
                  <c:v>1.1480036442209018</c:v>
                </c:pt>
                <c:pt idx="1384">
                  <c:v>1.27835849244193</c:v>
                </c:pt>
                <c:pt idx="1385">
                  <c:v>1.2699273934203388</c:v>
                </c:pt>
                <c:pt idx="1386">
                  <c:v>0.8174875076149678</c:v>
                </c:pt>
                <c:pt idx="1387">
                  <c:v>0.87495442199988505</c:v>
                </c:pt>
                <c:pt idx="1388">
                  <c:v>1.1235512832280328</c:v>
                </c:pt>
                <c:pt idx="1389">
                  <c:v>1.1415261952408395</c:v>
                </c:pt>
                <c:pt idx="1390">
                  <c:v>1.3004645651267535</c:v>
                </c:pt>
                <c:pt idx="1391">
                  <c:v>1.2751634872234341</c:v>
                </c:pt>
                <c:pt idx="1392">
                  <c:v>1.2081074948894959</c:v>
                </c:pt>
                <c:pt idx="1393">
                  <c:v>1.4577618433906567</c:v>
                </c:pt>
                <c:pt idx="1394">
                  <c:v>1.052952518807494</c:v>
                </c:pt>
                <c:pt idx="1395">
                  <c:v>1.1140347908056134</c:v>
                </c:pt>
                <c:pt idx="1396">
                  <c:v>0.78470542971281076</c:v>
                </c:pt>
                <c:pt idx="1397">
                  <c:v>0.99382607525265698</c:v>
                </c:pt>
                <c:pt idx="1398">
                  <c:v>1.1892679829087505</c:v>
                </c:pt>
                <c:pt idx="1399">
                  <c:v>0.77387532919281321</c:v>
                </c:pt>
                <c:pt idx="1400">
                  <c:v>1.2943521930022301</c:v>
                </c:pt>
                <c:pt idx="1401">
                  <c:v>1.6866930751043332</c:v>
                </c:pt>
                <c:pt idx="1402">
                  <c:v>1.0337084817591671</c:v>
                </c:pt>
                <c:pt idx="1403">
                  <c:v>1.0429233038047594</c:v>
                </c:pt>
                <c:pt idx="1404">
                  <c:v>1.1854626031964537</c:v>
                </c:pt>
                <c:pt idx="1405">
                  <c:v>1.1556017755731665</c:v>
                </c:pt>
                <c:pt idx="1406">
                  <c:v>0.86960471968568953</c:v>
                </c:pt>
                <c:pt idx="1407">
                  <c:v>1.0813720037149004</c:v>
                </c:pt>
                <c:pt idx="1408">
                  <c:v>1.1890614480986652</c:v>
                </c:pt>
                <c:pt idx="1409">
                  <c:v>1.0815010663228788</c:v>
                </c:pt>
                <c:pt idx="1410">
                  <c:v>0.95092948624720841</c:v>
                </c:pt>
                <c:pt idx="1411">
                  <c:v>1.3694779218778308</c:v>
                </c:pt>
                <c:pt idx="1412">
                  <c:v>1.3701273888935956</c:v>
                </c:pt>
                <c:pt idx="1413">
                  <c:v>0.86540261361697579</c:v>
                </c:pt>
                <c:pt idx="1414">
                  <c:v>1.4032371576626081</c:v>
                </c:pt>
                <c:pt idx="1415">
                  <c:v>0.86448651619699957</c:v>
                </c:pt>
                <c:pt idx="1416">
                  <c:v>0.94827645171907593</c:v>
                </c:pt>
                <c:pt idx="1417">
                  <c:v>1.0004431250018326</c:v>
                </c:pt>
                <c:pt idx="1418">
                  <c:v>1.2231098516968202</c:v>
                </c:pt>
                <c:pt idx="1419">
                  <c:v>1.0232224363384197</c:v>
                </c:pt>
                <c:pt idx="1420">
                  <c:v>0.90603627390832375</c:v>
                </c:pt>
                <c:pt idx="1421">
                  <c:v>1.5181173965904431</c:v>
                </c:pt>
                <c:pt idx="1422">
                  <c:v>1.0285485237337102</c:v>
                </c:pt>
                <c:pt idx="1423">
                  <c:v>1.0873007914515485</c:v>
                </c:pt>
                <c:pt idx="1424">
                  <c:v>1.3847443493041951</c:v>
                </c:pt>
                <c:pt idx="1425">
                  <c:v>1.1304218432183559</c:v>
                </c:pt>
                <c:pt idx="1426">
                  <c:v>1.0812021980804531</c:v>
                </c:pt>
                <c:pt idx="1427">
                  <c:v>0.69094877334948257</c:v>
                </c:pt>
                <c:pt idx="1428">
                  <c:v>1.3214958809566266</c:v>
                </c:pt>
                <c:pt idx="1429">
                  <c:v>1.1089144151083414</c:v>
                </c:pt>
                <c:pt idx="1430">
                  <c:v>1.2690361960609904</c:v>
                </c:pt>
                <c:pt idx="1431">
                  <c:v>1.4342425308148614</c:v>
                </c:pt>
                <c:pt idx="1432">
                  <c:v>1.1640890880355688</c:v>
                </c:pt>
                <c:pt idx="1433">
                  <c:v>1.0498482303308931</c:v>
                </c:pt>
                <c:pt idx="1434">
                  <c:v>1.0462939014544921</c:v>
                </c:pt>
                <c:pt idx="1435">
                  <c:v>1.2726637189464354</c:v>
                </c:pt>
                <c:pt idx="1436">
                  <c:v>1.1947396716705896</c:v>
                </c:pt>
                <c:pt idx="1437">
                  <c:v>1.2757449586675975</c:v>
                </c:pt>
                <c:pt idx="1438">
                  <c:v>1.3969264935267565</c:v>
                </c:pt>
                <c:pt idx="1439">
                  <c:v>0.86459064946414099</c:v>
                </c:pt>
                <c:pt idx="1440">
                  <c:v>1.4432074064821105</c:v>
                </c:pt>
                <c:pt idx="1441">
                  <c:v>1.2444721236754677</c:v>
                </c:pt>
                <c:pt idx="1442">
                  <c:v>0.93584231136942708</c:v>
                </c:pt>
                <c:pt idx="1443">
                  <c:v>0.74147283571329248</c:v>
                </c:pt>
                <c:pt idx="1444">
                  <c:v>1.0195863845892486</c:v>
                </c:pt>
                <c:pt idx="1445">
                  <c:v>1.7798965408992746</c:v>
                </c:pt>
                <c:pt idx="1446">
                  <c:v>1.2006476840504425</c:v>
                </c:pt>
                <c:pt idx="1447">
                  <c:v>0.84492908135658351</c:v>
                </c:pt>
                <c:pt idx="1448">
                  <c:v>0.68327388671102118</c:v>
                </c:pt>
                <c:pt idx="1449">
                  <c:v>0.82731569943121253</c:v>
                </c:pt>
                <c:pt idx="1450">
                  <c:v>1.2698422694827001</c:v>
                </c:pt>
                <c:pt idx="1451">
                  <c:v>0.81367827327448161</c:v>
                </c:pt>
                <c:pt idx="1452">
                  <c:v>1.2706071523702713</c:v>
                </c:pt>
                <c:pt idx="1453">
                  <c:v>0.75438329701781304</c:v>
                </c:pt>
                <c:pt idx="1454">
                  <c:v>1.2315670476927663</c:v>
                </c:pt>
                <c:pt idx="1455">
                  <c:v>0.94476346444605042</c:v>
                </c:pt>
                <c:pt idx="1456">
                  <c:v>0.70056311563083018</c:v>
                </c:pt>
                <c:pt idx="1457">
                  <c:v>1.5301931680997083</c:v>
                </c:pt>
                <c:pt idx="1458">
                  <c:v>0.96883916817257354</c:v>
                </c:pt>
                <c:pt idx="1459">
                  <c:v>0.81796503502555529</c:v>
                </c:pt>
                <c:pt idx="1460">
                  <c:v>0.63400043136944906</c:v>
                </c:pt>
                <c:pt idx="1461">
                  <c:v>1.4454127263579541</c:v>
                </c:pt>
                <c:pt idx="1462">
                  <c:v>1.5827395411928658</c:v>
                </c:pt>
                <c:pt idx="1463">
                  <c:v>1.1574439318628138</c:v>
                </c:pt>
                <c:pt idx="1464">
                  <c:v>0.9938871720126653</c:v>
                </c:pt>
                <c:pt idx="1465">
                  <c:v>1.3428477221526074</c:v>
                </c:pt>
                <c:pt idx="1466">
                  <c:v>0.87599118046211788</c:v>
                </c:pt>
                <c:pt idx="1467">
                  <c:v>0.72901098019247912</c:v>
                </c:pt>
                <c:pt idx="1468">
                  <c:v>0.9320185312360183</c:v>
                </c:pt>
                <c:pt idx="1469">
                  <c:v>0.8393197181723201</c:v>
                </c:pt>
                <c:pt idx="1470">
                  <c:v>1.312360491536904</c:v>
                </c:pt>
                <c:pt idx="1471">
                  <c:v>0.90034891826138197</c:v>
                </c:pt>
                <c:pt idx="1472">
                  <c:v>0.84495688593510598</c:v>
                </c:pt>
                <c:pt idx="1473">
                  <c:v>0.97726946367122458</c:v>
                </c:pt>
                <c:pt idx="1474">
                  <c:v>1.2783052317670116</c:v>
                </c:pt>
                <c:pt idx="1475">
                  <c:v>0.94052896446969014</c:v>
                </c:pt>
                <c:pt idx="1476">
                  <c:v>0.85571265007108244</c:v>
                </c:pt>
                <c:pt idx="1477">
                  <c:v>1.2736451808361864</c:v>
                </c:pt>
                <c:pt idx="1478">
                  <c:v>1.15361134402415</c:v>
                </c:pt>
                <c:pt idx="1479">
                  <c:v>1.9550116006963481</c:v>
                </c:pt>
                <c:pt idx="1480">
                  <c:v>1.3366576793197886</c:v>
                </c:pt>
                <c:pt idx="1481">
                  <c:v>1.1198931408854527</c:v>
                </c:pt>
                <c:pt idx="1482">
                  <c:v>0.8418862321059013</c:v>
                </c:pt>
                <c:pt idx="1483">
                  <c:v>0.6476365555557172</c:v>
                </c:pt>
                <c:pt idx="1484">
                  <c:v>0.80923721653043179</c:v>
                </c:pt>
                <c:pt idx="1485">
                  <c:v>0.84552393737843901</c:v>
                </c:pt>
                <c:pt idx="1486">
                  <c:v>1.2222943319519028</c:v>
                </c:pt>
                <c:pt idx="1487">
                  <c:v>0.87580102785599034</c:v>
                </c:pt>
                <c:pt idx="1488">
                  <c:v>1.445978802444704</c:v>
                </c:pt>
                <c:pt idx="1489">
                  <c:v>0.88857054046312345</c:v>
                </c:pt>
                <c:pt idx="1490">
                  <c:v>5.1112639317998045</c:v>
                </c:pt>
                <c:pt idx="1491">
                  <c:v>2.7569272209852671</c:v>
                </c:pt>
                <c:pt idx="1492">
                  <c:v>1.347720129229186</c:v>
                </c:pt>
                <c:pt idx="1493">
                  <c:v>0.86818084509447002</c:v>
                </c:pt>
                <c:pt idx="1494">
                  <c:v>1.9150767309331924</c:v>
                </c:pt>
                <c:pt idx="1495">
                  <c:v>0.73363720333890547</c:v>
                </c:pt>
                <c:pt idx="1496">
                  <c:v>-0.13892528973490448</c:v>
                </c:pt>
                <c:pt idx="1497">
                  <c:v>1.0063706143192579</c:v>
                </c:pt>
                <c:pt idx="1498">
                  <c:v>0.31043457467259433</c:v>
                </c:pt>
                <c:pt idx="1499">
                  <c:v>2.8909778541065041</c:v>
                </c:pt>
                <c:pt idx="1500">
                  <c:v>1.3647644844139586</c:v>
                </c:pt>
                <c:pt idx="1501">
                  <c:v>1.5598163989029204E-2</c:v>
                </c:pt>
                <c:pt idx="1502">
                  <c:v>0.86016311998759942</c:v>
                </c:pt>
                <c:pt idx="1503">
                  <c:v>-0.80465647022285103</c:v>
                </c:pt>
                <c:pt idx="1504">
                  <c:v>1.3961793257558568</c:v>
                </c:pt>
                <c:pt idx="1505">
                  <c:v>0.7015689149844152</c:v>
                </c:pt>
                <c:pt idx="1506">
                  <c:v>1.2353064402612717</c:v>
                </c:pt>
                <c:pt idx="1507">
                  <c:v>1.2751996756112451</c:v>
                </c:pt>
                <c:pt idx="1508">
                  <c:v>1.4138084007873675</c:v>
                </c:pt>
                <c:pt idx="1509">
                  <c:v>0.60301950928058057</c:v>
                </c:pt>
                <c:pt idx="1510">
                  <c:v>1.8007647820241981</c:v>
                </c:pt>
                <c:pt idx="1511">
                  <c:v>3.4384648647120128</c:v>
                </c:pt>
                <c:pt idx="1512">
                  <c:v>-0.16540515872110589</c:v>
                </c:pt>
                <c:pt idx="1513">
                  <c:v>1.5557844861178542</c:v>
                </c:pt>
                <c:pt idx="1514">
                  <c:v>0.77055166342974069</c:v>
                </c:pt>
                <c:pt idx="1515">
                  <c:v>1.5406678113629348</c:v>
                </c:pt>
                <c:pt idx="1516">
                  <c:v>0.76632191965997687</c:v>
                </c:pt>
                <c:pt idx="1517">
                  <c:v>1.5951320517675716</c:v>
                </c:pt>
                <c:pt idx="1518">
                  <c:v>2.3475916692658521</c:v>
                </c:pt>
                <c:pt idx="1519">
                  <c:v>1.2082730902816958</c:v>
                </c:pt>
                <c:pt idx="1520">
                  <c:v>2.1404132497366035</c:v>
                </c:pt>
                <c:pt idx="1521">
                  <c:v>0.96864084384946814</c:v>
                </c:pt>
                <c:pt idx="1522">
                  <c:v>2.9976269902392563</c:v>
                </c:pt>
                <c:pt idx="1523">
                  <c:v>1.5543210752263825</c:v>
                </c:pt>
                <c:pt idx="1524">
                  <c:v>3.936549886790194</c:v>
                </c:pt>
                <c:pt idx="1525">
                  <c:v>1.7403029752952059</c:v>
                </c:pt>
                <c:pt idx="1526">
                  <c:v>-1.5547418115229489E-2</c:v>
                </c:pt>
                <c:pt idx="1527">
                  <c:v>0.49560020498522245</c:v>
                </c:pt>
                <c:pt idx="1528">
                  <c:v>1.6960670506347293</c:v>
                </c:pt>
                <c:pt idx="1529">
                  <c:v>2.8299997011707876</c:v>
                </c:pt>
                <c:pt idx="1530">
                  <c:v>0.57203518415708199</c:v>
                </c:pt>
                <c:pt idx="1531">
                  <c:v>3.9291709510190422</c:v>
                </c:pt>
                <c:pt idx="1532">
                  <c:v>3.5675074449123829</c:v>
                </c:pt>
                <c:pt idx="1533">
                  <c:v>0.29468973876202942</c:v>
                </c:pt>
                <c:pt idx="1534">
                  <c:v>1.4423559431635391</c:v>
                </c:pt>
                <c:pt idx="1535">
                  <c:v>1.0059530977672655</c:v>
                </c:pt>
                <c:pt idx="1536">
                  <c:v>1.8000434336766793</c:v>
                </c:pt>
                <c:pt idx="1537">
                  <c:v>3.2102651442593291</c:v>
                </c:pt>
                <c:pt idx="1538">
                  <c:v>0.64549057137034893</c:v>
                </c:pt>
                <c:pt idx="1539">
                  <c:v>0.74630309686294138</c:v>
                </c:pt>
                <c:pt idx="1540">
                  <c:v>0.85761246601470942</c:v>
                </c:pt>
                <c:pt idx="1541">
                  <c:v>1.2050363250712406</c:v>
                </c:pt>
                <c:pt idx="1542">
                  <c:v>1.2262282420593835</c:v>
                </c:pt>
                <c:pt idx="1543">
                  <c:v>0.97345260384294008</c:v>
                </c:pt>
                <c:pt idx="1544">
                  <c:v>2.7984250060442832</c:v>
                </c:pt>
                <c:pt idx="1545">
                  <c:v>4.2907641669374161</c:v>
                </c:pt>
                <c:pt idx="1546">
                  <c:v>2.1037483067296847</c:v>
                </c:pt>
                <c:pt idx="1547">
                  <c:v>2.0716295701781888</c:v>
                </c:pt>
                <c:pt idx="1548">
                  <c:v>0.80319381763108522</c:v>
                </c:pt>
                <c:pt idx="1549">
                  <c:v>0.39361871112117636</c:v>
                </c:pt>
                <c:pt idx="1550">
                  <c:v>4.2909847065907947</c:v>
                </c:pt>
                <c:pt idx="1551">
                  <c:v>1.5508794954414371</c:v>
                </c:pt>
                <c:pt idx="1552">
                  <c:v>2.0779651482705521</c:v>
                </c:pt>
                <c:pt idx="1553">
                  <c:v>-0.67172740081067139</c:v>
                </c:pt>
                <c:pt idx="1554">
                  <c:v>0.48933847736660668</c:v>
                </c:pt>
                <c:pt idx="1555">
                  <c:v>5.1979433845820502</c:v>
                </c:pt>
                <c:pt idx="1556">
                  <c:v>-0.20471073719723762</c:v>
                </c:pt>
                <c:pt idx="1557">
                  <c:v>5.8760512904592554E-2</c:v>
                </c:pt>
                <c:pt idx="1558">
                  <c:v>2.1217852858729573</c:v>
                </c:pt>
                <c:pt idx="1559">
                  <c:v>3.3216056185890181</c:v>
                </c:pt>
                <c:pt idx="1560">
                  <c:v>2.3239217335025018</c:v>
                </c:pt>
                <c:pt idx="1561">
                  <c:v>1.2564448677462592</c:v>
                </c:pt>
                <c:pt idx="1562">
                  <c:v>1.8264996993174478</c:v>
                </c:pt>
                <c:pt idx="1563">
                  <c:v>-0.49049802761101197</c:v>
                </c:pt>
                <c:pt idx="1564">
                  <c:v>3.8529783602948178</c:v>
                </c:pt>
                <c:pt idx="1565">
                  <c:v>2.4285498516500423</c:v>
                </c:pt>
                <c:pt idx="1566">
                  <c:v>2.2688848565273489</c:v>
                </c:pt>
                <c:pt idx="1567">
                  <c:v>1.4994549953788578</c:v>
                </c:pt>
                <c:pt idx="1568">
                  <c:v>1.4302983069758792</c:v>
                </c:pt>
                <c:pt idx="1569">
                  <c:v>1.8195950659724383</c:v>
                </c:pt>
                <c:pt idx="1570">
                  <c:v>2.544009256108966</c:v>
                </c:pt>
                <c:pt idx="1571">
                  <c:v>3.3008344451826388</c:v>
                </c:pt>
                <c:pt idx="1572">
                  <c:v>2.9628787337866598</c:v>
                </c:pt>
                <c:pt idx="1573">
                  <c:v>2.0805866224687035</c:v>
                </c:pt>
                <c:pt idx="1574">
                  <c:v>3.3853184294895233</c:v>
                </c:pt>
                <c:pt idx="1575">
                  <c:v>0.89875969477435447</c:v>
                </c:pt>
                <c:pt idx="1576">
                  <c:v>0.66126503960670668</c:v>
                </c:pt>
                <c:pt idx="1577">
                  <c:v>2.5614349882557761</c:v>
                </c:pt>
                <c:pt idx="1578">
                  <c:v>1.9238627712581311</c:v>
                </c:pt>
                <c:pt idx="1579">
                  <c:v>2.568815778138799</c:v>
                </c:pt>
                <c:pt idx="1580">
                  <c:v>2.2382131129392269</c:v>
                </c:pt>
                <c:pt idx="1581">
                  <c:v>5.4492406705513134E-2</c:v>
                </c:pt>
                <c:pt idx="1582">
                  <c:v>3.1265989183143121</c:v>
                </c:pt>
                <c:pt idx="1583">
                  <c:v>3.0047234916608914</c:v>
                </c:pt>
                <c:pt idx="1584">
                  <c:v>0.18369675966102103</c:v>
                </c:pt>
                <c:pt idx="1585">
                  <c:v>2.9195262520696814</c:v>
                </c:pt>
                <c:pt idx="1586">
                  <c:v>0.14938440334530334</c:v>
                </c:pt>
                <c:pt idx="1587">
                  <c:v>4.9816549124312388</c:v>
                </c:pt>
                <c:pt idx="1588">
                  <c:v>-8.6255260865004749E-2</c:v>
                </c:pt>
                <c:pt idx="1589">
                  <c:v>-0.4306624448557122</c:v>
                </c:pt>
                <c:pt idx="1590">
                  <c:v>1.2777941483485162</c:v>
                </c:pt>
                <c:pt idx="1591">
                  <c:v>1.5812156387224368</c:v>
                </c:pt>
                <c:pt idx="1592">
                  <c:v>1.3888908610669009</c:v>
                </c:pt>
                <c:pt idx="1593">
                  <c:v>3.4310229671061787</c:v>
                </c:pt>
                <c:pt idx="1594">
                  <c:v>1.3452459598502786</c:v>
                </c:pt>
                <c:pt idx="1595">
                  <c:v>-2.6676551641974129</c:v>
                </c:pt>
                <c:pt idx="1596">
                  <c:v>-1.9619928286285024</c:v>
                </c:pt>
                <c:pt idx="1597">
                  <c:v>0.5609100474302926</c:v>
                </c:pt>
                <c:pt idx="1598">
                  <c:v>1.1311533641123355</c:v>
                </c:pt>
                <c:pt idx="1599">
                  <c:v>1.4335199954171658</c:v>
                </c:pt>
                <c:pt idx="1600">
                  <c:v>3.6949190882138265</c:v>
                </c:pt>
                <c:pt idx="1601">
                  <c:v>2.2153636488695598</c:v>
                </c:pt>
                <c:pt idx="1602">
                  <c:v>1.9002519215554035</c:v>
                </c:pt>
                <c:pt idx="1603">
                  <c:v>-0.56249738643347469</c:v>
                </c:pt>
                <c:pt idx="1604">
                  <c:v>3.805460013908212</c:v>
                </c:pt>
                <c:pt idx="1605">
                  <c:v>-3.1797438639645299E-2</c:v>
                </c:pt>
                <c:pt idx="1606">
                  <c:v>0.29256140800830344</c:v>
                </c:pt>
                <c:pt idx="1607">
                  <c:v>0.98739088258822894</c:v>
                </c:pt>
                <c:pt idx="1608">
                  <c:v>0.45491820014713807</c:v>
                </c:pt>
                <c:pt idx="1609">
                  <c:v>-2.1409472692879259</c:v>
                </c:pt>
                <c:pt idx="1610">
                  <c:v>0.12584825913214581</c:v>
                </c:pt>
                <c:pt idx="1611">
                  <c:v>7.413953419321925</c:v>
                </c:pt>
                <c:pt idx="1612">
                  <c:v>5.1460899192936687</c:v>
                </c:pt>
                <c:pt idx="1613">
                  <c:v>0.41923566442169374</c:v>
                </c:pt>
                <c:pt idx="1614">
                  <c:v>-1.0470150474037321</c:v>
                </c:pt>
                <c:pt idx="1615">
                  <c:v>1.1878418333358176</c:v>
                </c:pt>
                <c:pt idx="1616">
                  <c:v>2.4022331524022165</c:v>
                </c:pt>
                <c:pt idx="1617">
                  <c:v>2.7868280607313207</c:v>
                </c:pt>
                <c:pt idx="1618">
                  <c:v>2.5335510545003666</c:v>
                </c:pt>
                <c:pt idx="1619">
                  <c:v>-0.46801874191873227</c:v>
                </c:pt>
                <c:pt idx="1620">
                  <c:v>5.6217785386147598</c:v>
                </c:pt>
                <c:pt idx="1621">
                  <c:v>1.2780103518722441</c:v>
                </c:pt>
                <c:pt idx="1622">
                  <c:v>-1.7713803057583939</c:v>
                </c:pt>
                <c:pt idx="1623">
                  <c:v>0.47434525779220998</c:v>
                </c:pt>
                <c:pt idx="1624">
                  <c:v>-2.1032066364333848</c:v>
                </c:pt>
                <c:pt idx="1625">
                  <c:v>3.4233832116007292</c:v>
                </c:pt>
                <c:pt idx="1626">
                  <c:v>2.1054024941142471</c:v>
                </c:pt>
                <c:pt idx="1627">
                  <c:v>2.8040551854004461</c:v>
                </c:pt>
                <c:pt idx="1628">
                  <c:v>-0.5364613370699679</c:v>
                </c:pt>
                <c:pt idx="1629">
                  <c:v>-3.4247464393489353</c:v>
                </c:pt>
                <c:pt idx="1630">
                  <c:v>2.7505467393792342</c:v>
                </c:pt>
                <c:pt idx="1631">
                  <c:v>1.8351427192971833E-2</c:v>
                </c:pt>
                <c:pt idx="1632">
                  <c:v>-0.75622426063121617</c:v>
                </c:pt>
                <c:pt idx="1633">
                  <c:v>-2.0740417329506813</c:v>
                </c:pt>
                <c:pt idx="1634">
                  <c:v>2.202282593585017</c:v>
                </c:pt>
                <c:pt idx="1635">
                  <c:v>6.6127367803428836</c:v>
                </c:pt>
                <c:pt idx="1636">
                  <c:v>3.4951956329692759</c:v>
                </c:pt>
                <c:pt idx="1637">
                  <c:v>2.4386209749116032</c:v>
                </c:pt>
                <c:pt idx="1638">
                  <c:v>5.337782589808902</c:v>
                </c:pt>
                <c:pt idx="1639">
                  <c:v>4.6980336556316091</c:v>
                </c:pt>
                <c:pt idx="1640">
                  <c:v>5.3012946574878237</c:v>
                </c:pt>
                <c:pt idx="1641">
                  <c:v>-2.8938534896917014</c:v>
                </c:pt>
                <c:pt idx="1642">
                  <c:v>-2.1203592630613382</c:v>
                </c:pt>
                <c:pt idx="1643">
                  <c:v>1.4624356543016033</c:v>
                </c:pt>
                <c:pt idx="1644">
                  <c:v>-1.8466579154683334</c:v>
                </c:pt>
                <c:pt idx="1645">
                  <c:v>7.5261403589492373</c:v>
                </c:pt>
                <c:pt idx="1646">
                  <c:v>1.4538258376626192E-2</c:v>
                </c:pt>
                <c:pt idx="1647">
                  <c:v>-1.4362229909149253</c:v>
                </c:pt>
                <c:pt idx="1648">
                  <c:v>-3.0577173612899253</c:v>
                </c:pt>
                <c:pt idx="1649">
                  <c:v>3.9689158743025956</c:v>
                </c:pt>
                <c:pt idx="1650">
                  <c:v>4.7041031795873236</c:v>
                </c:pt>
                <c:pt idx="1651">
                  <c:v>3.706580669897273</c:v>
                </c:pt>
                <c:pt idx="1652">
                  <c:v>-2.6608134035994735</c:v>
                </c:pt>
                <c:pt idx="1653">
                  <c:v>3.7200045959765302</c:v>
                </c:pt>
                <c:pt idx="1654">
                  <c:v>3.0482253955864622</c:v>
                </c:pt>
                <c:pt idx="1655">
                  <c:v>-1.1391479514092882</c:v>
                </c:pt>
                <c:pt idx="1656">
                  <c:v>-1.9273463578561674</c:v>
                </c:pt>
                <c:pt idx="1657">
                  <c:v>-2.60007691542818</c:v>
                </c:pt>
                <c:pt idx="1658">
                  <c:v>1.9982392537464391</c:v>
                </c:pt>
                <c:pt idx="1659">
                  <c:v>5.3007976830035348</c:v>
                </c:pt>
                <c:pt idx="1660">
                  <c:v>-0.58396851730057464</c:v>
                </c:pt>
                <c:pt idx="1661">
                  <c:v>-0.77382511856950209</c:v>
                </c:pt>
                <c:pt idx="1662">
                  <c:v>1.0694586595185736</c:v>
                </c:pt>
                <c:pt idx="1663">
                  <c:v>-1.0595338597661421</c:v>
                </c:pt>
                <c:pt idx="1664">
                  <c:v>-1.4138477985431475</c:v>
                </c:pt>
                <c:pt idx="1665">
                  <c:v>-2.9759481335932545</c:v>
                </c:pt>
                <c:pt idx="1666">
                  <c:v>4.9977336489394544</c:v>
                </c:pt>
                <c:pt idx="1667">
                  <c:v>3.4223565883536962</c:v>
                </c:pt>
                <c:pt idx="1668">
                  <c:v>0.26647826950843401</c:v>
                </c:pt>
                <c:pt idx="1669">
                  <c:v>-1.9516018116928591</c:v>
                </c:pt>
                <c:pt idx="1670">
                  <c:v>2.5718411011557669</c:v>
                </c:pt>
                <c:pt idx="1671">
                  <c:v>2.2291165882993229</c:v>
                </c:pt>
                <c:pt idx="1672">
                  <c:v>-1.8461100948760174</c:v>
                </c:pt>
                <c:pt idx="1673">
                  <c:v>-3.1492710835456372</c:v>
                </c:pt>
                <c:pt idx="1674">
                  <c:v>-1.9003621015289289</c:v>
                </c:pt>
                <c:pt idx="1675">
                  <c:v>1.4953981901221931</c:v>
                </c:pt>
                <c:pt idx="1676">
                  <c:v>3.2025802614922783</c:v>
                </c:pt>
                <c:pt idx="1677">
                  <c:v>5.4553938634189159</c:v>
                </c:pt>
                <c:pt idx="1678">
                  <c:v>2.1473143441215212</c:v>
                </c:pt>
                <c:pt idx="1679">
                  <c:v>-2.4582018591287165</c:v>
                </c:pt>
                <c:pt idx="1680">
                  <c:v>2.6615316142201917</c:v>
                </c:pt>
                <c:pt idx="1681">
                  <c:v>-1.0063244370503039E-2</c:v>
                </c:pt>
                <c:pt idx="1682">
                  <c:v>-1.4989926055633069</c:v>
                </c:pt>
                <c:pt idx="1683">
                  <c:v>-0.56311953998451547</c:v>
                </c:pt>
                <c:pt idx="1684">
                  <c:v>0.56253039329659937</c:v>
                </c:pt>
                <c:pt idx="1685">
                  <c:v>1.0818167939234051</c:v>
                </c:pt>
                <c:pt idx="1686">
                  <c:v>2.9578996896901812</c:v>
                </c:pt>
                <c:pt idx="1687">
                  <c:v>-0.67707308726501969</c:v>
                </c:pt>
                <c:pt idx="1688">
                  <c:v>2.6482764348880443</c:v>
                </c:pt>
                <c:pt idx="1689">
                  <c:v>4.7271736057905125</c:v>
                </c:pt>
                <c:pt idx="1690">
                  <c:v>2.9269954769160815</c:v>
                </c:pt>
                <c:pt idx="1691">
                  <c:v>1.0846696519121743</c:v>
                </c:pt>
                <c:pt idx="1692">
                  <c:v>1.080730106295678</c:v>
                </c:pt>
                <c:pt idx="1693">
                  <c:v>-4.9421650373501462</c:v>
                </c:pt>
                <c:pt idx="1694">
                  <c:v>0.88183318718901682</c:v>
                </c:pt>
                <c:pt idx="1695">
                  <c:v>-2.1182975859437283</c:v>
                </c:pt>
                <c:pt idx="1696">
                  <c:v>-0.48770706399682162</c:v>
                </c:pt>
                <c:pt idx="1697">
                  <c:v>0.93510548960299888</c:v>
                </c:pt>
                <c:pt idx="1698">
                  <c:v>-5.9885943673894007</c:v>
                </c:pt>
                <c:pt idx="1699">
                  <c:v>2.5945054612206517</c:v>
                </c:pt>
                <c:pt idx="1700">
                  <c:v>0.16536535128407884</c:v>
                </c:pt>
                <c:pt idx="1701">
                  <c:v>1.2225764117139979</c:v>
                </c:pt>
                <c:pt idx="1702">
                  <c:v>-1.7486256444277628</c:v>
                </c:pt>
                <c:pt idx="1703">
                  <c:v>-0.54293769325604868</c:v>
                </c:pt>
                <c:pt idx="1704">
                  <c:v>-4.7763540758621632</c:v>
                </c:pt>
                <c:pt idx="1705">
                  <c:v>-1.4711988335279522</c:v>
                </c:pt>
                <c:pt idx="1706">
                  <c:v>1.7030331947408492</c:v>
                </c:pt>
                <c:pt idx="1707">
                  <c:v>5.4106648707840314E-2</c:v>
                </c:pt>
                <c:pt idx="1708">
                  <c:v>-1.6969947735428323</c:v>
                </c:pt>
                <c:pt idx="1709">
                  <c:v>-2.0675881728313898</c:v>
                </c:pt>
                <c:pt idx="1710">
                  <c:v>-0.42773254030431279</c:v>
                </c:pt>
                <c:pt idx="1711">
                  <c:v>1.9490849298618262</c:v>
                </c:pt>
                <c:pt idx="1712">
                  <c:v>0.45815871229346805</c:v>
                </c:pt>
                <c:pt idx="1713">
                  <c:v>0.64656720388312361</c:v>
                </c:pt>
                <c:pt idx="1714">
                  <c:v>1.6705170943022072</c:v>
                </c:pt>
                <c:pt idx="1715">
                  <c:v>0.57598419513220211</c:v>
                </c:pt>
                <c:pt idx="1716">
                  <c:v>-2.8267160460663239</c:v>
                </c:pt>
                <c:pt idx="1717">
                  <c:v>-2.1784241104248685</c:v>
                </c:pt>
                <c:pt idx="1718">
                  <c:v>1.4596209327151428</c:v>
                </c:pt>
                <c:pt idx="1719">
                  <c:v>-1.0450796286308608</c:v>
                </c:pt>
                <c:pt idx="1720">
                  <c:v>-5.1280604458620429</c:v>
                </c:pt>
                <c:pt idx="1721">
                  <c:v>1.5572386841789163</c:v>
                </c:pt>
                <c:pt idx="1722">
                  <c:v>-0.29045517094945167</c:v>
                </c:pt>
                <c:pt idx="1723">
                  <c:v>-2.6664030587962753</c:v>
                </c:pt>
                <c:pt idx="1724">
                  <c:v>0.84324954892742465</c:v>
                </c:pt>
                <c:pt idx="1725">
                  <c:v>-0.97433994137647251</c:v>
                </c:pt>
                <c:pt idx="1726">
                  <c:v>-3.5542348471168985</c:v>
                </c:pt>
                <c:pt idx="1727">
                  <c:v>-1.3517184046972357</c:v>
                </c:pt>
                <c:pt idx="1728">
                  <c:v>-0.42466332580410127</c:v>
                </c:pt>
                <c:pt idx="1729">
                  <c:v>0.6179402003009562</c:v>
                </c:pt>
                <c:pt idx="1730">
                  <c:v>-2.9022313502959802</c:v>
                </c:pt>
                <c:pt idx="1731">
                  <c:v>-0.27206954523331073</c:v>
                </c:pt>
                <c:pt idx="1732">
                  <c:v>-1.4064913161180261</c:v>
                </c:pt>
                <c:pt idx="1733">
                  <c:v>-2.5084157601473844</c:v>
                </c:pt>
                <c:pt idx="1734">
                  <c:v>2.2783152499691703</c:v>
                </c:pt>
                <c:pt idx="1735">
                  <c:v>-3.5259743532294956</c:v>
                </c:pt>
                <c:pt idx="1736">
                  <c:v>-0.17028185084655509</c:v>
                </c:pt>
                <c:pt idx="1737">
                  <c:v>-1.4264402558496068</c:v>
                </c:pt>
                <c:pt idx="1738">
                  <c:v>1.6084499932148149</c:v>
                </c:pt>
                <c:pt idx="1739">
                  <c:v>-6.2186076672623098</c:v>
                </c:pt>
                <c:pt idx="1740">
                  <c:v>-2.5827599580095595</c:v>
                </c:pt>
                <c:pt idx="1741">
                  <c:v>-1.254623381436017</c:v>
                </c:pt>
                <c:pt idx="1742">
                  <c:v>-8.740940149792694</c:v>
                </c:pt>
                <c:pt idx="1743">
                  <c:v>-1.0819335607055867</c:v>
                </c:pt>
                <c:pt idx="1744">
                  <c:v>-0.33112790365895933</c:v>
                </c:pt>
                <c:pt idx="1745">
                  <c:v>-3.1239993279149632</c:v>
                </c:pt>
                <c:pt idx="1746">
                  <c:v>-0.35061660017828084</c:v>
                </c:pt>
                <c:pt idx="1747">
                  <c:v>6.363726840774067</c:v>
                </c:pt>
                <c:pt idx="1748">
                  <c:v>-3.526847521293877</c:v>
                </c:pt>
                <c:pt idx="1749">
                  <c:v>-3.1093317782362355</c:v>
                </c:pt>
                <c:pt idx="1750">
                  <c:v>-1.7175392445719555</c:v>
                </c:pt>
                <c:pt idx="1751">
                  <c:v>-5.2173102226774564</c:v>
                </c:pt>
                <c:pt idx="1752">
                  <c:v>-3.0167256287661393</c:v>
                </c:pt>
                <c:pt idx="1753">
                  <c:v>-8.520669250857503E-2</c:v>
                </c:pt>
                <c:pt idx="1754">
                  <c:v>0.57801007850975383</c:v>
                </c:pt>
                <c:pt idx="1755">
                  <c:v>-2.600720300618192</c:v>
                </c:pt>
                <c:pt idx="1756">
                  <c:v>2.8007372671040933</c:v>
                </c:pt>
                <c:pt idx="1757">
                  <c:v>6.4496469540360091E-2</c:v>
                </c:pt>
                <c:pt idx="1758">
                  <c:v>-1.5079478228116321</c:v>
                </c:pt>
                <c:pt idx="1759">
                  <c:v>-3.1331848097574229</c:v>
                </c:pt>
                <c:pt idx="1760">
                  <c:v>2.8500418906205036</c:v>
                </c:pt>
                <c:pt idx="1761">
                  <c:v>3.2456840540363139</c:v>
                </c:pt>
                <c:pt idx="1762">
                  <c:v>-2.2879022188061473</c:v>
                </c:pt>
                <c:pt idx="1763">
                  <c:v>1.4785545439229142</c:v>
                </c:pt>
                <c:pt idx="1764">
                  <c:v>-4.5886426706588201</c:v>
                </c:pt>
                <c:pt idx="1765">
                  <c:v>-1.4659912082472693</c:v>
                </c:pt>
                <c:pt idx="1766">
                  <c:v>-3.0808984372207955</c:v>
                </c:pt>
                <c:pt idx="1767">
                  <c:v>-1.7875928660555098</c:v>
                </c:pt>
                <c:pt idx="1768">
                  <c:v>-3.2158642740685397</c:v>
                </c:pt>
                <c:pt idx="1769">
                  <c:v>0.5908432252723923</c:v>
                </c:pt>
                <c:pt idx="1770">
                  <c:v>-2.384158993921226</c:v>
                </c:pt>
                <c:pt idx="1771">
                  <c:v>1.0442921188909109</c:v>
                </c:pt>
                <c:pt idx="1772">
                  <c:v>-4.8788742424502534</c:v>
                </c:pt>
                <c:pt idx="1773">
                  <c:v>-0.33598838067872427</c:v>
                </c:pt>
                <c:pt idx="1774">
                  <c:v>-5.1664915207994877</c:v>
                </c:pt>
                <c:pt idx="1775">
                  <c:v>0.46104718580667864</c:v>
                </c:pt>
                <c:pt idx="1776">
                  <c:v>-2.0716701758924185</c:v>
                </c:pt>
                <c:pt idx="1777">
                  <c:v>-4.3386367133613275</c:v>
                </c:pt>
                <c:pt idx="1778">
                  <c:v>-3.9973927110025351</c:v>
                </c:pt>
                <c:pt idx="1779">
                  <c:v>0.51129432900012062</c:v>
                </c:pt>
                <c:pt idx="1780">
                  <c:v>-1.2450586966755237</c:v>
                </c:pt>
                <c:pt idx="1781">
                  <c:v>-3.6367735624626989</c:v>
                </c:pt>
                <c:pt idx="1782">
                  <c:v>-2.9362058635157289</c:v>
                </c:pt>
                <c:pt idx="1783">
                  <c:v>1.1987176888177271</c:v>
                </c:pt>
                <c:pt idx="1784">
                  <c:v>-2.7510910213139539</c:v>
                </c:pt>
                <c:pt idx="1785">
                  <c:v>-2.3083440012833218</c:v>
                </c:pt>
                <c:pt idx="1786">
                  <c:v>2.3086647950984305</c:v>
                </c:pt>
                <c:pt idx="1787">
                  <c:v>-1.1093624247181113</c:v>
                </c:pt>
                <c:pt idx="1788">
                  <c:v>-3.7508868537268536</c:v>
                </c:pt>
                <c:pt idx="1789">
                  <c:v>0.96372156944579512</c:v>
                </c:pt>
                <c:pt idx="1790">
                  <c:v>-2.4732128927346362</c:v>
                </c:pt>
                <c:pt idx="1791">
                  <c:v>2.9349679737657643</c:v>
                </c:pt>
                <c:pt idx="1792">
                  <c:v>1.1943068992771451</c:v>
                </c:pt>
                <c:pt idx="1793">
                  <c:v>0.77884881759685853</c:v>
                </c:pt>
                <c:pt idx="1794">
                  <c:v>-2.6090212339993792</c:v>
                </c:pt>
                <c:pt idx="1795">
                  <c:v>3.2598798339848765</c:v>
                </c:pt>
                <c:pt idx="1796">
                  <c:v>-7.9066901252509059</c:v>
                </c:pt>
                <c:pt idx="1797">
                  <c:v>3.3649237907328446</c:v>
                </c:pt>
                <c:pt idx="1798">
                  <c:v>1.2288137871942912</c:v>
                </c:pt>
                <c:pt idx="1799">
                  <c:v>-0.34475992636050395</c:v>
                </c:pt>
                <c:pt idx="1800">
                  <c:v>-2.8630093314821732</c:v>
                </c:pt>
                <c:pt idx="1801">
                  <c:v>-3.7780086846707333</c:v>
                </c:pt>
                <c:pt idx="1802">
                  <c:v>-1.1571557115202988</c:v>
                </c:pt>
                <c:pt idx="1803">
                  <c:v>-1.6678238772123832</c:v>
                </c:pt>
                <c:pt idx="1804">
                  <c:v>-0.27035268731659357</c:v>
                </c:pt>
                <c:pt idx="1805">
                  <c:v>0.60281531674061517</c:v>
                </c:pt>
                <c:pt idx="1806">
                  <c:v>-4.2689672066483819</c:v>
                </c:pt>
                <c:pt idx="1807">
                  <c:v>-2.2231393234801559E-2</c:v>
                </c:pt>
                <c:pt idx="1808">
                  <c:v>-7.6283309053659671</c:v>
                </c:pt>
                <c:pt idx="1809">
                  <c:v>2.2552048216066098</c:v>
                </c:pt>
                <c:pt idx="1810">
                  <c:v>-1.0879767033153402</c:v>
                </c:pt>
                <c:pt idx="1811">
                  <c:v>-2.1164092996986712</c:v>
                </c:pt>
                <c:pt idx="1812">
                  <c:v>-2.5996080522589677</c:v>
                </c:pt>
                <c:pt idx="1813">
                  <c:v>-0.30550351960137812</c:v>
                </c:pt>
                <c:pt idx="1814">
                  <c:v>-2.5284101507326411</c:v>
                </c:pt>
                <c:pt idx="1815">
                  <c:v>0.12807194718789519</c:v>
                </c:pt>
                <c:pt idx="1816">
                  <c:v>-3.1116228311564469</c:v>
                </c:pt>
                <c:pt idx="1817">
                  <c:v>-3.1654011010562804</c:v>
                </c:pt>
                <c:pt idx="1818">
                  <c:v>-4.7315602838361634</c:v>
                </c:pt>
                <c:pt idx="1819">
                  <c:v>-2.0487935730444176</c:v>
                </c:pt>
                <c:pt idx="1820">
                  <c:v>-1.4579699374270707</c:v>
                </c:pt>
                <c:pt idx="1821">
                  <c:v>0.59511821505236662</c:v>
                </c:pt>
                <c:pt idx="1822">
                  <c:v>-5.1243195783590902</c:v>
                </c:pt>
                <c:pt idx="1823">
                  <c:v>-1.0947095884393598</c:v>
                </c:pt>
                <c:pt idx="1824">
                  <c:v>-0.24106131534549752</c:v>
                </c:pt>
                <c:pt idx="1825">
                  <c:v>-1.9055253841371993</c:v>
                </c:pt>
              </c:numCache>
            </c:numRef>
          </c:yVal>
          <c:smooth val="0"/>
        </c:ser>
        <c:ser>
          <c:idx val="2"/>
          <c:order val="2"/>
          <c:tx>
            <c:strRef>
              <c:f>'16-Langley'!$AI$8</c:f>
              <c:strCache>
                <c:ptCount val="1"/>
                <c:pt idx="0">
                  <c:v>AOD</c:v>
                </c:pt>
              </c:strCache>
            </c:strRef>
          </c:tx>
          <c:spPr>
            <a:ln w="28575">
              <a:noFill/>
            </a:ln>
          </c:spPr>
          <c:marker>
            <c:symbol val="triangle"/>
            <c:size val="5"/>
            <c:spPr>
              <a:solidFill>
                <a:srgbClr val="FFFF00"/>
              </a:solidFill>
              <a:ln>
                <a:solidFill>
                  <a:srgbClr val="FFFF00"/>
                </a:solidFill>
                <a:prstDash val="solid"/>
              </a:ln>
            </c:spPr>
          </c:marker>
          <c:xVal>
            <c:numRef>
              <c:f>'16-Langley'!$A$9:$A$1834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'16-Langley'!$AI$9:$AI$1834</c:f>
              <c:numCache>
                <c:formatCode>General</c:formatCode>
                <c:ptCount val="1826"/>
                <c:pt idx="0">
                  <c:v>-8.8319999999999996E-3</c:v>
                </c:pt>
                <c:pt idx="1">
                  <c:v>-0.18238925848674103</c:v>
                </c:pt>
                <c:pt idx="2">
                  <c:v>1.2657991405817282</c:v>
                </c:pt>
                <c:pt idx="3">
                  <c:v>-3.9505304842983975</c:v>
                </c:pt>
                <c:pt idx="4">
                  <c:v>-3.8026836240235284</c:v>
                </c:pt>
                <c:pt idx="5">
                  <c:v>1.1710356029279789</c:v>
                </c:pt>
                <c:pt idx="6">
                  <c:v>-0.95225831574619424</c:v>
                </c:pt>
                <c:pt idx="7">
                  <c:v>-2.1912168480155332</c:v>
                </c:pt>
                <c:pt idx="8">
                  <c:v>-3.5988602079233938</c:v>
                </c:pt>
                <c:pt idx="9">
                  <c:v>-0.93082848416666686</c:v>
                </c:pt>
                <c:pt idx="10">
                  <c:v>1.8093586733385272</c:v>
                </c:pt>
                <c:pt idx="11">
                  <c:v>-0.47902369876543049</c:v>
                </c:pt>
                <c:pt idx="12">
                  <c:v>1.2956946212590765</c:v>
                </c:pt>
                <c:pt idx="13">
                  <c:v>-4.0200053577435844</c:v>
                </c:pt>
                <c:pt idx="14">
                  <c:v>2.4586707286154965</c:v>
                </c:pt>
                <c:pt idx="15">
                  <c:v>6.1735400941455632E-2</c:v>
                </c:pt>
                <c:pt idx="16">
                  <c:v>-3.0949665030098221</c:v>
                </c:pt>
                <c:pt idx="17">
                  <c:v>-2.8094739358580414</c:v>
                </c:pt>
                <c:pt idx="18">
                  <c:v>-4.656824140702823</c:v>
                </c:pt>
                <c:pt idx="19">
                  <c:v>-1.4405924705728781</c:v>
                </c:pt>
                <c:pt idx="20">
                  <c:v>-3.5801360685484558</c:v>
                </c:pt>
                <c:pt idx="21">
                  <c:v>-3.692120873002974</c:v>
                </c:pt>
                <c:pt idx="22">
                  <c:v>-0.94311277034867791</c:v>
                </c:pt>
                <c:pt idx="23">
                  <c:v>-1.5292220586946836</c:v>
                </c:pt>
                <c:pt idx="24">
                  <c:v>-0.84316638350248097</c:v>
                </c:pt>
                <c:pt idx="25">
                  <c:v>0.86122726073523648</c:v>
                </c:pt>
                <c:pt idx="26">
                  <c:v>-6.1197009886753611</c:v>
                </c:pt>
                <c:pt idx="27">
                  <c:v>-0.61358392808924844</c:v>
                </c:pt>
                <c:pt idx="28">
                  <c:v>-0.45961267804326472</c:v>
                </c:pt>
                <c:pt idx="29">
                  <c:v>-1.5239119455978589</c:v>
                </c:pt>
                <c:pt idx="30">
                  <c:v>1.5749125580768966</c:v>
                </c:pt>
                <c:pt idx="31">
                  <c:v>0.37461443479018874</c:v>
                </c:pt>
                <c:pt idx="32">
                  <c:v>-3.9253779650083915</c:v>
                </c:pt>
                <c:pt idx="33">
                  <c:v>-1.9001607503132045</c:v>
                </c:pt>
                <c:pt idx="34">
                  <c:v>-3.2599160462829508</c:v>
                </c:pt>
                <c:pt idx="35">
                  <c:v>-0.83929796916097743</c:v>
                </c:pt>
                <c:pt idx="36">
                  <c:v>-5.9683044437814221</c:v>
                </c:pt>
                <c:pt idx="37">
                  <c:v>-7.3252584144711808</c:v>
                </c:pt>
                <c:pt idx="38">
                  <c:v>-1.3186588236833303</c:v>
                </c:pt>
                <c:pt idx="39">
                  <c:v>-2.1369251114828982</c:v>
                </c:pt>
                <c:pt idx="40">
                  <c:v>-0.66041482601218415</c:v>
                </c:pt>
                <c:pt idx="41">
                  <c:v>-4.1339145341477641</c:v>
                </c:pt>
                <c:pt idx="42">
                  <c:v>3.3780826326492268</c:v>
                </c:pt>
                <c:pt idx="43">
                  <c:v>-0.46009383249240271</c:v>
                </c:pt>
                <c:pt idx="44">
                  <c:v>-1.6307864802080487</c:v>
                </c:pt>
                <c:pt idx="45">
                  <c:v>-1.1640977873682086</c:v>
                </c:pt>
                <c:pt idx="46">
                  <c:v>-3.4514973964923046</c:v>
                </c:pt>
                <c:pt idx="47">
                  <c:v>0.31523047126902981</c:v>
                </c:pt>
                <c:pt idx="48">
                  <c:v>3.4584572808214298</c:v>
                </c:pt>
                <c:pt idx="49">
                  <c:v>-1.097862717584684</c:v>
                </c:pt>
                <c:pt idx="50">
                  <c:v>1.7014379560238384</c:v>
                </c:pt>
                <c:pt idx="51">
                  <c:v>-3.8555790297154418</c:v>
                </c:pt>
                <c:pt idx="52">
                  <c:v>0.895815579572945</c:v>
                </c:pt>
                <c:pt idx="53">
                  <c:v>1.4535518494783044</c:v>
                </c:pt>
                <c:pt idx="54">
                  <c:v>-1.9234065083988168</c:v>
                </c:pt>
                <c:pt idx="55">
                  <c:v>0.16718424915930535</c:v>
                </c:pt>
                <c:pt idx="56">
                  <c:v>-2.2116272056251307</c:v>
                </c:pt>
                <c:pt idx="57">
                  <c:v>3.9701046869268786</c:v>
                </c:pt>
                <c:pt idx="58">
                  <c:v>1.1288321470651677</c:v>
                </c:pt>
                <c:pt idx="59">
                  <c:v>-3.5780993636385543</c:v>
                </c:pt>
                <c:pt idx="60">
                  <c:v>-3.8890510723750862</c:v>
                </c:pt>
                <c:pt idx="61">
                  <c:v>0.20775868333356859</c:v>
                </c:pt>
                <c:pt idx="62">
                  <c:v>2.1361136267145082</c:v>
                </c:pt>
                <c:pt idx="63">
                  <c:v>0.48779640401270058</c:v>
                </c:pt>
                <c:pt idx="64">
                  <c:v>-1.9286435340963826</c:v>
                </c:pt>
                <c:pt idx="65">
                  <c:v>-2.5196520102324786</c:v>
                </c:pt>
                <c:pt idx="66">
                  <c:v>-0.52982777600615449</c:v>
                </c:pt>
                <c:pt idx="67">
                  <c:v>-2.7254782892040055</c:v>
                </c:pt>
                <c:pt idx="68">
                  <c:v>-3.2285401949092156</c:v>
                </c:pt>
                <c:pt idx="69">
                  <c:v>5.0248130555324691E-2</c:v>
                </c:pt>
                <c:pt idx="70">
                  <c:v>-1.26135026746295</c:v>
                </c:pt>
                <c:pt idx="71">
                  <c:v>-4.6088480670700216</c:v>
                </c:pt>
                <c:pt idx="72">
                  <c:v>-0.92604288240260835</c:v>
                </c:pt>
                <c:pt idx="73">
                  <c:v>-2.5240258343716624</c:v>
                </c:pt>
                <c:pt idx="74">
                  <c:v>0.79558017084318933</c:v>
                </c:pt>
                <c:pt idx="75">
                  <c:v>4.4968750601065892</c:v>
                </c:pt>
                <c:pt idx="76">
                  <c:v>1.8279445388740523</c:v>
                </c:pt>
                <c:pt idx="77">
                  <c:v>-3.9719351451724556</c:v>
                </c:pt>
                <c:pt idx="78">
                  <c:v>-1.370690520969156</c:v>
                </c:pt>
                <c:pt idx="79">
                  <c:v>-3.7289444162857541</c:v>
                </c:pt>
                <c:pt idx="80">
                  <c:v>-2.1584379977496675</c:v>
                </c:pt>
                <c:pt idx="81">
                  <c:v>1.2042504444503337</c:v>
                </c:pt>
                <c:pt idx="82">
                  <c:v>3.7846677011771761</c:v>
                </c:pt>
                <c:pt idx="83">
                  <c:v>-4.4748926245106428</c:v>
                </c:pt>
                <c:pt idx="84">
                  <c:v>0.19493476345544095</c:v>
                </c:pt>
                <c:pt idx="85">
                  <c:v>-3.3485077992321047E-4</c:v>
                </c:pt>
                <c:pt idx="86">
                  <c:v>-2.4864362090229446</c:v>
                </c:pt>
                <c:pt idx="87">
                  <c:v>-2.9555429834961431</c:v>
                </c:pt>
                <c:pt idx="88">
                  <c:v>-9.7788381327742632E-2</c:v>
                </c:pt>
                <c:pt idx="89">
                  <c:v>-2.1339261968640129</c:v>
                </c:pt>
                <c:pt idx="90">
                  <c:v>-5.2759399466796308</c:v>
                </c:pt>
                <c:pt idx="91">
                  <c:v>-1.5098531278426415</c:v>
                </c:pt>
                <c:pt idx="92">
                  <c:v>-3.9473751614446777</c:v>
                </c:pt>
                <c:pt idx="93">
                  <c:v>2.3478660259389157</c:v>
                </c:pt>
                <c:pt idx="94">
                  <c:v>0.64668814263300289</c:v>
                </c:pt>
                <c:pt idx="95">
                  <c:v>0.22637764432859261</c:v>
                </c:pt>
                <c:pt idx="96">
                  <c:v>-2.192886445422253</c:v>
                </c:pt>
                <c:pt idx="97">
                  <c:v>5.10902702012989</c:v>
                </c:pt>
                <c:pt idx="98">
                  <c:v>2.1870500142797114</c:v>
                </c:pt>
                <c:pt idx="99">
                  <c:v>-1.4130975245966941</c:v>
                </c:pt>
                <c:pt idx="100">
                  <c:v>2.8417122513891155</c:v>
                </c:pt>
                <c:pt idx="101">
                  <c:v>-1.4625904153630862</c:v>
                </c:pt>
                <c:pt idx="102">
                  <c:v>-4.1024620731204582</c:v>
                </c:pt>
                <c:pt idx="103">
                  <c:v>-4.3760582645612844</c:v>
                </c:pt>
                <c:pt idx="104">
                  <c:v>-4.688856633820329</c:v>
                </c:pt>
                <c:pt idx="105">
                  <c:v>-3.7804496514140054</c:v>
                </c:pt>
                <c:pt idx="106">
                  <c:v>-0.20255084688169331</c:v>
                </c:pt>
                <c:pt idx="107">
                  <c:v>-0.30052223460723643</c:v>
                </c:pt>
                <c:pt idx="108">
                  <c:v>-3.9369789313062071</c:v>
                </c:pt>
                <c:pt idx="109">
                  <c:v>5.4492700928205915</c:v>
                </c:pt>
                <c:pt idx="110">
                  <c:v>-1.1220887894200107</c:v>
                </c:pt>
                <c:pt idx="111">
                  <c:v>-4.5686014696829667E-2</c:v>
                </c:pt>
                <c:pt idx="112">
                  <c:v>-2.7782827915412009</c:v>
                </c:pt>
                <c:pt idx="113">
                  <c:v>-4.4264173372861233</c:v>
                </c:pt>
                <c:pt idx="114">
                  <c:v>-4.0032886931933067</c:v>
                </c:pt>
                <c:pt idx="115">
                  <c:v>-0.64450233469172358</c:v>
                </c:pt>
                <c:pt idx="116">
                  <c:v>-4.6950138108341894</c:v>
                </c:pt>
                <c:pt idx="117">
                  <c:v>0.37340463415193448</c:v>
                </c:pt>
                <c:pt idx="118">
                  <c:v>-4.9605077928000068</c:v>
                </c:pt>
                <c:pt idx="119">
                  <c:v>-4.9067810444618241</c:v>
                </c:pt>
                <c:pt idx="120">
                  <c:v>-1.30121362208793</c:v>
                </c:pt>
                <c:pt idx="121">
                  <c:v>1.259667401604962</c:v>
                </c:pt>
                <c:pt idx="122">
                  <c:v>-6.4668640035448757</c:v>
                </c:pt>
                <c:pt idx="123">
                  <c:v>-1.9657612103048401</c:v>
                </c:pt>
                <c:pt idx="124">
                  <c:v>-0.13686001028326775</c:v>
                </c:pt>
                <c:pt idx="125">
                  <c:v>-0.68613134947708365</c:v>
                </c:pt>
                <c:pt idx="126">
                  <c:v>-1.0655776883741686</c:v>
                </c:pt>
                <c:pt idx="127">
                  <c:v>0.44329085623192493</c:v>
                </c:pt>
                <c:pt idx="128">
                  <c:v>-1.8165108914775323</c:v>
                </c:pt>
                <c:pt idx="129">
                  <c:v>2.5046012238218456</c:v>
                </c:pt>
                <c:pt idx="130">
                  <c:v>-1.2343865606714415</c:v>
                </c:pt>
                <c:pt idx="131">
                  <c:v>1.0512511330699472</c:v>
                </c:pt>
                <c:pt idx="132">
                  <c:v>3.9007003101621405</c:v>
                </c:pt>
                <c:pt idx="133">
                  <c:v>0.77447341500111722</c:v>
                </c:pt>
                <c:pt idx="134">
                  <c:v>1.2910807879353883</c:v>
                </c:pt>
                <c:pt idx="135">
                  <c:v>-0.63565804685192662</c:v>
                </c:pt>
                <c:pt idx="136">
                  <c:v>-3.8728894742858802</c:v>
                </c:pt>
                <c:pt idx="137">
                  <c:v>-2.3131000857046202</c:v>
                </c:pt>
                <c:pt idx="138">
                  <c:v>-0.6775578569364783</c:v>
                </c:pt>
                <c:pt idx="139">
                  <c:v>-2.1318302952767048</c:v>
                </c:pt>
                <c:pt idx="140">
                  <c:v>-0.38697457255362566</c:v>
                </c:pt>
                <c:pt idx="141">
                  <c:v>-5.5297098833992653</c:v>
                </c:pt>
                <c:pt idx="142">
                  <c:v>3.821297280748198</c:v>
                </c:pt>
                <c:pt idx="143">
                  <c:v>-2.9315729718076939</c:v>
                </c:pt>
                <c:pt idx="144">
                  <c:v>-0.98282289672294454</c:v>
                </c:pt>
                <c:pt idx="145">
                  <c:v>-0.27335534373236992</c:v>
                </c:pt>
                <c:pt idx="146">
                  <c:v>-0.84693148391623274</c:v>
                </c:pt>
                <c:pt idx="147">
                  <c:v>0.98488630296034341</c:v>
                </c:pt>
                <c:pt idx="148">
                  <c:v>0.63070185065834483</c:v>
                </c:pt>
                <c:pt idx="149">
                  <c:v>-2.5545061218706269</c:v>
                </c:pt>
                <c:pt idx="150">
                  <c:v>-6.5849843108744679</c:v>
                </c:pt>
                <c:pt idx="151">
                  <c:v>-2.5108231515954729</c:v>
                </c:pt>
                <c:pt idx="152">
                  <c:v>-1.2201849749761563E-3</c:v>
                </c:pt>
                <c:pt idx="153">
                  <c:v>-5.6794434495493888</c:v>
                </c:pt>
                <c:pt idx="154">
                  <c:v>-4.0773338846202476</c:v>
                </c:pt>
                <c:pt idx="155">
                  <c:v>0.11890801385762767</c:v>
                </c:pt>
                <c:pt idx="156">
                  <c:v>0.73466211202126352</c:v>
                </c:pt>
                <c:pt idx="157">
                  <c:v>-4.7827849250028285</c:v>
                </c:pt>
                <c:pt idx="158">
                  <c:v>-0.85294418986623299</c:v>
                </c:pt>
                <c:pt idx="159">
                  <c:v>2.5521153818902054</c:v>
                </c:pt>
                <c:pt idx="160">
                  <c:v>0.35325754980427665</c:v>
                </c:pt>
                <c:pt idx="161">
                  <c:v>-1.5424685390022312</c:v>
                </c:pt>
                <c:pt idx="162">
                  <c:v>1.2187363327986336</c:v>
                </c:pt>
                <c:pt idx="163">
                  <c:v>-1.294703984147894</c:v>
                </c:pt>
                <c:pt idx="164">
                  <c:v>-8.0115470798516081E-2</c:v>
                </c:pt>
                <c:pt idx="165">
                  <c:v>1.8322864719626077</c:v>
                </c:pt>
                <c:pt idx="166">
                  <c:v>-1.1176852404357613</c:v>
                </c:pt>
                <c:pt idx="167">
                  <c:v>0.49871001112406504</c:v>
                </c:pt>
                <c:pt idx="168">
                  <c:v>2.1868697410546516</c:v>
                </c:pt>
                <c:pt idx="169">
                  <c:v>-3.9850829750341021</c:v>
                </c:pt>
                <c:pt idx="170">
                  <c:v>0.93841387632896944</c:v>
                </c:pt>
                <c:pt idx="171">
                  <c:v>-2.7374001258707827</c:v>
                </c:pt>
                <c:pt idx="172">
                  <c:v>1.8130565380604151</c:v>
                </c:pt>
                <c:pt idx="173">
                  <c:v>2.1942137790520442</c:v>
                </c:pt>
                <c:pt idx="174">
                  <c:v>-3.4102836721535494</c:v>
                </c:pt>
                <c:pt idx="175">
                  <c:v>-0.91286304996999368</c:v>
                </c:pt>
                <c:pt idx="176">
                  <c:v>-3.2729837188425521</c:v>
                </c:pt>
                <c:pt idx="177">
                  <c:v>0.23871325067157331</c:v>
                </c:pt>
                <c:pt idx="178">
                  <c:v>3.1331427692736473</c:v>
                </c:pt>
                <c:pt idx="179">
                  <c:v>-3.1256983676663972</c:v>
                </c:pt>
                <c:pt idx="180">
                  <c:v>0.91395765728448497</c:v>
                </c:pt>
                <c:pt idx="181">
                  <c:v>-2.6966177448681048</c:v>
                </c:pt>
                <c:pt idx="182">
                  <c:v>2.2284167083537487</c:v>
                </c:pt>
                <c:pt idx="183">
                  <c:v>0.16997354113555047</c:v>
                </c:pt>
                <c:pt idx="184">
                  <c:v>-2.0185202900657688</c:v>
                </c:pt>
                <c:pt idx="185">
                  <c:v>1.3313248701761617</c:v>
                </c:pt>
                <c:pt idx="186">
                  <c:v>-0.54711713051760913</c:v>
                </c:pt>
                <c:pt idx="187">
                  <c:v>-1.0320566904872992</c:v>
                </c:pt>
                <c:pt idx="188">
                  <c:v>1.7887521601972021</c:v>
                </c:pt>
                <c:pt idx="189">
                  <c:v>3.7036936072058282</c:v>
                </c:pt>
                <c:pt idx="190">
                  <c:v>-1.0984670483759484</c:v>
                </c:pt>
                <c:pt idx="191">
                  <c:v>-2.4362032167157008</c:v>
                </c:pt>
                <c:pt idx="192">
                  <c:v>0.97125792497111496</c:v>
                </c:pt>
                <c:pt idx="193">
                  <c:v>-1.8752487381209804</c:v>
                </c:pt>
                <c:pt idx="194">
                  <c:v>-1.9108822073595897</c:v>
                </c:pt>
                <c:pt idx="195">
                  <c:v>8.9327318469518135E-2</c:v>
                </c:pt>
                <c:pt idx="196">
                  <c:v>-1.8497025758477177</c:v>
                </c:pt>
                <c:pt idx="197">
                  <c:v>-0.79882092507132152</c:v>
                </c:pt>
                <c:pt idx="198">
                  <c:v>-0.61071069046144821</c:v>
                </c:pt>
                <c:pt idx="199">
                  <c:v>-1.6555726726829634</c:v>
                </c:pt>
                <c:pt idx="200">
                  <c:v>-2.7015355894527322</c:v>
                </c:pt>
                <c:pt idx="201">
                  <c:v>1.1984012002273734</c:v>
                </c:pt>
                <c:pt idx="202">
                  <c:v>-1.9684195405421905</c:v>
                </c:pt>
                <c:pt idx="203">
                  <c:v>-0.85923622593670224</c:v>
                </c:pt>
                <c:pt idx="204">
                  <c:v>-0.61751971276392459</c:v>
                </c:pt>
                <c:pt idx="205">
                  <c:v>2.0590754521219456</c:v>
                </c:pt>
                <c:pt idx="206">
                  <c:v>-2.1558534119286694</c:v>
                </c:pt>
                <c:pt idx="207">
                  <c:v>3.1411701382738686</c:v>
                </c:pt>
                <c:pt idx="208">
                  <c:v>5.1169105728577398</c:v>
                </c:pt>
                <c:pt idx="209">
                  <c:v>-0.80761358366863134</c:v>
                </c:pt>
                <c:pt idx="210">
                  <c:v>1.8567839137006765</c:v>
                </c:pt>
                <c:pt idx="211">
                  <c:v>-0.49187328597560503</c:v>
                </c:pt>
                <c:pt idx="212">
                  <c:v>2.9037682562231586</c:v>
                </c:pt>
                <c:pt idx="213">
                  <c:v>-1.1332567612982765</c:v>
                </c:pt>
                <c:pt idx="214">
                  <c:v>9.0835392626530384E-2</c:v>
                </c:pt>
                <c:pt idx="215">
                  <c:v>-0.27927464978794003</c:v>
                </c:pt>
                <c:pt idx="216">
                  <c:v>1.8727067574565455</c:v>
                </c:pt>
                <c:pt idx="217">
                  <c:v>-1.4630091830711294</c:v>
                </c:pt>
                <c:pt idx="218">
                  <c:v>-0.21177054066700193</c:v>
                </c:pt>
                <c:pt idx="219">
                  <c:v>-1.7076828344654735</c:v>
                </c:pt>
                <c:pt idx="220">
                  <c:v>4.4406923076132534</c:v>
                </c:pt>
                <c:pt idx="221">
                  <c:v>-3.425862827999723</c:v>
                </c:pt>
                <c:pt idx="222">
                  <c:v>-2.3891123888510273</c:v>
                </c:pt>
                <c:pt idx="223">
                  <c:v>-2.9381861181634972</c:v>
                </c:pt>
                <c:pt idx="224">
                  <c:v>-1.7361711861994547</c:v>
                </c:pt>
                <c:pt idx="225">
                  <c:v>2.8133117555320255</c:v>
                </c:pt>
                <c:pt idx="226">
                  <c:v>-0.12228170272098636</c:v>
                </c:pt>
                <c:pt idx="227">
                  <c:v>1.2005868866954639</c:v>
                </c:pt>
                <c:pt idx="228">
                  <c:v>2.3690253555805905</c:v>
                </c:pt>
                <c:pt idx="229">
                  <c:v>2.9718825876588135</c:v>
                </c:pt>
                <c:pt idx="230">
                  <c:v>-0.41891766678333647</c:v>
                </c:pt>
                <c:pt idx="231">
                  <c:v>2.049276830900792</c:v>
                </c:pt>
                <c:pt idx="232">
                  <c:v>-4.9695174579750194</c:v>
                </c:pt>
                <c:pt idx="233">
                  <c:v>-1.0863943383531955</c:v>
                </c:pt>
                <c:pt idx="234">
                  <c:v>-0.48489040237713066</c:v>
                </c:pt>
                <c:pt idx="235">
                  <c:v>1.9939259244356229</c:v>
                </c:pt>
                <c:pt idx="236">
                  <c:v>-0.38416744978886425</c:v>
                </c:pt>
                <c:pt idx="237">
                  <c:v>-0.28049902405052674</c:v>
                </c:pt>
                <c:pt idx="238">
                  <c:v>-2.358020424795563</c:v>
                </c:pt>
                <c:pt idx="239">
                  <c:v>-4.2127337649446464</c:v>
                </c:pt>
                <c:pt idx="240">
                  <c:v>-0.98472992224625866</c:v>
                </c:pt>
                <c:pt idx="241">
                  <c:v>0.72344422126441943</c:v>
                </c:pt>
                <c:pt idx="242">
                  <c:v>3.355250375029641</c:v>
                </c:pt>
                <c:pt idx="243">
                  <c:v>-1.3105713945414772</c:v>
                </c:pt>
                <c:pt idx="244">
                  <c:v>-5.3700705343366755</c:v>
                </c:pt>
                <c:pt idx="245">
                  <c:v>-4.5507364033997124</c:v>
                </c:pt>
                <c:pt idx="246">
                  <c:v>-3.5342167906126254</c:v>
                </c:pt>
                <c:pt idx="247">
                  <c:v>-3.9781368648971345</c:v>
                </c:pt>
                <c:pt idx="248">
                  <c:v>1.9885441965053805</c:v>
                </c:pt>
                <c:pt idx="249">
                  <c:v>-3.6561788820102747E-2</c:v>
                </c:pt>
                <c:pt idx="250">
                  <c:v>1.7396698990017054</c:v>
                </c:pt>
                <c:pt idx="251">
                  <c:v>-2.8442557361268377</c:v>
                </c:pt>
                <c:pt idx="252">
                  <c:v>-2.357973863826361</c:v>
                </c:pt>
                <c:pt idx="253">
                  <c:v>-8.3286949042889091</c:v>
                </c:pt>
                <c:pt idx="254">
                  <c:v>-6.8312291179758668</c:v>
                </c:pt>
                <c:pt idx="255">
                  <c:v>-3.4865337239468568</c:v>
                </c:pt>
                <c:pt idx="256">
                  <c:v>-1.7216465955914253</c:v>
                </c:pt>
                <c:pt idx="257">
                  <c:v>-2.4557398109293933</c:v>
                </c:pt>
                <c:pt idx="258">
                  <c:v>0.59020908419364315</c:v>
                </c:pt>
                <c:pt idx="259">
                  <c:v>0.97984688451822599</c:v>
                </c:pt>
                <c:pt idx="260">
                  <c:v>-4.7520589479572068</c:v>
                </c:pt>
                <c:pt idx="261">
                  <c:v>4.1370345364619006</c:v>
                </c:pt>
                <c:pt idx="262">
                  <c:v>8.1343757061839786E-2</c:v>
                </c:pt>
                <c:pt idx="263">
                  <c:v>-1.5369487955034571</c:v>
                </c:pt>
                <c:pt idx="264">
                  <c:v>0.26481541705913203</c:v>
                </c:pt>
                <c:pt idx="265">
                  <c:v>-3.6953422916530014</c:v>
                </c:pt>
                <c:pt idx="266">
                  <c:v>-3.0319448941442317</c:v>
                </c:pt>
                <c:pt idx="267">
                  <c:v>-5.539156766557495</c:v>
                </c:pt>
                <c:pt idx="268">
                  <c:v>0.8194642517224594</c:v>
                </c:pt>
                <c:pt idx="269">
                  <c:v>0.81392613760260912</c:v>
                </c:pt>
                <c:pt idx="270">
                  <c:v>1.0625122830253702</c:v>
                </c:pt>
                <c:pt idx="271">
                  <c:v>-2.6019078455456515</c:v>
                </c:pt>
                <c:pt idx="272">
                  <c:v>-2.1678568022562033</c:v>
                </c:pt>
                <c:pt idx="273">
                  <c:v>1.8012573275714965</c:v>
                </c:pt>
                <c:pt idx="274">
                  <c:v>-0.51592082602411771</c:v>
                </c:pt>
                <c:pt idx="275">
                  <c:v>-2.4604484870446091</c:v>
                </c:pt>
                <c:pt idx="276">
                  <c:v>0.31907662889310257</c:v>
                </c:pt>
                <c:pt idx="277">
                  <c:v>-4.5125509783656188</c:v>
                </c:pt>
                <c:pt idx="278">
                  <c:v>-1.2726830368413107</c:v>
                </c:pt>
                <c:pt idx="279">
                  <c:v>-0.91419408915826172</c:v>
                </c:pt>
                <c:pt idx="280">
                  <c:v>-2.7374451483026294</c:v>
                </c:pt>
                <c:pt idx="281">
                  <c:v>1.5539593580172033</c:v>
                </c:pt>
                <c:pt idx="282">
                  <c:v>-1.833114784108689</c:v>
                </c:pt>
                <c:pt idx="283">
                  <c:v>-1.6367140341130921</c:v>
                </c:pt>
                <c:pt idx="284">
                  <c:v>4.1774138674566439</c:v>
                </c:pt>
                <c:pt idx="285">
                  <c:v>3.3822076568258064</c:v>
                </c:pt>
                <c:pt idx="286">
                  <c:v>2.6245345226084584</c:v>
                </c:pt>
                <c:pt idx="287">
                  <c:v>-0.92456419401355205</c:v>
                </c:pt>
                <c:pt idx="288">
                  <c:v>-0.19493569879836106</c:v>
                </c:pt>
                <c:pt idx="289">
                  <c:v>-1.260885366593355</c:v>
                </c:pt>
                <c:pt idx="290">
                  <c:v>1.3361618399675157</c:v>
                </c:pt>
                <c:pt idx="291">
                  <c:v>1.7078852533505742</c:v>
                </c:pt>
                <c:pt idx="292">
                  <c:v>-1.5822565554412884</c:v>
                </c:pt>
                <c:pt idx="293">
                  <c:v>-3.0692924111830107</c:v>
                </c:pt>
                <c:pt idx="294">
                  <c:v>-2.969627365831403</c:v>
                </c:pt>
                <c:pt idx="295">
                  <c:v>-2.6822343676277232</c:v>
                </c:pt>
                <c:pt idx="296">
                  <c:v>-1.1476661246333688</c:v>
                </c:pt>
                <c:pt idx="297">
                  <c:v>-4.5928682249115811</c:v>
                </c:pt>
                <c:pt idx="298">
                  <c:v>1.6313447319988514</c:v>
                </c:pt>
                <c:pt idx="299">
                  <c:v>-2.3572856552324915</c:v>
                </c:pt>
                <c:pt idx="300">
                  <c:v>-1.4450502081607448</c:v>
                </c:pt>
                <c:pt idx="301">
                  <c:v>-7.355603596975227E-2</c:v>
                </c:pt>
                <c:pt idx="302">
                  <c:v>-1.699478086991282</c:v>
                </c:pt>
                <c:pt idx="303">
                  <c:v>0.70621777491566273</c:v>
                </c:pt>
                <c:pt idx="304">
                  <c:v>-1.1456047552215218</c:v>
                </c:pt>
                <c:pt idx="305">
                  <c:v>0.3381319346633917</c:v>
                </c:pt>
                <c:pt idx="306">
                  <c:v>-3.043418092848666</c:v>
                </c:pt>
                <c:pt idx="307">
                  <c:v>0.76055621924432548</c:v>
                </c:pt>
                <c:pt idx="308">
                  <c:v>-4.3007132715246019</c:v>
                </c:pt>
                <c:pt idx="309">
                  <c:v>-0.50480980225013172</c:v>
                </c:pt>
                <c:pt idx="310">
                  <c:v>-1.5158041738185246</c:v>
                </c:pt>
                <c:pt idx="311">
                  <c:v>0.42221080756504514</c:v>
                </c:pt>
                <c:pt idx="312">
                  <c:v>2.6952530566436343</c:v>
                </c:pt>
                <c:pt idx="313">
                  <c:v>-0.5841238164177639</c:v>
                </c:pt>
                <c:pt idx="314">
                  <c:v>0.55246017358237565</c:v>
                </c:pt>
                <c:pt idx="315">
                  <c:v>-3.6130905423380377</c:v>
                </c:pt>
                <c:pt idx="316">
                  <c:v>1.0126853651789971E-2</c:v>
                </c:pt>
                <c:pt idx="317">
                  <c:v>0.45154350434407681</c:v>
                </c:pt>
                <c:pt idx="318">
                  <c:v>-2.2216606666441687</c:v>
                </c:pt>
                <c:pt idx="319">
                  <c:v>-3.3792381829136291</c:v>
                </c:pt>
                <c:pt idx="320">
                  <c:v>-5.7407191495536455E-2</c:v>
                </c:pt>
                <c:pt idx="321">
                  <c:v>-0.94562891796785598</c:v>
                </c:pt>
                <c:pt idx="322">
                  <c:v>0.54716534186537136</c:v>
                </c:pt>
                <c:pt idx="323">
                  <c:v>-2.8534638136042494</c:v>
                </c:pt>
                <c:pt idx="324">
                  <c:v>1.6549534747051768</c:v>
                </c:pt>
                <c:pt idx="325">
                  <c:v>-1.5832259237856829</c:v>
                </c:pt>
                <c:pt idx="326">
                  <c:v>1.9910868653301399</c:v>
                </c:pt>
                <c:pt idx="327">
                  <c:v>-2.5833500733042016</c:v>
                </c:pt>
                <c:pt idx="328">
                  <c:v>-4.4694086415035406</c:v>
                </c:pt>
                <c:pt idx="329">
                  <c:v>-1.4344264259633268</c:v>
                </c:pt>
                <c:pt idx="330">
                  <c:v>-3.0039000430697631</c:v>
                </c:pt>
                <c:pt idx="331">
                  <c:v>0.89600689850881887</c:v>
                </c:pt>
                <c:pt idx="332">
                  <c:v>0.82782531597703912</c:v>
                </c:pt>
                <c:pt idx="333">
                  <c:v>-1.3379115842014353</c:v>
                </c:pt>
                <c:pt idx="334">
                  <c:v>-0.31714809724074333</c:v>
                </c:pt>
                <c:pt idx="335">
                  <c:v>2.0304706365400556</c:v>
                </c:pt>
                <c:pt idx="336">
                  <c:v>-9.8354212210328668E-2</c:v>
                </c:pt>
                <c:pt idx="337">
                  <c:v>1.4722188484063712</c:v>
                </c:pt>
                <c:pt idx="338">
                  <c:v>4.693026034052564</c:v>
                </c:pt>
                <c:pt idx="339">
                  <c:v>-0.83432539472231571</c:v>
                </c:pt>
                <c:pt idx="340">
                  <c:v>7.7672755961723683E-2</c:v>
                </c:pt>
                <c:pt idx="341">
                  <c:v>1.8776603362973545</c:v>
                </c:pt>
                <c:pt idx="342">
                  <c:v>-2.5161010954480569</c:v>
                </c:pt>
                <c:pt idx="343">
                  <c:v>0.60151425735113961</c:v>
                </c:pt>
                <c:pt idx="344">
                  <c:v>-2.5988754687194124E-2</c:v>
                </c:pt>
                <c:pt idx="345">
                  <c:v>2.4676679552229568</c:v>
                </c:pt>
                <c:pt idx="346">
                  <c:v>1.3975796041546193</c:v>
                </c:pt>
                <c:pt idx="347">
                  <c:v>-2.7967481664429736</c:v>
                </c:pt>
                <c:pt idx="348">
                  <c:v>3.4270712847099278</c:v>
                </c:pt>
                <c:pt idx="349">
                  <c:v>-1.8252311006190812E-2</c:v>
                </c:pt>
                <c:pt idx="350">
                  <c:v>0.32437018279258006</c:v>
                </c:pt>
                <c:pt idx="351">
                  <c:v>1.8357602059867264</c:v>
                </c:pt>
                <c:pt idx="352">
                  <c:v>5.1917910627895454</c:v>
                </c:pt>
                <c:pt idx="353">
                  <c:v>-1.3132062300780998</c:v>
                </c:pt>
                <c:pt idx="354">
                  <c:v>0.6538620088703988</c:v>
                </c:pt>
                <c:pt idx="355">
                  <c:v>2.4508679319406825</c:v>
                </c:pt>
                <c:pt idx="356">
                  <c:v>0.21594249968259721</c:v>
                </c:pt>
                <c:pt idx="357">
                  <c:v>-2.6340312394753593</c:v>
                </c:pt>
                <c:pt idx="358">
                  <c:v>-1.8549626802091206</c:v>
                </c:pt>
                <c:pt idx="359">
                  <c:v>1.3266848244687788</c:v>
                </c:pt>
                <c:pt idx="360">
                  <c:v>2.7604693072996218</c:v>
                </c:pt>
                <c:pt idx="361">
                  <c:v>-0.74533606341820469</c:v>
                </c:pt>
                <c:pt idx="362">
                  <c:v>0.29859548386306589</c:v>
                </c:pt>
                <c:pt idx="363">
                  <c:v>-0.67922908746035149</c:v>
                </c:pt>
                <c:pt idx="364">
                  <c:v>-0.51512050706134138</c:v>
                </c:pt>
                <c:pt idx="365">
                  <c:v>2.3688589809458409</c:v>
                </c:pt>
                <c:pt idx="366">
                  <c:v>-1.878305673273907</c:v>
                </c:pt>
                <c:pt idx="367">
                  <c:v>-1.0559850618646254</c:v>
                </c:pt>
                <c:pt idx="368">
                  <c:v>-0.10012993015891042</c:v>
                </c:pt>
                <c:pt idx="369">
                  <c:v>-0.8528812311467191</c:v>
                </c:pt>
                <c:pt idx="370">
                  <c:v>0.62090213189378229</c:v>
                </c:pt>
                <c:pt idx="371">
                  <c:v>-2.5932001325155771</c:v>
                </c:pt>
                <c:pt idx="372">
                  <c:v>0.4837566109043282</c:v>
                </c:pt>
                <c:pt idx="373">
                  <c:v>1.7423281343496795</c:v>
                </c:pt>
                <c:pt idx="374">
                  <c:v>-0.58141649448862931</c:v>
                </c:pt>
                <c:pt idx="375">
                  <c:v>-0.20435235041826177</c:v>
                </c:pt>
                <c:pt idx="376">
                  <c:v>-0.30899558779062819</c:v>
                </c:pt>
                <c:pt idx="377">
                  <c:v>0.52465345109550332</c:v>
                </c:pt>
                <c:pt idx="378">
                  <c:v>-0.92497354337515869</c:v>
                </c:pt>
                <c:pt idx="379">
                  <c:v>2.1530415813366437</c:v>
                </c:pt>
                <c:pt idx="380">
                  <c:v>-1.0477768985709111</c:v>
                </c:pt>
                <c:pt idx="381">
                  <c:v>0.65241235941886733</c:v>
                </c:pt>
                <c:pt idx="382">
                  <c:v>2.5930208376525781</c:v>
                </c:pt>
                <c:pt idx="383">
                  <c:v>-2.2988557097203008</c:v>
                </c:pt>
                <c:pt idx="384">
                  <c:v>-1.5054416847395755</c:v>
                </c:pt>
                <c:pt idx="385">
                  <c:v>3.2481201879799029</c:v>
                </c:pt>
                <c:pt idx="386">
                  <c:v>-1.7338252092361448</c:v>
                </c:pt>
                <c:pt idx="387">
                  <c:v>4.2754301344165881</c:v>
                </c:pt>
                <c:pt idx="388">
                  <c:v>-2.2910438287706563</c:v>
                </c:pt>
                <c:pt idx="389">
                  <c:v>1.4419434719120021</c:v>
                </c:pt>
                <c:pt idx="390">
                  <c:v>3.2303216925995542</c:v>
                </c:pt>
                <c:pt idx="391">
                  <c:v>-2.4882423399598688</c:v>
                </c:pt>
                <c:pt idx="392">
                  <c:v>0.97120244181297843</c:v>
                </c:pt>
                <c:pt idx="393">
                  <c:v>6.3194810690406014</c:v>
                </c:pt>
                <c:pt idx="394">
                  <c:v>-0.57565062281411838</c:v>
                </c:pt>
                <c:pt idx="395">
                  <c:v>2.1980814280809464</c:v>
                </c:pt>
                <c:pt idx="396">
                  <c:v>0.82418649507526243</c:v>
                </c:pt>
                <c:pt idx="397">
                  <c:v>1.6900874911733785</c:v>
                </c:pt>
                <c:pt idx="398">
                  <c:v>1.3710791147879542</c:v>
                </c:pt>
                <c:pt idx="399">
                  <c:v>3.4087781355987778</c:v>
                </c:pt>
                <c:pt idx="400">
                  <c:v>2.1503814040534888</c:v>
                </c:pt>
                <c:pt idx="401">
                  <c:v>-1.5168487135504547</c:v>
                </c:pt>
                <c:pt idx="402">
                  <c:v>-0.19750092577870018</c:v>
                </c:pt>
                <c:pt idx="403">
                  <c:v>-0.77165753375571222</c:v>
                </c:pt>
                <c:pt idx="404">
                  <c:v>2.7299296058277531</c:v>
                </c:pt>
                <c:pt idx="405">
                  <c:v>0.54726968448651159</c:v>
                </c:pt>
                <c:pt idx="406">
                  <c:v>0.87117445969166774</c:v>
                </c:pt>
                <c:pt idx="407">
                  <c:v>-0.72386404909602475</c:v>
                </c:pt>
                <c:pt idx="408">
                  <c:v>2.3208875034102938</c:v>
                </c:pt>
                <c:pt idx="409">
                  <c:v>0.11949702919873029</c:v>
                </c:pt>
                <c:pt idx="410">
                  <c:v>0.25060272363233904</c:v>
                </c:pt>
                <c:pt idx="411">
                  <c:v>-0.67589674311573045</c:v>
                </c:pt>
                <c:pt idx="412">
                  <c:v>0.9823537510687973</c:v>
                </c:pt>
                <c:pt idx="413">
                  <c:v>0.11045982344387151</c:v>
                </c:pt>
                <c:pt idx="414">
                  <c:v>3.1770915343418178</c:v>
                </c:pt>
                <c:pt idx="415">
                  <c:v>1.3247028816324837</c:v>
                </c:pt>
                <c:pt idx="416">
                  <c:v>0.2185615048254774</c:v>
                </c:pt>
                <c:pt idx="417">
                  <c:v>-0.10115764746428967</c:v>
                </c:pt>
                <c:pt idx="418">
                  <c:v>-1.124785482904932</c:v>
                </c:pt>
                <c:pt idx="419">
                  <c:v>-0.10565333662954096</c:v>
                </c:pt>
                <c:pt idx="420">
                  <c:v>1.7640992242051954</c:v>
                </c:pt>
                <c:pt idx="421">
                  <c:v>1.3002297065073309</c:v>
                </c:pt>
                <c:pt idx="422">
                  <c:v>0.32126041159093155</c:v>
                </c:pt>
                <c:pt idx="423">
                  <c:v>0.62273316368665965</c:v>
                </c:pt>
                <c:pt idx="424">
                  <c:v>0.71910419866337383</c:v>
                </c:pt>
                <c:pt idx="425">
                  <c:v>-0.34960561771449561</c:v>
                </c:pt>
                <c:pt idx="426">
                  <c:v>0.58073683404378218</c:v>
                </c:pt>
                <c:pt idx="427">
                  <c:v>2.2892732735647083</c:v>
                </c:pt>
                <c:pt idx="428">
                  <c:v>-0.24475797998388135</c:v>
                </c:pt>
                <c:pt idx="429">
                  <c:v>2.6752978462910386</c:v>
                </c:pt>
                <c:pt idx="430">
                  <c:v>1.1568306903167895</c:v>
                </c:pt>
                <c:pt idx="431">
                  <c:v>1.3178315879296751</c:v>
                </c:pt>
                <c:pt idx="432">
                  <c:v>0.55859214546673042</c:v>
                </c:pt>
                <c:pt idx="433">
                  <c:v>0.65991487615408395</c:v>
                </c:pt>
                <c:pt idx="434">
                  <c:v>-0.11318090531884183</c:v>
                </c:pt>
                <c:pt idx="435">
                  <c:v>1.7705505590032526</c:v>
                </c:pt>
                <c:pt idx="436">
                  <c:v>0.2688831861714413</c:v>
                </c:pt>
                <c:pt idx="437">
                  <c:v>1.4444879830506814</c:v>
                </c:pt>
                <c:pt idx="438">
                  <c:v>0.34832373791443549</c:v>
                </c:pt>
                <c:pt idx="439">
                  <c:v>0.32469870503238113</c:v>
                </c:pt>
                <c:pt idx="440">
                  <c:v>0.46673561556377863</c:v>
                </c:pt>
                <c:pt idx="441">
                  <c:v>2.4590579039038847</c:v>
                </c:pt>
                <c:pt idx="442">
                  <c:v>2.164471018741521</c:v>
                </c:pt>
                <c:pt idx="443">
                  <c:v>-0.61161763417396153</c:v>
                </c:pt>
                <c:pt idx="444">
                  <c:v>0.74690593435133046</c:v>
                </c:pt>
                <c:pt idx="445">
                  <c:v>0.985795788585074</c:v>
                </c:pt>
                <c:pt idx="446">
                  <c:v>1.3740861216651108</c:v>
                </c:pt>
                <c:pt idx="447">
                  <c:v>-0.24346700997195014</c:v>
                </c:pt>
                <c:pt idx="448">
                  <c:v>0.54039183895334764</c:v>
                </c:pt>
                <c:pt idx="449">
                  <c:v>0.41802160056619453</c:v>
                </c:pt>
                <c:pt idx="450">
                  <c:v>0.98134816328248864</c:v>
                </c:pt>
                <c:pt idx="451">
                  <c:v>2.456826180725336</c:v>
                </c:pt>
                <c:pt idx="452">
                  <c:v>-1.1107867427365694E-2</c:v>
                </c:pt>
                <c:pt idx="453">
                  <c:v>2.7281728869726476</c:v>
                </c:pt>
                <c:pt idx="454">
                  <c:v>0.69822641902394755</c:v>
                </c:pt>
                <c:pt idx="455">
                  <c:v>0.15802403178474944</c:v>
                </c:pt>
                <c:pt idx="456">
                  <c:v>0.84309894550731879</c:v>
                </c:pt>
                <c:pt idx="457">
                  <c:v>-0.76553948685686213</c:v>
                </c:pt>
                <c:pt idx="458">
                  <c:v>-1.1422312542271586E-2</c:v>
                </c:pt>
                <c:pt idx="459">
                  <c:v>0.19765815966870112</c:v>
                </c:pt>
                <c:pt idx="460">
                  <c:v>1.243637106333964</c:v>
                </c:pt>
                <c:pt idx="461">
                  <c:v>2.7175718658897439</c:v>
                </c:pt>
                <c:pt idx="462">
                  <c:v>-7.3949835164290753E-2</c:v>
                </c:pt>
                <c:pt idx="463">
                  <c:v>0.68781880496737069</c:v>
                </c:pt>
                <c:pt idx="464">
                  <c:v>0.97059608193882063</c:v>
                </c:pt>
                <c:pt idx="465">
                  <c:v>0.66513297346893652</c:v>
                </c:pt>
                <c:pt idx="466">
                  <c:v>2.4242662198073242</c:v>
                </c:pt>
                <c:pt idx="467">
                  <c:v>1.68189759607003</c:v>
                </c:pt>
                <c:pt idx="468">
                  <c:v>-8.617358131877588E-2</c:v>
                </c:pt>
                <c:pt idx="469">
                  <c:v>0.30588001740677695</c:v>
                </c:pt>
                <c:pt idx="470">
                  <c:v>0.33840881872606682</c:v>
                </c:pt>
                <c:pt idx="471">
                  <c:v>-0.12333838175291163</c:v>
                </c:pt>
                <c:pt idx="472">
                  <c:v>1.1715659301618331</c:v>
                </c:pt>
                <c:pt idx="473">
                  <c:v>5.0854332932086271E-2</c:v>
                </c:pt>
                <c:pt idx="474">
                  <c:v>0.25786226802261414</c:v>
                </c:pt>
                <c:pt idx="475">
                  <c:v>1.03825840560932</c:v>
                </c:pt>
                <c:pt idx="476">
                  <c:v>1.4150599970590263</c:v>
                </c:pt>
                <c:pt idx="477">
                  <c:v>3.5950611250569047</c:v>
                </c:pt>
                <c:pt idx="478">
                  <c:v>5.4391063582388571E-2</c:v>
                </c:pt>
                <c:pt idx="479">
                  <c:v>0.9788732802744875</c:v>
                </c:pt>
                <c:pt idx="480">
                  <c:v>0.644562900396071</c:v>
                </c:pt>
                <c:pt idx="481">
                  <c:v>0.379857956947242</c:v>
                </c:pt>
                <c:pt idx="482">
                  <c:v>1.1165377623283377</c:v>
                </c:pt>
                <c:pt idx="483">
                  <c:v>0.60288010083786803</c:v>
                </c:pt>
                <c:pt idx="484">
                  <c:v>0.86619251904417016</c:v>
                </c:pt>
                <c:pt idx="485">
                  <c:v>1.1418350079252737</c:v>
                </c:pt>
                <c:pt idx="486">
                  <c:v>0.54065294703597844</c:v>
                </c:pt>
                <c:pt idx="487">
                  <c:v>0.30575512663323989</c:v>
                </c:pt>
                <c:pt idx="488">
                  <c:v>1.9437818610798749</c:v>
                </c:pt>
                <c:pt idx="489">
                  <c:v>1.8982162908737397</c:v>
                </c:pt>
                <c:pt idx="490">
                  <c:v>0.82714808987667321</c:v>
                </c:pt>
                <c:pt idx="491">
                  <c:v>1.1054719402057336</c:v>
                </c:pt>
                <c:pt idx="492">
                  <c:v>0.98397616097505425</c:v>
                </c:pt>
                <c:pt idx="493">
                  <c:v>2.0727408016206654</c:v>
                </c:pt>
                <c:pt idx="494">
                  <c:v>1.0588441872336862</c:v>
                </c:pt>
                <c:pt idx="495">
                  <c:v>0.60799419966174628</c:v>
                </c:pt>
                <c:pt idx="496">
                  <c:v>0.22670178554705087</c:v>
                </c:pt>
                <c:pt idx="497">
                  <c:v>3.0416487802937837</c:v>
                </c:pt>
                <c:pt idx="498">
                  <c:v>0.3899966147127043</c:v>
                </c:pt>
                <c:pt idx="499">
                  <c:v>0.64685863566029578</c:v>
                </c:pt>
                <c:pt idx="500">
                  <c:v>1.2450783467051565</c:v>
                </c:pt>
                <c:pt idx="501">
                  <c:v>0.97979551325558345</c:v>
                </c:pt>
                <c:pt idx="502">
                  <c:v>1.1834665415601027</c:v>
                </c:pt>
                <c:pt idx="503">
                  <c:v>0.87131913844459885</c:v>
                </c:pt>
                <c:pt idx="504">
                  <c:v>0.27356152544925955</c:v>
                </c:pt>
                <c:pt idx="505">
                  <c:v>0.81201548821474756</c:v>
                </c:pt>
                <c:pt idx="506">
                  <c:v>1.631042092793165</c:v>
                </c:pt>
                <c:pt idx="507">
                  <c:v>0.95172889170653407</c:v>
                </c:pt>
                <c:pt idx="508">
                  <c:v>1.0836591804568707</c:v>
                </c:pt>
                <c:pt idx="509">
                  <c:v>0.26691293829011137</c:v>
                </c:pt>
                <c:pt idx="510">
                  <c:v>2.3890087964613742</c:v>
                </c:pt>
                <c:pt idx="511">
                  <c:v>3.3649427994210348</c:v>
                </c:pt>
                <c:pt idx="512">
                  <c:v>0.88809265818005889</c:v>
                </c:pt>
                <c:pt idx="513">
                  <c:v>0.86015706038513062</c:v>
                </c:pt>
                <c:pt idx="514">
                  <c:v>1.3041324714591367</c:v>
                </c:pt>
                <c:pt idx="515">
                  <c:v>2.1432853410053498</c:v>
                </c:pt>
                <c:pt idx="516">
                  <c:v>0.28332956123623043</c:v>
                </c:pt>
                <c:pt idx="517">
                  <c:v>0.70355557696616811</c:v>
                </c:pt>
                <c:pt idx="518">
                  <c:v>1.3036298141234635</c:v>
                </c:pt>
                <c:pt idx="519">
                  <c:v>1.7233011516158006</c:v>
                </c:pt>
                <c:pt idx="520">
                  <c:v>1.5475267655712115</c:v>
                </c:pt>
                <c:pt idx="521">
                  <c:v>0.94154030083065221</c:v>
                </c:pt>
                <c:pt idx="522">
                  <c:v>1.3770589016695383</c:v>
                </c:pt>
                <c:pt idx="523">
                  <c:v>0.3322534849279094</c:v>
                </c:pt>
                <c:pt idx="524">
                  <c:v>2.9799131704495658</c:v>
                </c:pt>
                <c:pt idx="525">
                  <c:v>-0.23526243695646168</c:v>
                </c:pt>
                <c:pt idx="526">
                  <c:v>1.6856256684807516</c:v>
                </c:pt>
                <c:pt idx="527">
                  <c:v>1.2925091225783873</c:v>
                </c:pt>
                <c:pt idx="528">
                  <c:v>1.5783878240231686</c:v>
                </c:pt>
                <c:pt idx="529">
                  <c:v>0.92045296685023814</c:v>
                </c:pt>
                <c:pt idx="530">
                  <c:v>2.9247626513926712</c:v>
                </c:pt>
                <c:pt idx="531">
                  <c:v>2.7920582977615322</c:v>
                </c:pt>
                <c:pt idx="532">
                  <c:v>3.1287080616216518</c:v>
                </c:pt>
                <c:pt idx="533">
                  <c:v>0.33825818702591054</c:v>
                </c:pt>
                <c:pt idx="534">
                  <c:v>-3.4277841937931201E-2</c:v>
                </c:pt>
                <c:pt idx="535">
                  <c:v>0.26705283344856395</c:v>
                </c:pt>
                <c:pt idx="536">
                  <c:v>2.4268033551101982</c:v>
                </c:pt>
                <c:pt idx="537">
                  <c:v>-0.32102974678547447</c:v>
                </c:pt>
                <c:pt idx="538">
                  <c:v>1.8731946046604637</c:v>
                </c:pt>
                <c:pt idx="539">
                  <c:v>0.85666897219579785</c:v>
                </c:pt>
                <c:pt idx="540">
                  <c:v>1.9845616554525614</c:v>
                </c:pt>
                <c:pt idx="541">
                  <c:v>1.4938825620014977</c:v>
                </c:pt>
                <c:pt idx="542">
                  <c:v>1.6747197163233807</c:v>
                </c:pt>
                <c:pt idx="543">
                  <c:v>5.0383629108590483E-2</c:v>
                </c:pt>
                <c:pt idx="544">
                  <c:v>1.965974811013576</c:v>
                </c:pt>
                <c:pt idx="545">
                  <c:v>0.50592874464585402</c:v>
                </c:pt>
                <c:pt idx="546">
                  <c:v>1.5380746049546672</c:v>
                </c:pt>
                <c:pt idx="547">
                  <c:v>0.34287779189360806</c:v>
                </c:pt>
                <c:pt idx="548">
                  <c:v>1.5751633598624182</c:v>
                </c:pt>
                <c:pt idx="549">
                  <c:v>0.11651402179744014</c:v>
                </c:pt>
                <c:pt idx="550">
                  <c:v>1.0673371309350095</c:v>
                </c:pt>
                <c:pt idx="551">
                  <c:v>1.0283044241420285</c:v>
                </c:pt>
                <c:pt idx="552">
                  <c:v>0.77468463422481193</c:v>
                </c:pt>
                <c:pt idx="553">
                  <c:v>0.97244559555945731</c:v>
                </c:pt>
                <c:pt idx="554">
                  <c:v>1.2589305902945478</c:v>
                </c:pt>
                <c:pt idx="555">
                  <c:v>0.91707182997034253</c:v>
                </c:pt>
                <c:pt idx="556">
                  <c:v>0.29165345727888742</c:v>
                </c:pt>
                <c:pt idx="557">
                  <c:v>0.61572580694987511</c:v>
                </c:pt>
                <c:pt idx="558">
                  <c:v>0.68410930675959647</c:v>
                </c:pt>
                <c:pt idx="559">
                  <c:v>0.51236862879909895</c:v>
                </c:pt>
                <c:pt idx="560">
                  <c:v>1.5896796391345314</c:v>
                </c:pt>
                <c:pt idx="561">
                  <c:v>1.4591410059632597</c:v>
                </c:pt>
                <c:pt idx="562">
                  <c:v>0.28197949455780547</c:v>
                </c:pt>
                <c:pt idx="563">
                  <c:v>0.93449775231566612</c:v>
                </c:pt>
                <c:pt idx="564">
                  <c:v>1.6468244482451457</c:v>
                </c:pt>
                <c:pt idx="565">
                  <c:v>1.2116027152785735</c:v>
                </c:pt>
                <c:pt idx="566">
                  <c:v>0.41886128292488034</c:v>
                </c:pt>
                <c:pt idx="567">
                  <c:v>0.4523246599640664</c:v>
                </c:pt>
                <c:pt idx="568">
                  <c:v>3.6597728424232527</c:v>
                </c:pt>
                <c:pt idx="569">
                  <c:v>1.184094983994215</c:v>
                </c:pt>
                <c:pt idx="570">
                  <c:v>0.6308765780462926</c:v>
                </c:pt>
                <c:pt idx="571">
                  <c:v>1.6330464413284549</c:v>
                </c:pt>
                <c:pt idx="572">
                  <c:v>0.7298457755173916</c:v>
                </c:pt>
                <c:pt idx="573">
                  <c:v>0.53014354642562445</c:v>
                </c:pt>
                <c:pt idx="574">
                  <c:v>1.7055420812309667</c:v>
                </c:pt>
                <c:pt idx="575">
                  <c:v>1.2501388752725904</c:v>
                </c:pt>
                <c:pt idx="576">
                  <c:v>1.1234019319100552</c:v>
                </c:pt>
                <c:pt idx="577">
                  <c:v>0.91852526394720801</c:v>
                </c:pt>
                <c:pt idx="578">
                  <c:v>0.82082594328198566</c:v>
                </c:pt>
                <c:pt idx="579">
                  <c:v>1.0129581893976456</c:v>
                </c:pt>
                <c:pt idx="580">
                  <c:v>1.0229995246849433</c:v>
                </c:pt>
                <c:pt idx="581">
                  <c:v>0.68366072307238201</c:v>
                </c:pt>
                <c:pt idx="582">
                  <c:v>0.84786402758318447</c:v>
                </c:pt>
                <c:pt idx="583">
                  <c:v>1.0004071607149894</c:v>
                </c:pt>
                <c:pt idx="584">
                  <c:v>1.1103567378813817</c:v>
                </c:pt>
                <c:pt idx="585">
                  <c:v>0.7432577615054865</c:v>
                </c:pt>
                <c:pt idx="586">
                  <c:v>1.0036143990878461</c:v>
                </c:pt>
                <c:pt idx="587">
                  <c:v>0.76594656851070575</c:v>
                </c:pt>
                <c:pt idx="588">
                  <c:v>0.62005828341525493</c:v>
                </c:pt>
                <c:pt idx="589">
                  <c:v>1.468368991183467</c:v>
                </c:pt>
                <c:pt idx="590">
                  <c:v>1.2545455296459853</c:v>
                </c:pt>
                <c:pt idx="591">
                  <c:v>0.36059032890438297</c:v>
                </c:pt>
                <c:pt idx="592">
                  <c:v>0.48414515285150272</c:v>
                </c:pt>
                <c:pt idx="593">
                  <c:v>1.4239602553213624</c:v>
                </c:pt>
                <c:pt idx="594">
                  <c:v>0.73038459346903406</c:v>
                </c:pt>
                <c:pt idx="595">
                  <c:v>0.9377934785017692</c:v>
                </c:pt>
                <c:pt idx="596">
                  <c:v>1.1382111712253327</c:v>
                </c:pt>
                <c:pt idx="597">
                  <c:v>0.31253487694259885</c:v>
                </c:pt>
                <c:pt idx="598">
                  <c:v>0.64640393550444364</c:v>
                </c:pt>
                <c:pt idx="599">
                  <c:v>1.2569595090258516</c:v>
                </c:pt>
                <c:pt idx="600">
                  <c:v>1.6214928172436134</c:v>
                </c:pt>
                <c:pt idx="601">
                  <c:v>1.2459542426811214</c:v>
                </c:pt>
                <c:pt idx="602">
                  <c:v>1.460285332562703</c:v>
                </c:pt>
                <c:pt idx="603">
                  <c:v>1.3821256821855741</c:v>
                </c:pt>
                <c:pt idx="604">
                  <c:v>0.904346268974076</c:v>
                </c:pt>
                <c:pt idx="605">
                  <c:v>1.607519277068894</c:v>
                </c:pt>
                <c:pt idx="606">
                  <c:v>0.90239753473679429</c:v>
                </c:pt>
                <c:pt idx="607">
                  <c:v>0.99493253785462077</c:v>
                </c:pt>
                <c:pt idx="608">
                  <c:v>1.1046820470278598</c:v>
                </c:pt>
                <c:pt idx="609">
                  <c:v>0.52678267590825834</c:v>
                </c:pt>
                <c:pt idx="610">
                  <c:v>1.0052496199423182</c:v>
                </c:pt>
                <c:pt idx="611">
                  <c:v>1.1119270557185013</c:v>
                </c:pt>
                <c:pt idx="612">
                  <c:v>1.1556167195546079</c:v>
                </c:pt>
                <c:pt idx="613">
                  <c:v>1.3869332371588345</c:v>
                </c:pt>
                <c:pt idx="614">
                  <c:v>1.1366161276411086</c:v>
                </c:pt>
                <c:pt idx="615">
                  <c:v>1.0374513723964784</c:v>
                </c:pt>
                <c:pt idx="616">
                  <c:v>1.2608211884917278</c:v>
                </c:pt>
                <c:pt idx="617">
                  <c:v>0.78098958794677309</c:v>
                </c:pt>
                <c:pt idx="618">
                  <c:v>0.66950579450658687</c:v>
                </c:pt>
                <c:pt idx="619">
                  <c:v>0.81302557599048231</c:v>
                </c:pt>
                <c:pt idx="620">
                  <c:v>0.78712916874282057</c:v>
                </c:pt>
                <c:pt idx="621">
                  <c:v>1.0809405622430583</c:v>
                </c:pt>
                <c:pt idx="622">
                  <c:v>0.7791974760532423</c:v>
                </c:pt>
                <c:pt idx="623">
                  <c:v>1.2536500416680763</c:v>
                </c:pt>
                <c:pt idx="624">
                  <c:v>1.7463054305862642</c:v>
                </c:pt>
                <c:pt idx="625">
                  <c:v>0.38353570019742855</c:v>
                </c:pt>
                <c:pt idx="626">
                  <c:v>1.4990826106187511</c:v>
                </c:pt>
                <c:pt idx="627">
                  <c:v>0.59657468586672868</c:v>
                </c:pt>
                <c:pt idx="628">
                  <c:v>1.266769471408725</c:v>
                </c:pt>
                <c:pt idx="629">
                  <c:v>0.72712612287228773</c:v>
                </c:pt>
                <c:pt idx="630">
                  <c:v>0.62038308438069012</c:v>
                </c:pt>
                <c:pt idx="631">
                  <c:v>1.0016724795943948</c:v>
                </c:pt>
                <c:pt idx="632">
                  <c:v>1.1375736813138004</c:v>
                </c:pt>
                <c:pt idx="633">
                  <c:v>0.74005072777632686</c:v>
                </c:pt>
                <c:pt idx="634">
                  <c:v>0.72311722672846934</c:v>
                </c:pt>
                <c:pt idx="635">
                  <c:v>1.1719499159176596</c:v>
                </c:pt>
                <c:pt idx="636">
                  <c:v>1.2094483190414094</c:v>
                </c:pt>
                <c:pt idx="637">
                  <c:v>0.64757553419524883</c:v>
                </c:pt>
                <c:pt idx="638">
                  <c:v>0.79054657927006322</c:v>
                </c:pt>
                <c:pt idx="639">
                  <c:v>0.48023866408716398</c:v>
                </c:pt>
                <c:pt idx="640">
                  <c:v>0.45283049141167453</c:v>
                </c:pt>
                <c:pt idx="641">
                  <c:v>0.81679750563420195</c:v>
                </c:pt>
                <c:pt idx="642">
                  <c:v>0.67933143931258266</c:v>
                </c:pt>
                <c:pt idx="643">
                  <c:v>0.61586114192502972</c:v>
                </c:pt>
                <c:pt idx="644">
                  <c:v>1.1066733370968669</c:v>
                </c:pt>
                <c:pt idx="645">
                  <c:v>0.85739617504971422</c:v>
                </c:pt>
                <c:pt idx="646">
                  <c:v>0.36480529226327602</c:v>
                </c:pt>
                <c:pt idx="647">
                  <c:v>0.80123225404582854</c:v>
                </c:pt>
                <c:pt idx="648">
                  <c:v>0.97217890327635981</c:v>
                </c:pt>
                <c:pt idx="649">
                  <c:v>0.46869464703253821</c:v>
                </c:pt>
                <c:pt idx="650">
                  <c:v>0.86500667250610386</c:v>
                </c:pt>
                <c:pt idx="651">
                  <c:v>0.43861851965335208</c:v>
                </c:pt>
                <c:pt idx="652">
                  <c:v>0.72382260237535145</c:v>
                </c:pt>
                <c:pt idx="653">
                  <c:v>0.93685282965128014</c:v>
                </c:pt>
                <c:pt idx="654">
                  <c:v>1.1158541824960397</c:v>
                </c:pt>
                <c:pt idx="655">
                  <c:v>0.82482986435961936</c:v>
                </c:pt>
                <c:pt idx="656">
                  <c:v>0.89911440013043165</c:v>
                </c:pt>
                <c:pt idx="657">
                  <c:v>0.7766099282846215</c:v>
                </c:pt>
                <c:pt idx="658">
                  <c:v>0.79602571998211658</c:v>
                </c:pt>
                <c:pt idx="659">
                  <c:v>0.71628606490547275</c:v>
                </c:pt>
                <c:pt idx="660">
                  <c:v>0.69382032400526017</c:v>
                </c:pt>
                <c:pt idx="661">
                  <c:v>0.94023591613355717</c:v>
                </c:pt>
                <c:pt idx="662">
                  <c:v>0.72317699853335893</c:v>
                </c:pt>
                <c:pt idx="663">
                  <c:v>0.67288829915815973</c:v>
                </c:pt>
                <c:pt idx="664">
                  <c:v>0.64688736434995953</c:v>
                </c:pt>
                <c:pt idx="665">
                  <c:v>1.2042602751093585</c:v>
                </c:pt>
                <c:pt idx="666">
                  <c:v>0.77717011712216455</c:v>
                </c:pt>
                <c:pt idx="667">
                  <c:v>1.1483705800954622</c:v>
                </c:pt>
                <c:pt idx="668">
                  <c:v>0.51566793851661297</c:v>
                </c:pt>
                <c:pt idx="669">
                  <c:v>0.75941936158373324</c:v>
                </c:pt>
                <c:pt idx="670">
                  <c:v>0.90361023898348736</c:v>
                </c:pt>
                <c:pt idx="671">
                  <c:v>0.4251783309204612</c:v>
                </c:pt>
                <c:pt idx="672">
                  <c:v>1.0714139067181951</c:v>
                </c:pt>
                <c:pt idx="673">
                  <c:v>1.0796120612410811</c:v>
                </c:pt>
                <c:pt idx="674">
                  <c:v>0.58034011321526446</c:v>
                </c:pt>
                <c:pt idx="675">
                  <c:v>1.0613714015354598</c:v>
                </c:pt>
                <c:pt idx="676">
                  <c:v>0.77038884394685325</c:v>
                </c:pt>
                <c:pt idx="677">
                  <c:v>0.83181889435275058</c:v>
                </c:pt>
                <c:pt idx="678">
                  <c:v>1.1085880547606446</c:v>
                </c:pt>
                <c:pt idx="679">
                  <c:v>0.51768599477459787</c:v>
                </c:pt>
                <c:pt idx="680">
                  <c:v>0.77310069701181072</c:v>
                </c:pt>
                <c:pt idx="681">
                  <c:v>0.99238462646236236</c:v>
                </c:pt>
                <c:pt idx="682">
                  <c:v>0.74890772839937148</c:v>
                </c:pt>
                <c:pt idx="683">
                  <c:v>0.99886550288776776</c:v>
                </c:pt>
                <c:pt idx="684">
                  <c:v>1.1058811930483314</c:v>
                </c:pt>
                <c:pt idx="685">
                  <c:v>0.85831913927898384</c:v>
                </c:pt>
                <c:pt idx="686">
                  <c:v>0.50331171243639994</c:v>
                </c:pt>
                <c:pt idx="687">
                  <c:v>0.91150310519501987</c:v>
                </c:pt>
                <c:pt idx="688">
                  <c:v>0.91542538672286844</c:v>
                </c:pt>
                <c:pt idx="689">
                  <c:v>0.77763995284802834</c:v>
                </c:pt>
                <c:pt idx="690">
                  <c:v>0.56507335152217486</c:v>
                </c:pt>
                <c:pt idx="691">
                  <c:v>0.61699163916969668</c:v>
                </c:pt>
                <c:pt idx="692">
                  <c:v>0.95427065801624611</c:v>
                </c:pt>
                <c:pt idx="693">
                  <c:v>1.3615727068364352</c:v>
                </c:pt>
                <c:pt idx="694">
                  <c:v>0.9676599150361711</c:v>
                </c:pt>
                <c:pt idx="695">
                  <c:v>0.8863556794807117</c:v>
                </c:pt>
                <c:pt idx="696">
                  <c:v>0.75863927866272862</c:v>
                </c:pt>
                <c:pt idx="697">
                  <c:v>0.75760744927102497</c:v>
                </c:pt>
                <c:pt idx="698">
                  <c:v>0.95579335356903572</c:v>
                </c:pt>
                <c:pt idx="699">
                  <c:v>1.0152964575745393</c:v>
                </c:pt>
                <c:pt idx="700">
                  <c:v>0.99186938746396858</c:v>
                </c:pt>
                <c:pt idx="701">
                  <c:v>0.72647298300499852</c:v>
                </c:pt>
                <c:pt idx="702">
                  <c:v>0.90876745790252766</c:v>
                </c:pt>
                <c:pt idx="703">
                  <c:v>0.55166376751317192</c:v>
                </c:pt>
                <c:pt idx="704">
                  <c:v>0.71310367989066659</c:v>
                </c:pt>
                <c:pt idx="705">
                  <c:v>0.6085982254303931</c:v>
                </c:pt>
                <c:pt idx="706">
                  <c:v>1.136994412798469</c:v>
                </c:pt>
                <c:pt idx="707">
                  <c:v>0.80024018402401709</c:v>
                </c:pt>
                <c:pt idx="708">
                  <c:v>0.88232606608916164</c:v>
                </c:pt>
                <c:pt idx="709">
                  <c:v>0.87066939559337508</c:v>
                </c:pt>
                <c:pt idx="710">
                  <c:v>0.71756674510091278</c:v>
                </c:pt>
                <c:pt idx="711">
                  <c:v>0.92185830096859933</c:v>
                </c:pt>
                <c:pt idx="712">
                  <c:v>0.86680632063355567</c:v>
                </c:pt>
                <c:pt idx="713">
                  <c:v>0.92306963355530924</c:v>
                </c:pt>
                <c:pt idx="714">
                  <c:v>0.65732526443457351</c:v>
                </c:pt>
                <c:pt idx="715">
                  <c:v>0.95665150145978695</c:v>
                </c:pt>
                <c:pt idx="716">
                  <c:v>1.0090102017514662</c:v>
                </c:pt>
                <c:pt idx="717">
                  <c:v>1.1917090870973011</c:v>
                </c:pt>
                <c:pt idx="718">
                  <c:v>0.58518092611014372</c:v>
                </c:pt>
                <c:pt idx="719">
                  <c:v>0.67622829554521668</c:v>
                </c:pt>
                <c:pt idx="720">
                  <c:v>0.7970544557318745</c:v>
                </c:pt>
                <c:pt idx="721">
                  <c:v>0.64143424557923601</c:v>
                </c:pt>
                <c:pt idx="722">
                  <c:v>0.5724045912521204</c:v>
                </c:pt>
                <c:pt idx="723">
                  <c:v>1.0722497176803578</c:v>
                </c:pt>
                <c:pt idx="724">
                  <c:v>0.58121821674797369</c:v>
                </c:pt>
                <c:pt idx="725">
                  <c:v>0.99548287148278325</c:v>
                </c:pt>
                <c:pt idx="726">
                  <c:v>1.1274206734823051</c:v>
                </c:pt>
                <c:pt idx="727">
                  <c:v>1.070066059999113</c:v>
                </c:pt>
                <c:pt idx="728">
                  <c:v>0.90850980677672999</c:v>
                </c:pt>
                <c:pt idx="729">
                  <c:v>1.046635804257612</c:v>
                </c:pt>
                <c:pt idx="730">
                  <c:v>0.74126263355103217</c:v>
                </c:pt>
                <c:pt idx="731">
                  <c:v>0.70687956636840887</c:v>
                </c:pt>
                <c:pt idx="732">
                  <c:v>0.47906618684592361</c:v>
                </c:pt>
                <c:pt idx="733">
                  <c:v>0.61170588003587401</c:v>
                </c:pt>
                <c:pt idx="734">
                  <c:v>0.89186765428988612</c:v>
                </c:pt>
                <c:pt idx="735">
                  <c:v>0.90720569578817634</c:v>
                </c:pt>
                <c:pt idx="736">
                  <c:v>0.86914926881291832</c:v>
                </c:pt>
                <c:pt idx="737">
                  <c:v>0.79778525699852032</c:v>
                </c:pt>
                <c:pt idx="738">
                  <c:v>0.76897377033532688</c:v>
                </c:pt>
                <c:pt idx="739">
                  <c:v>0.83000747729270485</c:v>
                </c:pt>
                <c:pt idx="740">
                  <c:v>0.75680852671126586</c:v>
                </c:pt>
                <c:pt idx="741">
                  <c:v>0.96471010022009174</c:v>
                </c:pt>
                <c:pt idx="742">
                  <c:v>1.0463219037753888</c:v>
                </c:pt>
                <c:pt idx="743">
                  <c:v>0.69631211581491459</c:v>
                </c:pt>
                <c:pt idx="744">
                  <c:v>0.83456941057844525</c:v>
                </c:pt>
                <c:pt idx="745">
                  <c:v>1.108133196780136</c:v>
                </c:pt>
                <c:pt idx="746">
                  <c:v>0.67521268409342861</c:v>
                </c:pt>
                <c:pt idx="747">
                  <c:v>0.95426824195168702</c:v>
                </c:pt>
                <c:pt idx="748">
                  <c:v>1.0947912751607349</c:v>
                </c:pt>
                <c:pt idx="749">
                  <c:v>0.8127020398828706</c:v>
                </c:pt>
                <c:pt idx="750">
                  <c:v>1.003815973137457</c:v>
                </c:pt>
                <c:pt idx="751">
                  <c:v>0.65527529620130331</c:v>
                </c:pt>
                <c:pt idx="752">
                  <c:v>1.092042497588539</c:v>
                </c:pt>
                <c:pt idx="753">
                  <c:v>0.52743707568899323</c:v>
                </c:pt>
                <c:pt idx="754">
                  <c:v>0.84545611211537586</c:v>
                </c:pt>
                <c:pt idx="755">
                  <c:v>1.0169242591680958</c:v>
                </c:pt>
                <c:pt idx="756">
                  <c:v>0.95130237178209287</c:v>
                </c:pt>
                <c:pt idx="757">
                  <c:v>1.1984348942669711</c:v>
                </c:pt>
                <c:pt idx="758">
                  <c:v>0.60726183060625682</c:v>
                </c:pt>
                <c:pt idx="759">
                  <c:v>1.0981125627029846</c:v>
                </c:pt>
                <c:pt idx="760">
                  <c:v>0.74234563839532541</c:v>
                </c:pt>
                <c:pt idx="761">
                  <c:v>0.99708190328914037</c:v>
                </c:pt>
                <c:pt idx="762">
                  <c:v>0.85035302305316807</c:v>
                </c:pt>
                <c:pt idx="763">
                  <c:v>0.9633689387342419</c:v>
                </c:pt>
                <c:pt idx="764">
                  <c:v>0.78854227338584393</c:v>
                </c:pt>
                <c:pt idx="765">
                  <c:v>0.77355899954757879</c:v>
                </c:pt>
                <c:pt idx="766">
                  <c:v>0.9777967884494575</c:v>
                </c:pt>
                <c:pt idx="767">
                  <c:v>0.88211918870105321</c:v>
                </c:pt>
                <c:pt idx="768">
                  <c:v>0.98828710511499274</c:v>
                </c:pt>
                <c:pt idx="769">
                  <c:v>0.89035980523540625</c:v>
                </c:pt>
                <c:pt idx="770">
                  <c:v>0.70672755297955236</c:v>
                </c:pt>
                <c:pt idx="771">
                  <c:v>0.77493930975474989</c:v>
                </c:pt>
                <c:pt idx="772">
                  <c:v>0.99332998403519979</c:v>
                </c:pt>
                <c:pt idx="773">
                  <c:v>0.96575304422223407</c:v>
                </c:pt>
                <c:pt idx="774">
                  <c:v>0.8966867098544572</c:v>
                </c:pt>
                <c:pt idx="775">
                  <c:v>0.63170260104734677</c:v>
                </c:pt>
                <c:pt idx="776">
                  <c:v>0.9316613997838511</c:v>
                </c:pt>
                <c:pt idx="777">
                  <c:v>1.1030256675780685</c:v>
                </c:pt>
                <c:pt idx="778">
                  <c:v>0.92738495047748759</c:v>
                </c:pt>
                <c:pt idx="779">
                  <c:v>1.1006070285141154</c:v>
                </c:pt>
                <c:pt idx="780">
                  <c:v>0.91920839937615062</c:v>
                </c:pt>
                <c:pt idx="781">
                  <c:v>0.71084677698497478</c:v>
                </c:pt>
                <c:pt idx="782">
                  <c:v>1.4448135796414778</c:v>
                </c:pt>
                <c:pt idx="783">
                  <c:v>0.85821388636297735</c:v>
                </c:pt>
                <c:pt idx="784">
                  <c:v>0.96547414347617089</c:v>
                </c:pt>
                <c:pt idx="785">
                  <c:v>0.65110505766693005</c:v>
                </c:pt>
                <c:pt idx="786">
                  <c:v>0.86323584454521685</c:v>
                </c:pt>
                <c:pt idx="787">
                  <c:v>0.83376201355089885</c:v>
                </c:pt>
                <c:pt idx="788">
                  <c:v>0.9530936336453244</c:v>
                </c:pt>
                <c:pt idx="789">
                  <c:v>0.96926039225343319</c:v>
                </c:pt>
                <c:pt idx="790">
                  <c:v>1.0165758009881538</c:v>
                </c:pt>
                <c:pt idx="791">
                  <c:v>1.0666789644775612</c:v>
                </c:pt>
                <c:pt idx="792">
                  <c:v>1.1351258869578509</c:v>
                </c:pt>
                <c:pt idx="793">
                  <c:v>0.84244914438086782</c:v>
                </c:pt>
                <c:pt idx="794">
                  <c:v>0.94721150012112842</c:v>
                </c:pt>
                <c:pt idx="795">
                  <c:v>0.41772693661920735</c:v>
                </c:pt>
                <c:pt idx="796">
                  <c:v>0.50722643355351338</c:v>
                </c:pt>
                <c:pt idx="797">
                  <c:v>0.75186661836876156</c:v>
                </c:pt>
                <c:pt idx="798">
                  <c:v>0.94553512826855779</c:v>
                </c:pt>
                <c:pt idx="799">
                  <c:v>1.2643580879636989</c:v>
                </c:pt>
                <c:pt idx="800">
                  <c:v>1.0090909111884689</c:v>
                </c:pt>
                <c:pt idx="801">
                  <c:v>0.78128762983968225</c:v>
                </c:pt>
                <c:pt idx="802">
                  <c:v>1.0855970560743113</c:v>
                </c:pt>
                <c:pt idx="803">
                  <c:v>0.89322484423573578</c:v>
                </c:pt>
                <c:pt idx="804">
                  <c:v>0.93376777433216229</c:v>
                </c:pt>
                <c:pt idx="805">
                  <c:v>0.85462061628946251</c:v>
                </c:pt>
                <c:pt idx="806">
                  <c:v>1.0474358402357655</c:v>
                </c:pt>
                <c:pt idx="807">
                  <c:v>0.88130262052239738</c:v>
                </c:pt>
                <c:pt idx="808">
                  <c:v>0.72136791648102017</c:v>
                </c:pt>
                <c:pt idx="809">
                  <c:v>0.77972898456573247</c:v>
                </c:pt>
                <c:pt idx="810">
                  <c:v>1.0078251105833549</c:v>
                </c:pt>
                <c:pt idx="811">
                  <c:v>0.79111749420605071</c:v>
                </c:pt>
                <c:pt idx="812">
                  <c:v>0.93580154104545521</c:v>
                </c:pt>
                <c:pt idx="813">
                  <c:v>1.0097327777912621</c:v>
                </c:pt>
                <c:pt idx="814">
                  <c:v>0.65512195052791233</c:v>
                </c:pt>
                <c:pt idx="815">
                  <c:v>1.1694995730679345</c:v>
                </c:pt>
                <c:pt idx="816">
                  <c:v>0.92058397157237215</c:v>
                </c:pt>
                <c:pt idx="817">
                  <c:v>0.87754469953698955</c:v>
                </c:pt>
                <c:pt idx="818">
                  <c:v>0.95853504897275021</c:v>
                </c:pt>
                <c:pt idx="819">
                  <c:v>1.0243726392862647</c:v>
                </c:pt>
                <c:pt idx="820">
                  <c:v>0.93068382915691195</c:v>
                </c:pt>
                <c:pt idx="821">
                  <c:v>0.78949336524494884</c:v>
                </c:pt>
                <c:pt idx="822">
                  <c:v>0.98071567847719077</c:v>
                </c:pt>
                <c:pt idx="823">
                  <c:v>0.86737964477326135</c:v>
                </c:pt>
                <c:pt idx="824">
                  <c:v>0.87590118307559439</c:v>
                </c:pt>
                <c:pt idx="825">
                  <c:v>0.60026403979111853</c:v>
                </c:pt>
                <c:pt idx="826">
                  <c:v>0.88153736686051709</c:v>
                </c:pt>
                <c:pt idx="827">
                  <c:v>0.88131772300321543</c:v>
                </c:pt>
                <c:pt idx="828">
                  <c:v>0.87887662799052124</c:v>
                </c:pt>
                <c:pt idx="829">
                  <c:v>0.99698192443498179</c:v>
                </c:pt>
                <c:pt idx="830">
                  <c:v>0.96623112890796392</c:v>
                </c:pt>
                <c:pt idx="831">
                  <c:v>0.96101863550374789</c:v>
                </c:pt>
                <c:pt idx="832">
                  <c:v>0.9415918967434378</c:v>
                </c:pt>
                <c:pt idx="833">
                  <c:v>0.82747043664597186</c:v>
                </c:pt>
                <c:pt idx="834">
                  <c:v>0.88316215286199351</c:v>
                </c:pt>
                <c:pt idx="835">
                  <c:v>0.83471178076762242</c:v>
                </c:pt>
                <c:pt idx="836">
                  <c:v>0.87593152384551853</c:v>
                </c:pt>
                <c:pt idx="837">
                  <c:v>0.86023745760696235</c:v>
                </c:pt>
                <c:pt idx="838">
                  <c:v>0.78545491467210993</c:v>
                </c:pt>
                <c:pt idx="839">
                  <c:v>0.84757481352083952</c:v>
                </c:pt>
                <c:pt idx="840">
                  <c:v>1.0499040444220615</c:v>
                </c:pt>
                <c:pt idx="841">
                  <c:v>0.78442936862538071</c:v>
                </c:pt>
                <c:pt idx="842">
                  <c:v>1.1204407172216591</c:v>
                </c:pt>
                <c:pt idx="843">
                  <c:v>1.0224396786660293</c:v>
                </c:pt>
                <c:pt idx="844">
                  <c:v>1.0975151364046434</c:v>
                </c:pt>
                <c:pt idx="845">
                  <c:v>1.1084527898336871</c:v>
                </c:pt>
                <c:pt idx="846">
                  <c:v>0.80947316216815191</c:v>
                </c:pt>
                <c:pt idx="847">
                  <c:v>0.70061934146212346</c:v>
                </c:pt>
                <c:pt idx="848">
                  <c:v>1.062431030262214</c:v>
                </c:pt>
                <c:pt idx="849">
                  <c:v>0.84489720724450268</c:v>
                </c:pt>
                <c:pt idx="850">
                  <c:v>0.73475004450891301</c:v>
                </c:pt>
                <c:pt idx="851">
                  <c:v>0.86268449810808878</c:v>
                </c:pt>
                <c:pt idx="852">
                  <c:v>0.94422164672577191</c:v>
                </c:pt>
                <c:pt idx="853">
                  <c:v>1.025188337152676</c:v>
                </c:pt>
                <c:pt idx="854">
                  <c:v>0.98565745550761719</c:v>
                </c:pt>
                <c:pt idx="855">
                  <c:v>0.52259764209492754</c:v>
                </c:pt>
                <c:pt idx="856">
                  <c:v>0.8331050000435346</c:v>
                </c:pt>
                <c:pt idx="857">
                  <c:v>1.1205349290987594</c:v>
                </c:pt>
                <c:pt idx="858">
                  <c:v>0.91711191614999532</c:v>
                </c:pt>
                <c:pt idx="859">
                  <c:v>0.49490381084228163</c:v>
                </c:pt>
                <c:pt idx="860">
                  <c:v>1.1314253381106958</c:v>
                </c:pt>
                <c:pt idx="861">
                  <c:v>0.82386610941875082</c:v>
                </c:pt>
                <c:pt idx="862">
                  <c:v>1.0777238215904716</c:v>
                </c:pt>
                <c:pt idx="863">
                  <c:v>1.0461973650103877</c:v>
                </c:pt>
                <c:pt idx="864">
                  <c:v>0.86186088115438308</c:v>
                </c:pt>
                <c:pt idx="865">
                  <c:v>0.94042999991551413</c:v>
                </c:pt>
                <c:pt idx="866">
                  <c:v>1.1334645832603467</c:v>
                </c:pt>
                <c:pt idx="867">
                  <c:v>1.0308049858176822</c:v>
                </c:pt>
                <c:pt idx="868">
                  <c:v>0.83679107275105413</c:v>
                </c:pt>
                <c:pt idx="869">
                  <c:v>0.94998382862782682</c:v>
                </c:pt>
                <c:pt idx="870">
                  <c:v>0.8841985656400545</c:v>
                </c:pt>
                <c:pt idx="871">
                  <c:v>0.95863629699501685</c:v>
                </c:pt>
                <c:pt idx="872">
                  <c:v>1.0407766196256991</c:v>
                </c:pt>
                <c:pt idx="873">
                  <c:v>1.0520594924827966</c:v>
                </c:pt>
                <c:pt idx="874">
                  <c:v>0.98507761203563293</c:v>
                </c:pt>
                <c:pt idx="875">
                  <c:v>0.92230982970129427</c:v>
                </c:pt>
                <c:pt idx="876">
                  <c:v>0.69032340869812425</c:v>
                </c:pt>
                <c:pt idx="877">
                  <c:v>0.96579015043370697</c:v>
                </c:pt>
                <c:pt idx="878">
                  <c:v>1.1224004783512329</c:v>
                </c:pt>
                <c:pt idx="879">
                  <c:v>0.86463500876464716</c:v>
                </c:pt>
                <c:pt idx="880">
                  <c:v>0.90690293123144217</c:v>
                </c:pt>
                <c:pt idx="881">
                  <c:v>0.89747844292857004</c:v>
                </c:pt>
                <c:pt idx="882">
                  <c:v>1.0467721409794826</c:v>
                </c:pt>
                <c:pt idx="883">
                  <c:v>0.93372694378097321</c:v>
                </c:pt>
                <c:pt idx="884">
                  <c:v>1.0450130798646238</c:v>
                </c:pt>
                <c:pt idx="885">
                  <c:v>0.90100765370146718</c:v>
                </c:pt>
                <c:pt idx="886">
                  <c:v>0.93370850211921053</c:v>
                </c:pt>
                <c:pt idx="887">
                  <c:v>0.96133259558282758</c:v>
                </c:pt>
                <c:pt idx="888">
                  <c:v>0.78843712183864134</c:v>
                </c:pt>
                <c:pt idx="889">
                  <c:v>0.79324909928393172</c:v>
                </c:pt>
                <c:pt idx="890">
                  <c:v>0.59320650714214729</c:v>
                </c:pt>
                <c:pt idx="891">
                  <c:v>0.92559318299730253</c:v>
                </c:pt>
                <c:pt idx="892">
                  <c:v>0.87395506346187823</c:v>
                </c:pt>
                <c:pt idx="893">
                  <c:v>1.0577907608322339</c:v>
                </c:pt>
                <c:pt idx="894">
                  <c:v>0.93775659807725731</c:v>
                </c:pt>
                <c:pt idx="895">
                  <c:v>0.76102848317923377</c:v>
                </c:pt>
                <c:pt idx="896">
                  <c:v>0.87917454041330056</c:v>
                </c:pt>
                <c:pt idx="897">
                  <c:v>1.1606892683184424</c:v>
                </c:pt>
                <c:pt idx="898">
                  <c:v>1.1283068833539627</c:v>
                </c:pt>
                <c:pt idx="899">
                  <c:v>0.84542564057628711</c:v>
                </c:pt>
                <c:pt idx="900">
                  <c:v>1.1103452345571794</c:v>
                </c:pt>
                <c:pt idx="901">
                  <c:v>1.019360669107132</c:v>
                </c:pt>
                <c:pt idx="902">
                  <c:v>0.97000651473733179</c:v>
                </c:pt>
                <c:pt idx="903">
                  <c:v>0.78160470947506022</c:v>
                </c:pt>
                <c:pt idx="904">
                  <c:v>0.90015674513730548</c:v>
                </c:pt>
                <c:pt idx="905">
                  <c:v>0.94219971085580245</c:v>
                </c:pt>
                <c:pt idx="906">
                  <c:v>1.193497451133736</c:v>
                </c:pt>
                <c:pt idx="907">
                  <c:v>0.93566434299330459</c:v>
                </c:pt>
                <c:pt idx="908">
                  <c:v>1.0137909472934576</c:v>
                </c:pt>
                <c:pt idx="909">
                  <c:v>1.0159633597858317</c:v>
                </c:pt>
                <c:pt idx="910">
                  <c:v>1.030371097960022</c:v>
                </c:pt>
                <c:pt idx="911">
                  <c:v>1.0420943823788984</c:v>
                </c:pt>
                <c:pt idx="912">
                  <c:v>1.0172027177632679</c:v>
                </c:pt>
                <c:pt idx="913">
                  <c:v>1.0363335391400874</c:v>
                </c:pt>
                <c:pt idx="914">
                  <c:v>1.0971977477224766</c:v>
                </c:pt>
                <c:pt idx="915">
                  <c:v>0.90891294442075354</c:v>
                </c:pt>
                <c:pt idx="916">
                  <c:v>0.8667795576925269</c:v>
                </c:pt>
                <c:pt idx="917">
                  <c:v>0.83474504062489441</c:v>
                </c:pt>
                <c:pt idx="918">
                  <c:v>0.82802990722134162</c:v>
                </c:pt>
                <c:pt idx="919">
                  <c:v>0.93747724941946042</c:v>
                </c:pt>
                <c:pt idx="920">
                  <c:v>1.1271509317033324</c:v>
                </c:pt>
                <c:pt idx="921">
                  <c:v>0.94500400083407343</c:v>
                </c:pt>
                <c:pt idx="922">
                  <c:v>0.96777859598390392</c:v>
                </c:pt>
                <c:pt idx="923">
                  <c:v>1.3213998666219475</c:v>
                </c:pt>
                <c:pt idx="924">
                  <c:v>0.9484987010535002</c:v>
                </c:pt>
                <c:pt idx="925">
                  <c:v>0.79873458510551654</c:v>
                </c:pt>
                <c:pt idx="926">
                  <c:v>0.92940593236661473</c:v>
                </c:pt>
                <c:pt idx="927">
                  <c:v>0.93107043087918762</c:v>
                </c:pt>
                <c:pt idx="928">
                  <c:v>1.0482569030933806</c:v>
                </c:pt>
                <c:pt idx="929">
                  <c:v>0.78367169092213251</c:v>
                </c:pt>
                <c:pt idx="930">
                  <c:v>1.0956118026504009</c:v>
                </c:pt>
                <c:pt idx="931">
                  <c:v>0.91521307410767283</c:v>
                </c:pt>
                <c:pt idx="932">
                  <c:v>0.82777663997507855</c:v>
                </c:pt>
                <c:pt idx="933">
                  <c:v>0.95474055582478934</c:v>
                </c:pt>
                <c:pt idx="934">
                  <c:v>0.92257035830943401</c:v>
                </c:pt>
                <c:pt idx="935">
                  <c:v>1.0760892622566391</c:v>
                </c:pt>
                <c:pt idx="936">
                  <c:v>1.0542517309611887</c:v>
                </c:pt>
                <c:pt idx="937">
                  <c:v>1.0648168341187989</c:v>
                </c:pt>
                <c:pt idx="938">
                  <c:v>1.0175708261033283</c:v>
                </c:pt>
                <c:pt idx="939">
                  <c:v>1.2022820553060507</c:v>
                </c:pt>
                <c:pt idx="940">
                  <c:v>0.91100481616085116</c:v>
                </c:pt>
                <c:pt idx="941">
                  <c:v>0.90708824214232042</c:v>
                </c:pt>
                <c:pt idx="942">
                  <c:v>1.0006188679738535</c:v>
                </c:pt>
                <c:pt idx="943">
                  <c:v>0.75363603842545945</c:v>
                </c:pt>
                <c:pt idx="944">
                  <c:v>0.92761234717852736</c:v>
                </c:pt>
                <c:pt idx="945">
                  <c:v>0.9310063442512353</c:v>
                </c:pt>
                <c:pt idx="946">
                  <c:v>0.99271681567088521</c:v>
                </c:pt>
                <c:pt idx="947">
                  <c:v>0.88788702844897816</c:v>
                </c:pt>
                <c:pt idx="948">
                  <c:v>1.0744260108965793</c:v>
                </c:pt>
                <c:pt idx="949">
                  <c:v>0.86983184016128057</c:v>
                </c:pt>
                <c:pt idx="950">
                  <c:v>1.055461011242731</c:v>
                </c:pt>
                <c:pt idx="951">
                  <c:v>0.97524973797789549</c:v>
                </c:pt>
                <c:pt idx="952">
                  <c:v>1.0664979782081596</c:v>
                </c:pt>
                <c:pt idx="953">
                  <c:v>0.81556610983448097</c:v>
                </c:pt>
                <c:pt idx="954">
                  <c:v>0.95852959458488263</c:v>
                </c:pt>
                <c:pt idx="955">
                  <c:v>1.1092434379962131</c:v>
                </c:pt>
                <c:pt idx="956">
                  <c:v>0.8128833919998053</c:v>
                </c:pt>
                <c:pt idx="957">
                  <c:v>0.84221022659041489</c:v>
                </c:pt>
                <c:pt idx="958">
                  <c:v>1.1225692598431158</c:v>
                </c:pt>
                <c:pt idx="959">
                  <c:v>0.93261794991020308</c:v>
                </c:pt>
                <c:pt idx="960">
                  <c:v>1.1955203050629946</c:v>
                </c:pt>
                <c:pt idx="961">
                  <c:v>0.89739958740516679</c:v>
                </c:pt>
                <c:pt idx="962">
                  <c:v>0.70894646924079696</c:v>
                </c:pt>
                <c:pt idx="963">
                  <c:v>1.0402398502512897</c:v>
                </c:pt>
                <c:pt idx="964">
                  <c:v>1.0376016446333618</c:v>
                </c:pt>
                <c:pt idx="965">
                  <c:v>1.0927678719546832</c:v>
                </c:pt>
                <c:pt idx="966">
                  <c:v>1.1499832578298621</c:v>
                </c:pt>
                <c:pt idx="967">
                  <c:v>0.98980373130468446</c:v>
                </c:pt>
                <c:pt idx="968">
                  <c:v>0.89819360231899981</c:v>
                </c:pt>
                <c:pt idx="969">
                  <c:v>1.0092715314762073</c:v>
                </c:pt>
                <c:pt idx="970">
                  <c:v>1.0185610511620846</c:v>
                </c:pt>
                <c:pt idx="971">
                  <c:v>1.0339564317095691</c:v>
                </c:pt>
                <c:pt idx="972">
                  <c:v>0.96322274230124472</c:v>
                </c:pt>
                <c:pt idx="973">
                  <c:v>0.92315229159587808</c:v>
                </c:pt>
                <c:pt idx="974">
                  <c:v>1.0369413131200882</c:v>
                </c:pt>
                <c:pt idx="975">
                  <c:v>0.92471474847298141</c:v>
                </c:pt>
                <c:pt idx="976">
                  <c:v>0.93689844967955604</c:v>
                </c:pt>
                <c:pt idx="977">
                  <c:v>0.87394398330275469</c:v>
                </c:pt>
                <c:pt idx="978">
                  <c:v>1.0322693758897716</c:v>
                </c:pt>
                <c:pt idx="979">
                  <c:v>1.0802463748680484</c:v>
                </c:pt>
                <c:pt idx="980">
                  <c:v>0.93056435714244012</c:v>
                </c:pt>
                <c:pt idx="981">
                  <c:v>0.95069806207119745</c:v>
                </c:pt>
                <c:pt idx="982">
                  <c:v>0.9505154067414705</c:v>
                </c:pt>
                <c:pt idx="983">
                  <c:v>1.0150001473329739</c:v>
                </c:pt>
                <c:pt idx="984">
                  <c:v>0.99853972759106591</c:v>
                </c:pt>
                <c:pt idx="985">
                  <c:v>1.0193891914672411</c:v>
                </c:pt>
                <c:pt idx="986">
                  <c:v>0.94242505220765771</c:v>
                </c:pt>
                <c:pt idx="987">
                  <c:v>1.1672947274897774</c:v>
                </c:pt>
                <c:pt idx="988">
                  <c:v>0.96091568609492128</c:v>
                </c:pt>
                <c:pt idx="989">
                  <c:v>0.96596724008795343</c:v>
                </c:pt>
                <c:pt idx="990">
                  <c:v>0.82502054450828144</c:v>
                </c:pt>
                <c:pt idx="991">
                  <c:v>0.97187119228748908</c:v>
                </c:pt>
                <c:pt idx="992">
                  <c:v>1.0176486006782375</c:v>
                </c:pt>
                <c:pt idx="993">
                  <c:v>0.96407726845869801</c:v>
                </c:pt>
                <c:pt idx="994">
                  <c:v>0.89579741841695482</c:v>
                </c:pt>
                <c:pt idx="995">
                  <c:v>0.85274174993928054</c:v>
                </c:pt>
                <c:pt idx="996">
                  <c:v>1.0082818071276443</c:v>
                </c:pt>
                <c:pt idx="997">
                  <c:v>0.79938427010801305</c:v>
                </c:pt>
                <c:pt idx="998">
                  <c:v>0.66514182351950657</c:v>
                </c:pt>
                <c:pt idx="999">
                  <c:v>0.95678242503889677</c:v>
                </c:pt>
                <c:pt idx="1000">
                  <c:v>0.87695706880298263</c:v>
                </c:pt>
                <c:pt idx="1001">
                  <c:v>1.0134098278298058</c:v>
                </c:pt>
                <c:pt idx="1002">
                  <c:v>0.9580487288939602</c:v>
                </c:pt>
                <c:pt idx="1003">
                  <c:v>0.9301164830820946</c:v>
                </c:pt>
                <c:pt idx="1004">
                  <c:v>0.94641378781391494</c:v>
                </c:pt>
                <c:pt idx="1005">
                  <c:v>0.90004739161134373</c:v>
                </c:pt>
                <c:pt idx="1006">
                  <c:v>1.0414540056786592</c:v>
                </c:pt>
                <c:pt idx="1007">
                  <c:v>0.87877910114470226</c:v>
                </c:pt>
                <c:pt idx="1008">
                  <c:v>1.1220419813442626</c:v>
                </c:pt>
                <c:pt idx="1009">
                  <c:v>1.0973440883344918</c:v>
                </c:pt>
                <c:pt idx="1010">
                  <c:v>1.0089715945573254</c:v>
                </c:pt>
                <c:pt idx="1011">
                  <c:v>0.86440994252988024</c:v>
                </c:pt>
                <c:pt idx="1012">
                  <c:v>0.83370095568902314</c:v>
                </c:pt>
                <c:pt idx="1013">
                  <c:v>0.9049280528807444</c:v>
                </c:pt>
                <c:pt idx="1014">
                  <c:v>0.99810987359642112</c:v>
                </c:pt>
                <c:pt idx="1015">
                  <c:v>0.90449670690401685</c:v>
                </c:pt>
                <c:pt idx="1016">
                  <c:v>1.0347532094565546</c:v>
                </c:pt>
                <c:pt idx="1017">
                  <c:v>0.92441124982763534</c:v>
                </c:pt>
                <c:pt idx="1018">
                  <c:v>0.93735868567605518</c:v>
                </c:pt>
                <c:pt idx="1019">
                  <c:v>0.73859173593396654</c:v>
                </c:pt>
                <c:pt idx="1020">
                  <c:v>0.93782025296245175</c:v>
                </c:pt>
                <c:pt idx="1021">
                  <c:v>0.95961841540495085</c:v>
                </c:pt>
                <c:pt idx="1022">
                  <c:v>0.95077661699789962</c:v>
                </c:pt>
                <c:pt idx="1023">
                  <c:v>0.93168481551161475</c:v>
                </c:pt>
                <c:pt idx="1024">
                  <c:v>1.0138808022235848</c:v>
                </c:pt>
                <c:pt idx="1025">
                  <c:v>0.9361656706878414</c:v>
                </c:pt>
                <c:pt idx="1026">
                  <c:v>1.0063579396591753</c:v>
                </c:pt>
                <c:pt idx="1027">
                  <c:v>0.92056330096949701</c:v>
                </c:pt>
                <c:pt idx="1028">
                  <c:v>0.79068200928431343</c:v>
                </c:pt>
                <c:pt idx="1029">
                  <c:v>0.97364314065431778</c:v>
                </c:pt>
                <c:pt idx="1030">
                  <c:v>1.0153748545368591</c:v>
                </c:pt>
                <c:pt idx="1031">
                  <c:v>0.90157408183495813</c:v>
                </c:pt>
                <c:pt idx="1032">
                  <c:v>1.0041315132035227</c:v>
                </c:pt>
                <c:pt idx="1033">
                  <c:v>0.66633572645459949</c:v>
                </c:pt>
                <c:pt idx="1034">
                  <c:v>0.92921576990358801</c:v>
                </c:pt>
                <c:pt idx="1035">
                  <c:v>0.85232993851073613</c:v>
                </c:pt>
                <c:pt idx="1036">
                  <c:v>1.019910258338522</c:v>
                </c:pt>
                <c:pt idx="1037">
                  <c:v>0.80354576654813969</c:v>
                </c:pt>
                <c:pt idx="1038">
                  <c:v>0.91054146385452917</c:v>
                </c:pt>
                <c:pt idx="1039">
                  <c:v>1.0710777692547095</c:v>
                </c:pt>
                <c:pt idx="1040">
                  <c:v>0.84038716543945902</c:v>
                </c:pt>
                <c:pt idx="1041">
                  <c:v>0.99856154314103462</c:v>
                </c:pt>
                <c:pt idx="1042">
                  <c:v>1.0105583851443178</c:v>
                </c:pt>
                <c:pt idx="1043">
                  <c:v>0.88693334354805076</c:v>
                </c:pt>
                <c:pt idx="1044">
                  <c:v>0.98993289157985109</c:v>
                </c:pt>
                <c:pt idx="1045">
                  <c:v>0.99509033337988073</c:v>
                </c:pt>
                <c:pt idx="1046">
                  <c:v>0.86391854127007039</c:v>
                </c:pt>
                <c:pt idx="1047">
                  <c:v>0.8022094178968685</c:v>
                </c:pt>
                <c:pt idx="1048">
                  <c:v>0.80431428427545859</c:v>
                </c:pt>
                <c:pt idx="1049">
                  <c:v>0.90322847975195453</c:v>
                </c:pt>
                <c:pt idx="1050">
                  <c:v>1.0282552374470038</c:v>
                </c:pt>
                <c:pt idx="1051">
                  <c:v>0.86293593227615517</c:v>
                </c:pt>
                <c:pt idx="1052">
                  <c:v>0.92735268434663298</c:v>
                </c:pt>
                <c:pt idx="1053">
                  <c:v>0.8241696869654086</c:v>
                </c:pt>
                <c:pt idx="1054">
                  <c:v>0.94522059864476393</c:v>
                </c:pt>
                <c:pt idx="1055">
                  <c:v>0.84967164213308799</c:v>
                </c:pt>
                <c:pt idx="1056">
                  <c:v>0.80397420472239056</c:v>
                </c:pt>
                <c:pt idx="1057">
                  <c:v>0.9501293753253347</c:v>
                </c:pt>
                <c:pt idx="1058">
                  <c:v>0.77383063522433104</c:v>
                </c:pt>
                <c:pt idx="1059">
                  <c:v>1.0840185098367907</c:v>
                </c:pt>
                <c:pt idx="1060">
                  <c:v>0.95434927595096997</c:v>
                </c:pt>
                <c:pt idx="1061">
                  <c:v>0.88591341479383912</c:v>
                </c:pt>
                <c:pt idx="1062">
                  <c:v>0.97754666955976788</c:v>
                </c:pt>
                <c:pt idx="1063">
                  <c:v>0.83175881398260743</c:v>
                </c:pt>
                <c:pt idx="1064">
                  <c:v>0.93373066458871001</c:v>
                </c:pt>
                <c:pt idx="1065">
                  <c:v>0.87351489322845022</c:v>
                </c:pt>
                <c:pt idx="1066">
                  <c:v>0.9240523679965863</c:v>
                </c:pt>
                <c:pt idx="1067">
                  <c:v>0.93585256027616692</c:v>
                </c:pt>
                <c:pt idx="1068">
                  <c:v>0.86485660318266244</c:v>
                </c:pt>
                <c:pt idx="1069">
                  <c:v>0.87706455103659531</c:v>
                </c:pt>
                <c:pt idx="1070">
                  <c:v>0.82699156066669266</c:v>
                </c:pt>
                <c:pt idx="1071">
                  <c:v>0.88421127117593024</c:v>
                </c:pt>
                <c:pt idx="1072">
                  <c:v>0.89329983818446346</c:v>
                </c:pt>
                <c:pt idx="1073">
                  <c:v>1.0878824838807868</c:v>
                </c:pt>
                <c:pt idx="1074">
                  <c:v>1.0127803570344014</c:v>
                </c:pt>
                <c:pt idx="1075">
                  <c:v>1.0099146464476603</c:v>
                </c:pt>
                <c:pt idx="1076">
                  <c:v>0.84605380185307655</c:v>
                </c:pt>
                <c:pt idx="1077">
                  <c:v>0.91767034822512494</c:v>
                </c:pt>
                <c:pt idx="1078">
                  <c:v>1.0065118496671075</c:v>
                </c:pt>
                <c:pt idx="1079">
                  <c:v>0.90927370212690928</c:v>
                </c:pt>
                <c:pt idx="1080">
                  <c:v>0.85115100713235081</c:v>
                </c:pt>
                <c:pt idx="1081">
                  <c:v>0.74280145989207091</c:v>
                </c:pt>
                <c:pt idx="1082">
                  <c:v>0.87393159897351969</c:v>
                </c:pt>
                <c:pt idx="1083">
                  <c:v>1.0663006809783941</c:v>
                </c:pt>
                <c:pt idx="1084">
                  <c:v>0.89650161874618628</c:v>
                </c:pt>
                <c:pt idx="1085">
                  <c:v>0.97532313885020672</c:v>
                </c:pt>
                <c:pt idx="1086">
                  <c:v>0.92042008971822586</c:v>
                </c:pt>
                <c:pt idx="1087">
                  <c:v>0.67739533591962164</c:v>
                </c:pt>
                <c:pt idx="1088">
                  <c:v>0.97980691884462989</c:v>
                </c:pt>
                <c:pt idx="1089">
                  <c:v>0.7327601428513224</c:v>
                </c:pt>
                <c:pt idx="1090">
                  <c:v>0.8829773271243444</c:v>
                </c:pt>
                <c:pt idx="1091">
                  <c:v>0.92804160255681345</c:v>
                </c:pt>
                <c:pt idx="1092">
                  <c:v>0.88874441571757667</c:v>
                </c:pt>
                <c:pt idx="1093">
                  <c:v>0.85908908025697195</c:v>
                </c:pt>
                <c:pt idx="1094">
                  <c:v>0.86638640378905118</c:v>
                </c:pt>
                <c:pt idx="1095">
                  <c:v>0.89689650403539689</c:v>
                </c:pt>
                <c:pt idx="1096">
                  <c:v>0.86644719366086742</c:v>
                </c:pt>
                <c:pt idx="1097">
                  <c:v>0.95953132384671891</c:v>
                </c:pt>
                <c:pt idx="1098">
                  <c:v>0.94012218654234736</c:v>
                </c:pt>
                <c:pt idx="1099">
                  <c:v>0.8937802567062042</c:v>
                </c:pt>
                <c:pt idx="1100">
                  <c:v>0.95361642869899388</c:v>
                </c:pt>
                <c:pt idx="1101">
                  <c:v>0.9578989930416425</c:v>
                </c:pt>
                <c:pt idx="1102">
                  <c:v>0.90043081571335171</c:v>
                </c:pt>
                <c:pt idx="1103">
                  <c:v>0.69510671941872282</c:v>
                </c:pt>
                <c:pt idx="1104">
                  <c:v>0.85527981687729415</c:v>
                </c:pt>
                <c:pt idx="1105">
                  <c:v>1.02733693574555</c:v>
                </c:pt>
                <c:pt idx="1106">
                  <c:v>0.95658280305363552</c:v>
                </c:pt>
                <c:pt idx="1107">
                  <c:v>0.90555621118957075</c:v>
                </c:pt>
                <c:pt idx="1108">
                  <c:v>0.89275367244838322</c:v>
                </c:pt>
                <c:pt idx="1109">
                  <c:v>0.89697458874157865</c:v>
                </c:pt>
                <c:pt idx="1110">
                  <c:v>0.86532192851081702</c:v>
                </c:pt>
                <c:pt idx="1111">
                  <c:v>0.91628194491030945</c:v>
                </c:pt>
                <c:pt idx="1112">
                  <c:v>0.84240762443053674</c:v>
                </c:pt>
                <c:pt idx="1113">
                  <c:v>0.90494160296472403</c:v>
                </c:pt>
                <c:pt idx="1114">
                  <c:v>0.74311036000057318</c:v>
                </c:pt>
                <c:pt idx="1115">
                  <c:v>0.98938291580394888</c:v>
                </c:pt>
                <c:pt idx="1116">
                  <c:v>0.8305261439073599</c:v>
                </c:pt>
                <c:pt idx="1117">
                  <c:v>0.85579826651263557</c:v>
                </c:pt>
                <c:pt idx="1118">
                  <c:v>0.88447059819891172</c:v>
                </c:pt>
                <c:pt idx="1119">
                  <c:v>0.93146204994130055</c:v>
                </c:pt>
                <c:pt idx="1120">
                  <c:v>0.91876917699571492</c:v>
                </c:pt>
                <c:pt idx="1121">
                  <c:v>0.89471123925190665</c:v>
                </c:pt>
                <c:pt idx="1122">
                  <c:v>0.9043428814907396</c:v>
                </c:pt>
                <c:pt idx="1123">
                  <c:v>0.98274045990508663</c:v>
                </c:pt>
                <c:pt idx="1124">
                  <c:v>0.91936734916991714</c:v>
                </c:pt>
                <c:pt idx="1125">
                  <c:v>0.90943261201456549</c:v>
                </c:pt>
                <c:pt idx="1126">
                  <c:v>0.70397693231095004</c:v>
                </c:pt>
                <c:pt idx="1127">
                  <c:v>0.81118841058396873</c:v>
                </c:pt>
                <c:pt idx="1128">
                  <c:v>0.89597461604152207</c:v>
                </c:pt>
                <c:pt idx="1129">
                  <c:v>0.79724243715292098</c:v>
                </c:pt>
                <c:pt idx="1130">
                  <c:v>0.94834204952783085</c:v>
                </c:pt>
                <c:pt idx="1131">
                  <c:v>0.86275084372456534</c:v>
                </c:pt>
                <c:pt idx="1132">
                  <c:v>0.92988182873841574</c:v>
                </c:pt>
                <c:pt idx="1133">
                  <c:v>0.7727978099786561</c:v>
                </c:pt>
                <c:pt idx="1134">
                  <c:v>0.81380977459566517</c:v>
                </c:pt>
                <c:pt idx="1135">
                  <c:v>0.90227241033097783</c:v>
                </c:pt>
                <c:pt idx="1136">
                  <c:v>0.77178239933797543</c:v>
                </c:pt>
                <c:pt idx="1137">
                  <c:v>0.94484481215015981</c:v>
                </c:pt>
                <c:pt idx="1138">
                  <c:v>0.94101641640903522</c:v>
                </c:pt>
                <c:pt idx="1139">
                  <c:v>0.85565158384715612</c:v>
                </c:pt>
                <c:pt idx="1140">
                  <c:v>0.8332385815706731</c:v>
                </c:pt>
                <c:pt idx="1141">
                  <c:v>0.93628752446270291</c:v>
                </c:pt>
                <c:pt idx="1142">
                  <c:v>0.74020713963083073</c:v>
                </c:pt>
                <c:pt idx="1143">
                  <c:v>0.83824510332956415</c:v>
                </c:pt>
                <c:pt idx="1144">
                  <c:v>0.98153218349726135</c:v>
                </c:pt>
                <c:pt idx="1145">
                  <c:v>0.76112889368409431</c:v>
                </c:pt>
                <c:pt idx="1146">
                  <c:v>0.93907192185642085</c:v>
                </c:pt>
                <c:pt idx="1147">
                  <c:v>0.79364364912860264</c:v>
                </c:pt>
                <c:pt idx="1148">
                  <c:v>0.75026260551595358</c:v>
                </c:pt>
                <c:pt idx="1149">
                  <c:v>0.86312258351532345</c:v>
                </c:pt>
                <c:pt idx="1150">
                  <c:v>0.82189857001535138</c:v>
                </c:pt>
                <c:pt idx="1151">
                  <c:v>0.80696803440564779</c:v>
                </c:pt>
                <c:pt idx="1152">
                  <c:v>1.032709248408348</c:v>
                </c:pt>
                <c:pt idx="1153">
                  <c:v>0.94035455455219619</c:v>
                </c:pt>
                <c:pt idx="1154">
                  <c:v>0.84885855331825122</c:v>
                </c:pt>
                <c:pt idx="1155">
                  <c:v>0.90969802804453281</c:v>
                </c:pt>
                <c:pt idx="1156">
                  <c:v>0.840002899244227</c:v>
                </c:pt>
                <c:pt idx="1157">
                  <c:v>0.84739854524620439</c:v>
                </c:pt>
                <c:pt idx="1158">
                  <c:v>0.9779206176981915</c:v>
                </c:pt>
                <c:pt idx="1159">
                  <c:v>0.95774838809941887</c:v>
                </c:pt>
                <c:pt idx="1160">
                  <c:v>0.81151139743776957</c:v>
                </c:pt>
                <c:pt idx="1161">
                  <c:v>0.82058841467453325</c:v>
                </c:pt>
                <c:pt idx="1162">
                  <c:v>0.86668206951852478</c:v>
                </c:pt>
                <c:pt idx="1163">
                  <c:v>0.89824353780889066</c:v>
                </c:pt>
                <c:pt idx="1164">
                  <c:v>0.9791367926013117</c:v>
                </c:pt>
                <c:pt idx="1165">
                  <c:v>0.89590340872650975</c:v>
                </c:pt>
                <c:pt idx="1166">
                  <c:v>0.90230301207426111</c:v>
                </c:pt>
                <c:pt idx="1167">
                  <c:v>0.87980643622319432</c:v>
                </c:pt>
                <c:pt idx="1168">
                  <c:v>0.92774147665338158</c:v>
                </c:pt>
                <c:pt idx="1169">
                  <c:v>0.97340752771914085</c:v>
                </c:pt>
                <c:pt idx="1170">
                  <c:v>0.73381674678295394</c:v>
                </c:pt>
                <c:pt idx="1171">
                  <c:v>1.0819479208630181</c:v>
                </c:pt>
                <c:pt idx="1172">
                  <c:v>0.85838721708441823</c:v>
                </c:pt>
                <c:pt idx="1173">
                  <c:v>0.86543306775472639</c:v>
                </c:pt>
                <c:pt idx="1174">
                  <c:v>0.8105532302584797</c:v>
                </c:pt>
                <c:pt idx="1175">
                  <c:v>0.90130905615622736</c:v>
                </c:pt>
                <c:pt idx="1176">
                  <c:v>0.77530729749569516</c:v>
                </c:pt>
                <c:pt idx="1177">
                  <c:v>0.87475630591254216</c:v>
                </c:pt>
                <c:pt idx="1178">
                  <c:v>0.79920399246608509</c:v>
                </c:pt>
                <c:pt idx="1179">
                  <c:v>1.018951505664635</c:v>
                </c:pt>
                <c:pt idx="1180">
                  <c:v>0.83999359488562397</c:v>
                </c:pt>
                <c:pt idx="1181">
                  <c:v>0.90884493591579119</c:v>
                </c:pt>
                <c:pt idx="1182">
                  <c:v>1.007590763351788</c:v>
                </c:pt>
                <c:pt idx="1183">
                  <c:v>0.87826945394141598</c:v>
                </c:pt>
                <c:pt idx="1184">
                  <c:v>0.98832782334534075</c:v>
                </c:pt>
                <c:pt idx="1185">
                  <c:v>0.78521763999063221</c:v>
                </c:pt>
                <c:pt idx="1186">
                  <c:v>0.83496781437896772</c:v>
                </c:pt>
                <c:pt idx="1187">
                  <c:v>1.0270177006929562</c:v>
                </c:pt>
                <c:pt idx="1188">
                  <c:v>0.9950583688716057</c:v>
                </c:pt>
                <c:pt idx="1189">
                  <c:v>0.85759217942118049</c:v>
                </c:pt>
                <c:pt idx="1190">
                  <c:v>0.91429698485043409</c:v>
                </c:pt>
                <c:pt idx="1191">
                  <c:v>1.0111219272569523</c:v>
                </c:pt>
                <c:pt idx="1192">
                  <c:v>0.94787618078657909</c:v>
                </c:pt>
                <c:pt idx="1193">
                  <c:v>0.85354981172174016</c:v>
                </c:pt>
                <c:pt idx="1194">
                  <c:v>0.88299908159724194</c:v>
                </c:pt>
                <c:pt idx="1195">
                  <c:v>0.94178433740225742</c:v>
                </c:pt>
                <c:pt idx="1196">
                  <c:v>0.80774898864759281</c:v>
                </c:pt>
                <c:pt idx="1197">
                  <c:v>0.90801974784028872</c:v>
                </c:pt>
                <c:pt idx="1198">
                  <c:v>0.90909396518331853</c:v>
                </c:pt>
                <c:pt idx="1199">
                  <c:v>0.9134264228407365</c:v>
                </c:pt>
                <c:pt idx="1200">
                  <c:v>0.84233004030557623</c:v>
                </c:pt>
                <c:pt idx="1201">
                  <c:v>0.864570303346747</c:v>
                </c:pt>
                <c:pt idx="1202">
                  <c:v>0.89763253418809752</c:v>
                </c:pt>
                <c:pt idx="1203">
                  <c:v>0.92997532687405282</c:v>
                </c:pt>
                <c:pt idx="1204">
                  <c:v>0.91375021335343498</c:v>
                </c:pt>
                <c:pt idx="1205">
                  <c:v>0.727894215195662</c:v>
                </c:pt>
                <c:pt idx="1206">
                  <c:v>0.89364193541759773</c:v>
                </c:pt>
                <c:pt idx="1207">
                  <c:v>0.9433769289853331</c:v>
                </c:pt>
                <c:pt idx="1208">
                  <c:v>0.85655082099597535</c:v>
                </c:pt>
                <c:pt idx="1209">
                  <c:v>0.85491392827031898</c:v>
                </c:pt>
                <c:pt idx="1210">
                  <c:v>0.87278565163126132</c:v>
                </c:pt>
                <c:pt idx="1211">
                  <c:v>0.95363326301682894</c:v>
                </c:pt>
                <c:pt idx="1212">
                  <c:v>0.76450600993766771</c:v>
                </c:pt>
                <c:pt idx="1213">
                  <c:v>1.0073120478971904</c:v>
                </c:pt>
                <c:pt idx="1214">
                  <c:v>0.96695779435896234</c:v>
                </c:pt>
                <c:pt idx="1215">
                  <c:v>1.028179181586502</c:v>
                </c:pt>
                <c:pt idx="1216">
                  <c:v>0.83308781564221013</c:v>
                </c:pt>
                <c:pt idx="1217">
                  <c:v>0.99004598177616554</c:v>
                </c:pt>
                <c:pt idx="1218">
                  <c:v>0.83349898606840778</c:v>
                </c:pt>
                <c:pt idx="1219">
                  <c:v>0.98983666564821771</c:v>
                </c:pt>
                <c:pt idx="1220">
                  <c:v>0.87320453764003714</c:v>
                </c:pt>
                <c:pt idx="1221">
                  <c:v>0.91333684591380571</c:v>
                </c:pt>
                <c:pt idx="1222">
                  <c:v>0.92496537806757806</c:v>
                </c:pt>
                <c:pt idx="1223">
                  <c:v>0.84718405421126275</c:v>
                </c:pt>
                <c:pt idx="1224">
                  <c:v>0.99911100524063889</c:v>
                </c:pt>
                <c:pt idx="1225">
                  <c:v>0.83982785724021403</c:v>
                </c:pt>
                <c:pt idx="1226">
                  <c:v>0.99079321312642266</c:v>
                </c:pt>
                <c:pt idx="1227">
                  <c:v>0.85038301831900298</c:v>
                </c:pt>
                <c:pt idx="1228">
                  <c:v>0.77838561383027061</c:v>
                </c:pt>
                <c:pt idx="1229">
                  <c:v>0.89730601420538891</c:v>
                </c:pt>
                <c:pt idx="1230">
                  <c:v>0.76695351837544601</c:v>
                </c:pt>
                <c:pt idx="1231">
                  <c:v>0.99646428824604405</c:v>
                </c:pt>
                <c:pt idx="1232">
                  <c:v>0.89601957583567471</c:v>
                </c:pt>
                <c:pt idx="1233">
                  <c:v>0.95296214952059599</c:v>
                </c:pt>
                <c:pt idx="1234">
                  <c:v>0.89213288389154966</c:v>
                </c:pt>
                <c:pt idx="1235">
                  <c:v>0.97463625234569495</c:v>
                </c:pt>
                <c:pt idx="1236">
                  <c:v>0.81356111429457956</c:v>
                </c:pt>
                <c:pt idx="1237">
                  <c:v>0.89914973002593113</c:v>
                </c:pt>
                <c:pt idx="1238">
                  <c:v>0.94092512313426124</c:v>
                </c:pt>
                <c:pt idx="1239">
                  <c:v>0.88527047152565252</c:v>
                </c:pt>
                <c:pt idx="1240">
                  <c:v>0.87989715540582014</c:v>
                </c:pt>
                <c:pt idx="1241">
                  <c:v>0.86945691434693151</c:v>
                </c:pt>
                <c:pt idx="1242">
                  <c:v>0.83451903370222724</c:v>
                </c:pt>
                <c:pt idx="1243">
                  <c:v>0.88230853128733</c:v>
                </c:pt>
                <c:pt idx="1244">
                  <c:v>0.87047107006812263</c:v>
                </c:pt>
                <c:pt idx="1245">
                  <c:v>0.98668585469021686</c:v>
                </c:pt>
                <c:pt idx="1246">
                  <c:v>0.90805960921083906</c:v>
                </c:pt>
                <c:pt idx="1247">
                  <c:v>1.0039453746584082</c:v>
                </c:pt>
                <c:pt idx="1248">
                  <c:v>1.0670786849755063</c:v>
                </c:pt>
                <c:pt idx="1249">
                  <c:v>0.85166160017136394</c:v>
                </c:pt>
                <c:pt idx="1250">
                  <c:v>0.85104497244557431</c:v>
                </c:pt>
                <c:pt idx="1251">
                  <c:v>0.83944621417788667</c:v>
                </c:pt>
                <c:pt idx="1252">
                  <c:v>0.84682568232187527</c:v>
                </c:pt>
                <c:pt idx="1253">
                  <c:v>0.90521817690848105</c:v>
                </c:pt>
                <c:pt idx="1254">
                  <c:v>0.89918024321282042</c:v>
                </c:pt>
                <c:pt idx="1255">
                  <c:v>0.85927707533802111</c:v>
                </c:pt>
                <c:pt idx="1256">
                  <c:v>0.84361833152663945</c:v>
                </c:pt>
                <c:pt idx="1257">
                  <c:v>1.0172856944270554</c:v>
                </c:pt>
                <c:pt idx="1258">
                  <c:v>1.0108982926027239</c:v>
                </c:pt>
                <c:pt idx="1259">
                  <c:v>0.99856087219798895</c:v>
                </c:pt>
                <c:pt idx="1260">
                  <c:v>0.88716397238970524</c:v>
                </c:pt>
                <c:pt idx="1261">
                  <c:v>1.0110653170954647</c:v>
                </c:pt>
                <c:pt idx="1262">
                  <c:v>0.75703956545014184</c:v>
                </c:pt>
                <c:pt idx="1263">
                  <c:v>0.89677511345392946</c:v>
                </c:pt>
                <c:pt idx="1264">
                  <c:v>1.0159809510636926</c:v>
                </c:pt>
                <c:pt idx="1265">
                  <c:v>0.93326472358763835</c:v>
                </c:pt>
                <c:pt idx="1266">
                  <c:v>0.86963038023299233</c:v>
                </c:pt>
                <c:pt idx="1267">
                  <c:v>0.91011341716264715</c:v>
                </c:pt>
                <c:pt idx="1268">
                  <c:v>1.0471176389214656</c:v>
                </c:pt>
                <c:pt idx="1269">
                  <c:v>0.80193903480154405</c:v>
                </c:pt>
                <c:pt idx="1270">
                  <c:v>0.77265734717379764</c:v>
                </c:pt>
                <c:pt idx="1271">
                  <c:v>0.87768176300597434</c:v>
                </c:pt>
                <c:pt idx="1272">
                  <c:v>0.86666837242752359</c:v>
                </c:pt>
                <c:pt idx="1273">
                  <c:v>0.81750681515380041</c:v>
                </c:pt>
                <c:pt idx="1274">
                  <c:v>0.77564247978784373</c:v>
                </c:pt>
                <c:pt idx="1275">
                  <c:v>0.78229256969890981</c:v>
                </c:pt>
                <c:pt idx="1276">
                  <c:v>0.77959585538164766</c:v>
                </c:pt>
                <c:pt idx="1277">
                  <c:v>0.89207281397432681</c:v>
                </c:pt>
                <c:pt idx="1278">
                  <c:v>0.9948712326115372</c:v>
                </c:pt>
                <c:pt idx="1279">
                  <c:v>0.99257770918225374</c:v>
                </c:pt>
                <c:pt idx="1280">
                  <c:v>0.74955532497173682</c:v>
                </c:pt>
                <c:pt idx="1281">
                  <c:v>0.92585634794878435</c:v>
                </c:pt>
                <c:pt idx="1282">
                  <c:v>0.64752165829144503</c:v>
                </c:pt>
                <c:pt idx="1283">
                  <c:v>0.92762123434573007</c:v>
                </c:pt>
                <c:pt idx="1284">
                  <c:v>0.83673492054036513</c:v>
                </c:pt>
                <c:pt idx="1285">
                  <c:v>1.0001206150506958</c:v>
                </c:pt>
                <c:pt idx="1286">
                  <c:v>0.74883894202074208</c:v>
                </c:pt>
                <c:pt idx="1287">
                  <c:v>0.83158908895410089</c:v>
                </c:pt>
                <c:pt idx="1288">
                  <c:v>0.82512155475128124</c:v>
                </c:pt>
                <c:pt idx="1289">
                  <c:v>1.1114402986186871</c:v>
                </c:pt>
                <c:pt idx="1290">
                  <c:v>0.85918861551553694</c:v>
                </c:pt>
                <c:pt idx="1291">
                  <c:v>0.71853705292247005</c:v>
                </c:pt>
                <c:pt idx="1292">
                  <c:v>0.99250756793469841</c:v>
                </c:pt>
                <c:pt idx="1293">
                  <c:v>0.86543906280303995</c:v>
                </c:pt>
                <c:pt idx="1294">
                  <c:v>0.8346242173959747</c:v>
                </c:pt>
                <c:pt idx="1295">
                  <c:v>0.9386565730525871</c:v>
                </c:pt>
                <c:pt idx="1296">
                  <c:v>1.0231047304454992</c:v>
                </c:pt>
                <c:pt idx="1297">
                  <c:v>0.98533684872612581</c:v>
                </c:pt>
                <c:pt idx="1298">
                  <c:v>1.0135352736530809</c:v>
                </c:pt>
                <c:pt idx="1299">
                  <c:v>0.85294726472374394</c:v>
                </c:pt>
                <c:pt idx="1300">
                  <c:v>0.77351518513575601</c:v>
                </c:pt>
                <c:pt idx="1301">
                  <c:v>1.011774487608337</c:v>
                </c:pt>
                <c:pt idx="1302">
                  <c:v>0.98990003552145156</c:v>
                </c:pt>
                <c:pt idx="1303">
                  <c:v>0.93108168063511898</c:v>
                </c:pt>
                <c:pt idx="1304">
                  <c:v>0.94427976615999076</c:v>
                </c:pt>
                <c:pt idx="1305">
                  <c:v>0.89432065414397555</c:v>
                </c:pt>
                <c:pt idx="1306">
                  <c:v>1.0357654794533591</c:v>
                </c:pt>
                <c:pt idx="1307">
                  <c:v>1.0050012816774978</c:v>
                </c:pt>
                <c:pt idx="1308">
                  <c:v>0.83597347568386293</c:v>
                </c:pt>
                <c:pt idx="1309">
                  <c:v>1.0300457176025191</c:v>
                </c:pt>
                <c:pt idx="1310">
                  <c:v>0.94827781854539483</c:v>
                </c:pt>
                <c:pt idx="1311">
                  <c:v>1.0241407667369342</c:v>
                </c:pt>
                <c:pt idx="1312">
                  <c:v>0.88379243914758421</c:v>
                </c:pt>
                <c:pt idx="1313">
                  <c:v>1.0397226245350049</c:v>
                </c:pt>
                <c:pt idx="1314">
                  <c:v>0.9173472127517498</c:v>
                </c:pt>
                <c:pt idx="1315">
                  <c:v>0.90660336053756163</c:v>
                </c:pt>
                <c:pt idx="1316">
                  <c:v>0.8065654330653319</c:v>
                </c:pt>
                <c:pt idx="1317">
                  <c:v>0.92237681990729414</c:v>
                </c:pt>
                <c:pt idx="1318">
                  <c:v>0.73769703307985113</c:v>
                </c:pt>
                <c:pt idx="1319">
                  <c:v>0.94717965157189687</c:v>
                </c:pt>
                <c:pt idx="1320">
                  <c:v>0.98887204200204559</c:v>
                </c:pt>
                <c:pt idx="1321">
                  <c:v>0.93884770164652975</c:v>
                </c:pt>
                <c:pt idx="1322">
                  <c:v>0.82211383927678994</c:v>
                </c:pt>
                <c:pt idx="1323">
                  <c:v>0.89054378795218592</c:v>
                </c:pt>
                <c:pt idx="1324">
                  <c:v>0.9037095370439745</c:v>
                </c:pt>
                <c:pt idx="1325">
                  <c:v>0.85209674434536331</c:v>
                </c:pt>
                <c:pt idx="1326">
                  <c:v>0.95601372864048817</c:v>
                </c:pt>
                <c:pt idx="1327">
                  <c:v>0.82847668338957803</c:v>
                </c:pt>
                <c:pt idx="1328">
                  <c:v>0.83262079733310279</c:v>
                </c:pt>
                <c:pt idx="1329">
                  <c:v>0.62532776844420801</c:v>
                </c:pt>
                <c:pt idx="1330">
                  <c:v>1.1692413041875964</c:v>
                </c:pt>
                <c:pt idx="1331">
                  <c:v>0.96717913681899326</c:v>
                </c:pt>
                <c:pt idx="1332">
                  <c:v>0.9541062597873271</c:v>
                </c:pt>
                <c:pt idx="1333">
                  <c:v>0.9402049802693847</c:v>
                </c:pt>
                <c:pt idx="1334">
                  <c:v>0.76046606396832184</c:v>
                </c:pt>
                <c:pt idx="1335">
                  <c:v>0.77230726796191662</c:v>
                </c:pt>
                <c:pt idx="1336">
                  <c:v>1.0301365578877792</c:v>
                </c:pt>
                <c:pt idx="1337">
                  <c:v>0.94163453884229686</c:v>
                </c:pt>
                <c:pt idx="1338">
                  <c:v>0.94167728373270965</c:v>
                </c:pt>
                <c:pt idx="1339">
                  <c:v>0.9999956086600611</c:v>
                </c:pt>
                <c:pt idx="1340">
                  <c:v>0.95527182325053117</c:v>
                </c:pt>
                <c:pt idx="1341">
                  <c:v>0.80625420041520413</c:v>
                </c:pt>
                <c:pt idx="1342">
                  <c:v>0.97482945724966397</c:v>
                </c:pt>
                <c:pt idx="1343">
                  <c:v>0.83940051766646484</c:v>
                </c:pt>
                <c:pt idx="1344">
                  <c:v>0.90162933204837026</c:v>
                </c:pt>
                <c:pt idx="1345">
                  <c:v>0.78232420856826423</c:v>
                </c:pt>
                <c:pt idx="1346">
                  <c:v>0.84791579343675216</c:v>
                </c:pt>
                <c:pt idx="1347">
                  <c:v>0.74295493018887682</c:v>
                </c:pt>
                <c:pt idx="1348">
                  <c:v>0.96004871248453327</c:v>
                </c:pt>
                <c:pt idx="1349">
                  <c:v>1.0956506463856841</c:v>
                </c:pt>
                <c:pt idx="1350">
                  <c:v>1.0641404410645887</c:v>
                </c:pt>
                <c:pt idx="1351">
                  <c:v>0.68325235090002212</c:v>
                </c:pt>
                <c:pt idx="1352">
                  <c:v>0.86763851583898799</c:v>
                </c:pt>
                <c:pt idx="1353">
                  <c:v>0.70577894665429297</c:v>
                </c:pt>
                <c:pt idx="1354">
                  <c:v>1.0990825235010173</c:v>
                </c:pt>
                <c:pt idx="1355">
                  <c:v>0.97961606226079367</c:v>
                </c:pt>
                <c:pt idx="1356">
                  <c:v>1.0769081709198649</c:v>
                </c:pt>
                <c:pt idx="1357">
                  <c:v>0.86429479309307988</c:v>
                </c:pt>
                <c:pt idx="1358">
                  <c:v>0.89058545517574439</c:v>
                </c:pt>
                <c:pt idx="1359">
                  <c:v>0.74615749353159155</c:v>
                </c:pt>
                <c:pt idx="1360">
                  <c:v>0.59492717085157532</c:v>
                </c:pt>
                <c:pt idx="1361">
                  <c:v>0.69862402947806845</c:v>
                </c:pt>
                <c:pt idx="1362">
                  <c:v>0.71860344316648328</c:v>
                </c:pt>
                <c:pt idx="1363">
                  <c:v>1.1131318780952928</c:v>
                </c:pt>
                <c:pt idx="1364">
                  <c:v>0.74032167241353664</c:v>
                </c:pt>
                <c:pt idx="1365">
                  <c:v>0.86343923918667009</c:v>
                </c:pt>
                <c:pt idx="1366">
                  <c:v>1.1078010320866596</c:v>
                </c:pt>
                <c:pt idx="1367">
                  <c:v>0.89995086145646586</c:v>
                </c:pt>
                <c:pt idx="1368">
                  <c:v>0.73626843916595275</c:v>
                </c:pt>
                <c:pt idx="1369">
                  <c:v>0.8033190658644902</c:v>
                </c:pt>
                <c:pt idx="1370">
                  <c:v>0.75397307353269838</c:v>
                </c:pt>
                <c:pt idx="1371">
                  <c:v>0.82063704799331294</c:v>
                </c:pt>
                <c:pt idx="1372">
                  <c:v>0.91631913989007596</c:v>
                </c:pt>
                <c:pt idx="1373">
                  <c:v>0.87081278828858788</c:v>
                </c:pt>
                <c:pt idx="1374">
                  <c:v>0.92721078101728849</c:v>
                </c:pt>
                <c:pt idx="1375">
                  <c:v>1.0342059862672279</c:v>
                </c:pt>
                <c:pt idx="1376">
                  <c:v>1.0987656328261277</c:v>
                </c:pt>
                <c:pt idx="1377">
                  <c:v>0.93116009174362013</c:v>
                </c:pt>
                <c:pt idx="1378">
                  <c:v>1.1098279401304993</c:v>
                </c:pt>
                <c:pt idx="1379">
                  <c:v>0.68863656794087502</c:v>
                </c:pt>
                <c:pt idx="1380">
                  <c:v>0.96706747540164306</c:v>
                </c:pt>
                <c:pt idx="1381">
                  <c:v>1.0116577620201541</c:v>
                </c:pt>
                <c:pt idx="1382">
                  <c:v>0.78720552325305382</c:v>
                </c:pt>
                <c:pt idx="1383">
                  <c:v>0.8989636442209018</c:v>
                </c:pt>
                <c:pt idx="1384">
                  <c:v>1.02846349244193</c:v>
                </c:pt>
                <c:pt idx="1385">
                  <c:v>1.0191733934203389</c:v>
                </c:pt>
                <c:pt idx="1386">
                  <c:v>0.56587050761496782</c:v>
                </c:pt>
                <c:pt idx="1387">
                  <c:v>0.62247142199988503</c:v>
                </c:pt>
                <c:pt idx="1388">
                  <c:v>0.87020028322803278</c:v>
                </c:pt>
                <c:pt idx="1389">
                  <c:v>0.88730119524083961</c:v>
                </c:pt>
                <c:pt idx="1390">
                  <c:v>1.0453625651267535</c:v>
                </c:pt>
                <c:pt idx="1391">
                  <c:v>1.0191814872234342</c:v>
                </c:pt>
                <c:pt idx="1392">
                  <c:v>0.95124049488949591</c:v>
                </c:pt>
                <c:pt idx="1393">
                  <c:v>1.2000078433906567</c:v>
                </c:pt>
                <c:pt idx="1394">
                  <c:v>0.79430851880749398</c:v>
                </c:pt>
                <c:pt idx="1395">
                  <c:v>0.85449379080561338</c:v>
                </c:pt>
                <c:pt idx="1396">
                  <c:v>0.52426542971281076</c:v>
                </c:pt>
                <c:pt idx="1397">
                  <c:v>0.73248407525265691</c:v>
                </c:pt>
                <c:pt idx="1398">
                  <c:v>0.92701998290875043</c:v>
                </c:pt>
                <c:pt idx="1399">
                  <c:v>0.51071632919281318</c:v>
                </c:pt>
                <c:pt idx="1400">
                  <c:v>1.0302791930022301</c:v>
                </c:pt>
                <c:pt idx="1401">
                  <c:v>1.4217020751043332</c:v>
                </c:pt>
                <c:pt idx="1402">
                  <c:v>0.76779548175916701</c:v>
                </c:pt>
                <c:pt idx="1403">
                  <c:v>0.77608330380475943</c:v>
                </c:pt>
                <c:pt idx="1404">
                  <c:v>0.91769260319645363</c:v>
                </c:pt>
                <c:pt idx="1405">
                  <c:v>0.88689677557316648</c:v>
                </c:pt>
                <c:pt idx="1406">
                  <c:v>0.59996371968568951</c:v>
                </c:pt>
                <c:pt idx="1407">
                  <c:v>0.81078900371490037</c:v>
                </c:pt>
                <c:pt idx="1408">
                  <c:v>0.91753444809866513</c:v>
                </c:pt>
                <c:pt idx="1409">
                  <c:v>0.80902306632287879</c:v>
                </c:pt>
                <c:pt idx="1410">
                  <c:v>0.67749848624720843</c:v>
                </c:pt>
                <c:pt idx="1411">
                  <c:v>1.0950879218778309</c:v>
                </c:pt>
                <c:pt idx="1412">
                  <c:v>1.0947763888935955</c:v>
                </c:pt>
                <c:pt idx="1413">
                  <c:v>0.58908561361697576</c:v>
                </c:pt>
                <c:pt idx="1414">
                  <c:v>1.125948157662608</c:v>
                </c:pt>
                <c:pt idx="1415">
                  <c:v>0.58622351619699953</c:v>
                </c:pt>
                <c:pt idx="1416">
                  <c:v>0.66903545171907597</c:v>
                </c:pt>
                <c:pt idx="1417">
                  <c:v>0.72022012500183263</c:v>
                </c:pt>
                <c:pt idx="1418">
                  <c:v>0.94189985169682022</c:v>
                </c:pt>
                <c:pt idx="1419">
                  <c:v>0.74102143633841977</c:v>
                </c:pt>
                <c:pt idx="1420">
                  <c:v>0.62283927390832372</c:v>
                </c:pt>
                <c:pt idx="1421">
                  <c:v>1.233923396590443</c:v>
                </c:pt>
                <c:pt idx="1422">
                  <c:v>0.74334952373371022</c:v>
                </c:pt>
                <c:pt idx="1423">
                  <c:v>0.80109279145154844</c:v>
                </c:pt>
                <c:pt idx="1424">
                  <c:v>1.0975263493041951</c:v>
                </c:pt>
                <c:pt idx="1425">
                  <c:v>0.84218584321835599</c:v>
                </c:pt>
                <c:pt idx="1426">
                  <c:v>0.79194319808045321</c:v>
                </c:pt>
                <c:pt idx="1427">
                  <c:v>0.40066577334948256</c:v>
                </c:pt>
                <c:pt idx="1428">
                  <c:v>1.0301838809566266</c:v>
                </c:pt>
                <c:pt idx="1429">
                  <c:v>0.81656641510834138</c:v>
                </c:pt>
                <c:pt idx="1430">
                  <c:v>0.97565019606099046</c:v>
                </c:pt>
                <c:pt idx="1431">
                  <c:v>1.1398135308148614</c:v>
                </c:pt>
                <c:pt idx="1432">
                  <c:v>0.86861308803556869</c:v>
                </c:pt>
                <c:pt idx="1433">
                  <c:v>0.75332023033089313</c:v>
                </c:pt>
                <c:pt idx="1434">
                  <c:v>0.74870890145449209</c:v>
                </c:pt>
                <c:pt idx="1435">
                  <c:v>0.97401771894643541</c:v>
                </c:pt>
                <c:pt idx="1436">
                  <c:v>0.89502767167058961</c:v>
                </c:pt>
                <c:pt idx="1437">
                  <c:v>0.97496095866759758</c:v>
                </c:pt>
                <c:pt idx="1438">
                  <c:v>1.0950674935267566</c:v>
                </c:pt>
                <c:pt idx="1439">
                  <c:v>0.56165064946414101</c:v>
                </c:pt>
                <c:pt idx="1440">
                  <c:v>1.1391844064821106</c:v>
                </c:pt>
                <c:pt idx="1441">
                  <c:v>0.9393591236754677</c:v>
                </c:pt>
                <c:pt idx="1442">
                  <c:v>0.62963331136942702</c:v>
                </c:pt>
                <c:pt idx="1443">
                  <c:v>0.43416683571329245</c:v>
                </c:pt>
                <c:pt idx="1444">
                  <c:v>0.71117438458924853</c:v>
                </c:pt>
                <c:pt idx="1445">
                  <c:v>1.4703775408992747</c:v>
                </c:pt>
                <c:pt idx="1446">
                  <c:v>0.89001668405044254</c:v>
                </c:pt>
                <c:pt idx="1447">
                  <c:v>0.53317708135658348</c:v>
                </c:pt>
                <c:pt idx="1448">
                  <c:v>0.3703998867110212</c:v>
                </c:pt>
                <c:pt idx="1449">
                  <c:v>0.51331369943121252</c:v>
                </c:pt>
                <c:pt idx="1450">
                  <c:v>0.95470826948270004</c:v>
                </c:pt>
                <c:pt idx="1451">
                  <c:v>0.49740627327448161</c:v>
                </c:pt>
                <c:pt idx="1452">
                  <c:v>0.95319215237027133</c:v>
                </c:pt>
                <c:pt idx="1453">
                  <c:v>0.43581929701781302</c:v>
                </c:pt>
                <c:pt idx="1454">
                  <c:v>0.91185004769276623</c:v>
                </c:pt>
                <c:pt idx="1455">
                  <c:v>0.62388746444605037</c:v>
                </c:pt>
                <c:pt idx="1456">
                  <c:v>0.37852311563083019</c:v>
                </c:pt>
                <c:pt idx="1457">
                  <c:v>1.2069871680997082</c:v>
                </c:pt>
                <c:pt idx="1458">
                  <c:v>0.64445816817257362</c:v>
                </c:pt>
                <c:pt idx="1459">
                  <c:v>0.4924080350255553</c:v>
                </c:pt>
                <c:pt idx="1460">
                  <c:v>0.30725743136944905</c:v>
                </c:pt>
                <c:pt idx="1461">
                  <c:v>1.1174817263579542</c:v>
                </c:pt>
                <c:pt idx="1462">
                  <c:v>1.2536125411928658</c:v>
                </c:pt>
                <c:pt idx="1463">
                  <c:v>0.82711893186281382</c:v>
                </c:pt>
                <c:pt idx="1464">
                  <c:v>0.66235717201266531</c:v>
                </c:pt>
                <c:pt idx="1465">
                  <c:v>1.0101047221526074</c:v>
                </c:pt>
                <c:pt idx="1466">
                  <c:v>0.5420331804621179</c:v>
                </c:pt>
                <c:pt idx="1467">
                  <c:v>0.39383298019247914</c:v>
                </c:pt>
                <c:pt idx="1468">
                  <c:v>0.59561353123601823</c:v>
                </c:pt>
                <c:pt idx="1469">
                  <c:v>0.50168271817232002</c:v>
                </c:pt>
                <c:pt idx="1470">
                  <c:v>0.973485491536904</c:v>
                </c:pt>
                <c:pt idx="1471">
                  <c:v>0.56023091826138205</c:v>
                </c:pt>
                <c:pt idx="1472">
                  <c:v>0.50358988593510601</c:v>
                </c:pt>
                <c:pt idx="1473">
                  <c:v>0.63465046367122457</c:v>
                </c:pt>
                <c:pt idx="1474">
                  <c:v>0.93442523176701164</c:v>
                </c:pt>
                <c:pt idx="1475">
                  <c:v>0.59538296446969019</c:v>
                </c:pt>
                <c:pt idx="1476">
                  <c:v>0.50929765007108241</c:v>
                </c:pt>
                <c:pt idx="1477">
                  <c:v>0.92595118083618644</c:v>
                </c:pt>
                <c:pt idx="1478">
                  <c:v>0.80463634402414996</c:v>
                </c:pt>
                <c:pt idx="1479">
                  <c:v>1.604746600696348</c:v>
                </c:pt>
                <c:pt idx="1480">
                  <c:v>0.98509967931978859</c:v>
                </c:pt>
                <c:pt idx="1481">
                  <c:v>0.76703614088545269</c:v>
                </c:pt>
                <c:pt idx="1482">
                  <c:v>0.48772123210590129</c:v>
                </c:pt>
                <c:pt idx="1483">
                  <c:v>0.29216055555571718</c:v>
                </c:pt>
                <c:pt idx="1484">
                  <c:v>0.45244421653043176</c:v>
                </c:pt>
                <c:pt idx="1485">
                  <c:v>0.48740693737843899</c:v>
                </c:pt>
                <c:pt idx="1486">
                  <c:v>0.86284833195190291</c:v>
                </c:pt>
                <c:pt idx="1487">
                  <c:v>0.5150190278559903</c:v>
                </c:pt>
                <c:pt idx="1488">
                  <c:v>1.0838548024447041</c:v>
                </c:pt>
                <c:pt idx="1489">
                  <c:v>0.52509854046312343</c:v>
                </c:pt>
                <c:pt idx="1490">
                  <c:v>4.7464409317998042</c:v>
                </c:pt>
                <c:pt idx="1491">
                  <c:v>2.390743220985267</c:v>
                </c:pt>
                <c:pt idx="1492">
                  <c:v>0.98016912922918609</c:v>
                </c:pt>
                <c:pt idx="1493">
                  <c:v>0.49925984509447002</c:v>
                </c:pt>
                <c:pt idx="1494">
                  <c:v>1.5447757309331924</c:v>
                </c:pt>
                <c:pt idx="1495">
                  <c:v>0.36195320333890546</c:v>
                </c:pt>
                <c:pt idx="1496">
                  <c:v>-0.5120032897349045</c:v>
                </c:pt>
                <c:pt idx="1497">
                  <c:v>0.63189661431925792</c:v>
                </c:pt>
                <c:pt idx="1498">
                  <c:v>-6.5441425327405656E-2</c:v>
                </c:pt>
                <c:pt idx="1499">
                  <c:v>2.5136888541065039</c:v>
                </c:pt>
                <c:pt idx="1500">
                  <c:v>0.98605948441395852</c:v>
                </c:pt>
                <c:pt idx="1501">
                  <c:v>-0.36452983601097083</c:v>
                </c:pt>
                <c:pt idx="1502">
                  <c:v>0.47860611998759944</c:v>
                </c:pt>
                <c:pt idx="1503">
                  <c:v>-1.1876494702228511</c:v>
                </c:pt>
                <c:pt idx="1504">
                  <c:v>1.0117433257558568</c:v>
                </c:pt>
                <c:pt idx="1505">
                  <c:v>0.3156829149844152</c:v>
                </c:pt>
                <c:pt idx="1506">
                  <c:v>0.84796344026127168</c:v>
                </c:pt>
                <c:pt idx="1507">
                  <c:v>0.88639767561124516</c:v>
                </c:pt>
                <c:pt idx="1508">
                  <c:v>1.0235354007873676</c:v>
                </c:pt>
                <c:pt idx="1509">
                  <c:v>0.21126850928058055</c:v>
                </c:pt>
                <c:pt idx="1510">
                  <c:v>1.4075337820241982</c:v>
                </c:pt>
                <c:pt idx="1511">
                  <c:v>3.0437418647120129</c:v>
                </c:pt>
                <c:pt idx="1512">
                  <c:v>-0.56162315872110591</c:v>
                </c:pt>
                <c:pt idx="1513">
                  <c:v>1.1580604861178543</c:v>
                </c:pt>
                <c:pt idx="1514">
                  <c:v>0.37131866342974068</c:v>
                </c:pt>
                <c:pt idx="1515">
                  <c:v>1.1399138113629348</c:v>
                </c:pt>
                <c:pt idx="1516">
                  <c:v>0.36404491965997687</c:v>
                </c:pt>
                <c:pt idx="1517">
                  <c:v>1.1913240517675716</c:v>
                </c:pt>
                <c:pt idx="1518">
                  <c:v>1.9422446692658522</c:v>
                </c:pt>
                <c:pt idx="1519">
                  <c:v>0.8013810902816958</c:v>
                </c:pt>
                <c:pt idx="1520">
                  <c:v>1.7319682497366036</c:v>
                </c:pt>
                <c:pt idx="1521">
                  <c:v>0.55863484384946815</c:v>
                </c:pt>
                <c:pt idx="1522">
                  <c:v>2.5860529902392564</c:v>
                </c:pt>
                <c:pt idx="1523">
                  <c:v>1.1411710752263824</c:v>
                </c:pt>
                <c:pt idx="1524">
                  <c:v>3.521816886790194</c:v>
                </c:pt>
                <c:pt idx="1525">
                  <c:v>1.3239829752952059</c:v>
                </c:pt>
                <c:pt idx="1526">
                  <c:v>-0.43346541811522948</c:v>
                </c:pt>
                <c:pt idx="1527">
                  <c:v>7.6075204985222467E-2</c:v>
                </c:pt>
                <c:pt idx="1528">
                  <c:v>1.2749320506347293</c:v>
                </c:pt>
                <c:pt idx="1529">
                  <c:v>2.4072427011707878</c:v>
                </c:pt>
                <c:pt idx="1530">
                  <c:v>0.14765318415708201</c:v>
                </c:pt>
                <c:pt idx="1531">
                  <c:v>3.5031509510190424</c:v>
                </c:pt>
                <c:pt idx="1532">
                  <c:v>3.1398464449123829</c:v>
                </c:pt>
                <c:pt idx="1533">
                  <c:v>-0.13462026123797061</c:v>
                </c:pt>
                <c:pt idx="1534">
                  <c:v>1.0113879431635391</c:v>
                </c:pt>
                <c:pt idx="1535">
                  <c:v>0.57332009776726545</c:v>
                </c:pt>
                <c:pt idx="1536">
                  <c:v>1.3657324336766794</c:v>
                </c:pt>
                <c:pt idx="1537">
                  <c:v>2.7742721442593292</c:v>
                </c:pt>
                <c:pt idx="1538">
                  <c:v>0.20781257137034892</c:v>
                </c:pt>
                <c:pt idx="1539">
                  <c:v>0.3069270968629414</c:v>
                </c:pt>
                <c:pt idx="1540">
                  <c:v>0.41652946601470942</c:v>
                </c:pt>
                <c:pt idx="1541">
                  <c:v>0.76223832507124056</c:v>
                </c:pt>
                <c:pt idx="1542">
                  <c:v>0.78170724205938358</c:v>
                </c:pt>
                <c:pt idx="1543">
                  <c:v>0.5272046038429401</c:v>
                </c:pt>
                <c:pt idx="1544">
                  <c:v>2.3504370060442832</c:v>
                </c:pt>
                <c:pt idx="1545">
                  <c:v>3.8410271669374163</c:v>
                </c:pt>
                <c:pt idx="1546">
                  <c:v>1.6522593067296847</c:v>
                </c:pt>
                <c:pt idx="1547">
                  <c:v>1.6183745701781889</c:v>
                </c:pt>
                <c:pt idx="1548">
                  <c:v>0.3481688176310852</c:v>
                </c:pt>
                <c:pt idx="1549">
                  <c:v>-6.3185288878823631E-2</c:v>
                </c:pt>
                <c:pt idx="1550">
                  <c:v>3.8323937065907945</c:v>
                </c:pt>
                <c:pt idx="1551">
                  <c:v>1.0904874954414372</c:v>
                </c:pt>
                <c:pt idx="1552">
                  <c:v>1.6157681482705522</c:v>
                </c:pt>
                <c:pt idx="1553">
                  <c:v>-1.1357384008106715</c:v>
                </c:pt>
                <c:pt idx="1554">
                  <c:v>2.3503477366606684E-2</c:v>
                </c:pt>
                <c:pt idx="1555">
                  <c:v>4.7302763845820506</c:v>
                </c:pt>
                <c:pt idx="1556">
                  <c:v>-0.67421873719723757</c:v>
                </c:pt>
                <c:pt idx="1557">
                  <c:v>-0.41259748709540744</c:v>
                </c:pt>
                <c:pt idx="1558">
                  <c:v>1.6485732858729574</c:v>
                </c:pt>
                <c:pt idx="1559">
                  <c:v>2.8465246185890183</c:v>
                </c:pt>
                <c:pt idx="1560">
                  <c:v>1.8469627335025018</c:v>
                </c:pt>
                <c:pt idx="1561">
                  <c:v>0.77759786774625916</c:v>
                </c:pt>
                <c:pt idx="1562">
                  <c:v>1.3457606993174478</c:v>
                </c:pt>
                <c:pt idx="1563">
                  <c:v>-0.97314302761101201</c:v>
                </c:pt>
                <c:pt idx="1564">
                  <c:v>3.3684223602948178</c:v>
                </c:pt>
                <c:pt idx="1565">
                  <c:v>1.9420738516500422</c:v>
                </c:pt>
                <c:pt idx="1566">
                  <c:v>1.780473856527349</c:v>
                </c:pt>
                <c:pt idx="1567">
                  <c:v>1.0091049953788578</c:v>
                </c:pt>
                <c:pt idx="1568">
                  <c:v>0.93799830697587927</c:v>
                </c:pt>
                <c:pt idx="1569">
                  <c:v>1.3253360659724382</c:v>
                </c:pt>
                <c:pt idx="1570">
                  <c:v>2.0477812561089661</c:v>
                </c:pt>
                <c:pt idx="1571">
                  <c:v>2.8026284451826387</c:v>
                </c:pt>
                <c:pt idx="1572">
                  <c:v>2.4626837337866601</c:v>
                </c:pt>
                <c:pt idx="1573">
                  <c:v>1.5783926224687035</c:v>
                </c:pt>
                <c:pt idx="1574">
                  <c:v>2.8811154294895234</c:v>
                </c:pt>
                <c:pt idx="1575">
                  <c:v>0.39253769477435452</c:v>
                </c:pt>
                <c:pt idx="1576">
                  <c:v>0.15301403960670668</c:v>
                </c:pt>
                <c:pt idx="1577">
                  <c:v>2.051149988255776</c:v>
                </c:pt>
                <c:pt idx="1578">
                  <c:v>1.4115277712581311</c:v>
                </c:pt>
                <c:pt idx="1579">
                  <c:v>2.0544207781387991</c:v>
                </c:pt>
                <c:pt idx="1580">
                  <c:v>1.7217531129392269</c:v>
                </c:pt>
                <c:pt idx="1581">
                  <c:v>-0.46404859329448689</c:v>
                </c:pt>
                <c:pt idx="1582">
                  <c:v>2.605971918314312</c:v>
                </c:pt>
                <c:pt idx="1583">
                  <c:v>2.4819994916608916</c:v>
                </c:pt>
                <c:pt idx="1584">
                  <c:v>-0.34114024033897894</c:v>
                </c:pt>
                <c:pt idx="1585">
                  <c:v>2.3925712520696814</c:v>
                </c:pt>
                <c:pt idx="1586">
                  <c:v>-0.37969959665469666</c:v>
                </c:pt>
                <c:pt idx="1587">
                  <c:v>4.4504309124312389</c:v>
                </c:pt>
                <c:pt idx="1588">
                  <c:v>-0.61962926086500481</c:v>
                </c:pt>
                <c:pt idx="1589">
                  <c:v>-0.96619844485571216</c:v>
                </c:pt>
                <c:pt idx="1590">
                  <c:v>0.74008514834851624</c:v>
                </c:pt>
                <c:pt idx="1591">
                  <c:v>1.0413226387224368</c:v>
                </c:pt>
                <c:pt idx="1592">
                  <c:v>0.84680286106690084</c:v>
                </c:pt>
                <c:pt idx="1593">
                  <c:v>2.8867349671061788</c:v>
                </c:pt>
                <c:pt idx="1594">
                  <c:v>0.79873995985027857</c:v>
                </c:pt>
                <c:pt idx="1595">
                  <c:v>-3.2163901641974126</c:v>
                </c:pt>
                <c:pt idx="1596">
                  <c:v>-2.5129618286285025</c:v>
                </c:pt>
                <c:pt idx="1597">
                  <c:v>7.6890474302926393E-3</c:v>
                </c:pt>
                <c:pt idx="1598">
                  <c:v>0.57567436411233552</c:v>
                </c:pt>
                <c:pt idx="1599">
                  <c:v>0.87576599541716582</c:v>
                </c:pt>
                <c:pt idx="1600">
                  <c:v>3.1348840882138265</c:v>
                </c:pt>
                <c:pt idx="1601">
                  <c:v>1.6530356488695599</c:v>
                </c:pt>
                <c:pt idx="1602">
                  <c:v>1.3356129215554033</c:v>
                </c:pt>
                <c:pt idx="1603">
                  <c:v>-1.1294523864334747</c:v>
                </c:pt>
                <c:pt idx="1604">
                  <c:v>3.2361760139082119</c:v>
                </c:pt>
                <c:pt idx="1605">
                  <c:v>-0.6034224386396454</c:v>
                </c:pt>
                <c:pt idx="1606">
                  <c:v>-0.28141559199169652</c:v>
                </c:pt>
                <c:pt idx="1607">
                  <c:v>0.41104888258822891</c:v>
                </c:pt>
                <c:pt idx="1608">
                  <c:v>-0.12380179985286194</c:v>
                </c:pt>
                <c:pt idx="1609">
                  <c:v>-2.7220572692879257</c:v>
                </c:pt>
                <c:pt idx="1610">
                  <c:v>-0.45765674086785424</c:v>
                </c:pt>
                <c:pt idx="1611">
                  <c:v>6.8280334193219252</c:v>
                </c:pt>
                <c:pt idx="1612">
                  <c:v>4.5577419192936688</c:v>
                </c:pt>
                <c:pt idx="1613">
                  <c:v>-0.17154533557830626</c:v>
                </c:pt>
                <c:pt idx="1614">
                  <c:v>-1.6402490474037321</c:v>
                </c:pt>
                <c:pt idx="1615">
                  <c:v>0.59214883333581758</c:v>
                </c:pt>
                <c:pt idx="1616">
                  <c:v>1.8040611524022165</c:v>
                </c:pt>
                <c:pt idx="1617">
                  <c:v>2.1861720607313209</c:v>
                </c:pt>
                <c:pt idx="1618">
                  <c:v>1.9303970545003666</c:v>
                </c:pt>
                <c:pt idx="1619">
                  <c:v>-1.0736837419187322</c:v>
                </c:pt>
                <c:pt idx="1620">
                  <c:v>5.0135815386147602</c:v>
                </c:pt>
                <c:pt idx="1621">
                  <c:v>0.6672763518722441</c:v>
                </c:pt>
                <c:pt idx="1622">
                  <c:v>-2.3846653057583937</c:v>
                </c:pt>
                <c:pt idx="1623">
                  <c:v>-0.14150474220779002</c:v>
                </c:pt>
                <c:pt idx="1624">
                  <c:v>-2.721634636433385</c:v>
                </c:pt>
                <c:pt idx="1625">
                  <c:v>2.8023632116007291</c:v>
                </c:pt>
                <c:pt idx="1626">
                  <c:v>1.4817844941142471</c:v>
                </c:pt>
                <c:pt idx="1627">
                  <c:v>2.1778181854004459</c:v>
                </c:pt>
                <c:pt idx="1628">
                  <c:v>-1.1653313370699681</c:v>
                </c:pt>
                <c:pt idx="1629">
                  <c:v>-4.0562634393489354</c:v>
                </c:pt>
                <c:pt idx="1630">
                  <c:v>2.116375739379234</c:v>
                </c:pt>
                <c:pt idx="1631">
                  <c:v>-0.61849557280702827</c:v>
                </c:pt>
                <c:pt idx="1632">
                  <c:v>-1.3957532606312162</c:v>
                </c:pt>
                <c:pt idx="1633">
                  <c:v>-2.7162747329506813</c:v>
                </c:pt>
                <c:pt idx="1634">
                  <c:v>1.557338593585017</c:v>
                </c:pt>
                <c:pt idx="1635">
                  <c:v>5.9650677803428831</c:v>
                </c:pt>
                <c:pt idx="1636">
                  <c:v>2.8447866329692761</c:v>
                </c:pt>
                <c:pt idx="1637">
                  <c:v>1.7854489749116031</c:v>
                </c:pt>
                <c:pt idx="1638">
                  <c:v>4.6818415898089016</c:v>
                </c:pt>
                <c:pt idx="1639">
                  <c:v>4.0393076556316094</c:v>
                </c:pt>
                <c:pt idx="1640">
                  <c:v>4.6397696574878236</c:v>
                </c:pt>
                <c:pt idx="1641">
                  <c:v>-3.5581924896917014</c:v>
                </c:pt>
                <c:pt idx="1642">
                  <c:v>-2.7875282630613381</c:v>
                </c:pt>
                <c:pt idx="1643">
                  <c:v>0.79243065430160331</c:v>
                </c:pt>
                <c:pt idx="1644">
                  <c:v>-2.5195239154683335</c:v>
                </c:pt>
                <c:pt idx="1645">
                  <c:v>6.8503993589492369</c:v>
                </c:pt>
                <c:pt idx="1646">
                  <c:v>-0.66409374162337387</c:v>
                </c:pt>
                <c:pt idx="1647">
                  <c:v>-2.1177539909149252</c:v>
                </c:pt>
                <c:pt idx="1648">
                  <c:v>-3.7421713612899254</c:v>
                </c:pt>
                <c:pt idx="1649">
                  <c:v>3.2815318743025959</c:v>
                </c:pt>
                <c:pt idx="1650">
                  <c:v>4.0137651795873239</c:v>
                </c:pt>
                <c:pt idx="1651">
                  <c:v>3.0132806698972727</c:v>
                </c:pt>
                <c:pt idx="1652">
                  <c:v>-3.3570914035994734</c:v>
                </c:pt>
                <c:pt idx="1653">
                  <c:v>3.0207235959765302</c:v>
                </c:pt>
                <c:pt idx="1654">
                  <c:v>2.3459333955864623</c:v>
                </c:pt>
                <c:pt idx="1655">
                  <c:v>-1.8444669514092882</c:v>
                </c:pt>
                <c:pt idx="1656">
                  <c:v>-2.6357083578561675</c:v>
                </c:pt>
                <c:pt idx="1657">
                  <c:v>-3.3114999154281799</c:v>
                </c:pt>
                <c:pt idx="1658">
                  <c:v>1.2837392537464392</c:v>
                </c:pt>
                <c:pt idx="1659">
                  <c:v>4.5832036830035348</c:v>
                </c:pt>
                <c:pt idx="1660">
                  <c:v>-1.3046735173005746</c:v>
                </c:pt>
                <c:pt idx="1661">
                  <c:v>-1.4976491185695022</c:v>
                </c:pt>
                <c:pt idx="1662">
                  <c:v>0.34248965951857357</c:v>
                </c:pt>
                <c:pt idx="1663">
                  <c:v>-1.789664859766142</c:v>
                </c:pt>
                <c:pt idx="1664">
                  <c:v>-2.1471497985431474</c:v>
                </c:pt>
                <c:pt idx="1665">
                  <c:v>-3.7124481335932544</c:v>
                </c:pt>
                <c:pt idx="1666">
                  <c:v>4.2580286489394545</c:v>
                </c:pt>
                <c:pt idx="1667">
                  <c:v>2.6794185883536961</c:v>
                </c:pt>
                <c:pt idx="1668">
                  <c:v>-0.47970173049156595</c:v>
                </c:pt>
                <c:pt idx="1669">
                  <c:v>-2.7010508116928591</c:v>
                </c:pt>
                <c:pt idx="1670">
                  <c:v>1.8191151011557669</c:v>
                </c:pt>
                <c:pt idx="1671">
                  <c:v>1.4730945882993229</c:v>
                </c:pt>
                <c:pt idx="1672">
                  <c:v>-2.6054460948760174</c:v>
                </c:pt>
                <c:pt idx="1673">
                  <c:v>-3.9119390835456374</c:v>
                </c:pt>
                <c:pt idx="1674">
                  <c:v>-2.6663811015289287</c:v>
                </c:pt>
                <c:pt idx="1675">
                  <c:v>0.72600919012219312</c:v>
                </c:pt>
                <c:pt idx="1676">
                  <c:v>2.4298032614922782</c:v>
                </c:pt>
                <c:pt idx="1677">
                  <c:v>4.6792098634189161</c:v>
                </c:pt>
                <c:pt idx="1678">
                  <c:v>1.3677033441215212</c:v>
                </c:pt>
                <c:pt idx="1679">
                  <c:v>-3.2412478591287166</c:v>
                </c:pt>
                <c:pt idx="1680">
                  <c:v>1.8750206142201917</c:v>
                </c:pt>
                <c:pt idx="1681">
                  <c:v>-0.80005924437050302</c:v>
                </c:pt>
                <c:pt idx="1682">
                  <c:v>-2.292481605563307</c:v>
                </c:pt>
                <c:pt idx="1683">
                  <c:v>-1.3601325399845154</c:v>
                </c:pt>
                <c:pt idx="1684">
                  <c:v>-0.23801560670340061</c:v>
                </c:pt>
                <c:pt idx="1685">
                  <c:v>0.27770779392340517</c:v>
                </c:pt>
                <c:pt idx="1686">
                  <c:v>2.1502166896901813</c:v>
                </c:pt>
                <c:pt idx="1687">
                  <c:v>-1.4883490872650196</c:v>
                </c:pt>
                <c:pt idx="1688">
                  <c:v>1.8333874348880443</c:v>
                </c:pt>
                <c:pt idx="1689">
                  <c:v>3.9086506057905126</c:v>
                </c:pt>
                <c:pt idx="1690">
                  <c:v>2.1048064769160817</c:v>
                </c:pt>
                <c:pt idx="1691">
                  <c:v>0.25880565191217431</c:v>
                </c:pt>
                <c:pt idx="1692">
                  <c:v>0.25117010629567804</c:v>
                </c:pt>
                <c:pt idx="1693">
                  <c:v>-5.7754310373501463</c:v>
                </c:pt>
                <c:pt idx="1694">
                  <c:v>4.4828187189016822E-2</c:v>
                </c:pt>
                <c:pt idx="1695">
                  <c:v>-2.9590615859437284</c:v>
                </c:pt>
                <c:pt idx="1696">
                  <c:v>-1.3322520639968216</c:v>
                </c:pt>
                <c:pt idx="1697">
                  <c:v>8.6768489602998877E-2</c:v>
                </c:pt>
                <c:pt idx="1698">
                  <c:v>-6.8407553673894004</c:v>
                </c:pt>
                <c:pt idx="1699">
                  <c:v>1.7384984612206518</c:v>
                </c:pt>
                <c:pt idx="1700">
                  <c:v>-0.69449864871592115</c:v>
                </c:pt>
                <c:pt idx="1701">
                  <c:v>0.35882241171399787</c:v>
                </c:pt>
                <c:pt idx="1702">
                  <c:v>-2.6162816444277626</c:v>
                </c:pt>
                <c:pt idx="1703">
                  <c:v>-1.4145166932560487</c:v>
                </c:pt>
                <c:pt idx="1704">
                  <c:v>-5.6518910758621637</c:v>
                </c:pt>
                <c:pt idx="1705">
                  <c:v>-2.3507048335279523</c:v>
                </c:pt>
                <c:pt idx="1706">
                  <c:v>0.81953519474084924</c:v>
                </c:pt>
                <c:pt idx="1707">
                  <c:v>-0.83340635129215968</c:v>
                </c:pt>
                <c:pt idx="1708">
                  <c:v>-2.5885457735428323</c:v>
                </c:pt>
                <c:pt idx="1709">
                  <c:v>-2.9632001728313897</c:v>
                </c:pt>
                <c:pt idx="1710">
                  <c:v>-1.3274295403043128</c:v>
                </c:pt>
                <c:pt idx="1711">
                  <c:v>1.0452799298618263</c:v>
                </c:pt>
                <c:pt idx="1712">
                  <c:v>-0.44977928770653197</c:v>
                </c:pt>
                <c:pt idx="1713">
                  <c:v>-0.26551479611687634</c:v>
                </c:pt>
                <c:pt idx="1714">
                  <c:v>0.75425509430220716</c:v>
                </c:pt>
                <c:pt idx="1715">
                  <c:v>-0.34448280486779792</c:v>
                </c:pt>
                <c:pt idx="1716">
                  <c:v>-3.7514000460663239</c:v>
                </c:pt>
                <c:pt idx="1717">
                  <c:v>-3.1073621104248685</c:v>
                </c:pt>
                <c:pt idx="1718">
                  <c:v>0.52641693271514278</c:v>
                </c:pt>
                <c:pt idx="1719">
                  <c:v>-1.9825876286308608</c:v>
                </c:pt>
                <c:pt idx="1720">
                  <c:v>-6.0698854458620426</c:v>
                </c:pt>
                <c:pt idx="1721">
                  <c:v>0.61107268417891636</c:v>
                </c:pt>
                <c:pt idx="1722">
                  <c:v>-1.2409881709494517</c:v>
                </c:pt>
                <c:pt idx="1723">
                  <c:v>-3.6213420587962752</c:v>
                </c:pt>
                <c:pt idx="1724">
                  <c:v>-0.11610845107257539</c:v>
                </c:pt>
                <c:pt idx="1725">
                  <c:v>-1.9381419413764727</c:v>
                </c:pt>
                <c:pt idx="1726">
                  <c:v>-4.5225078471168985</c:v>
                </c:pt>
                <c:pt idx="1727">
                  <c:v>-2.3244884046972358</c:v>
                </c:pt>
                <c:pt idx="1728">
                  <c:v>-1.4019433258041012</c:v>
                </c:pt>
                <c:pt idx="1729">
                  <c:v>-0.36389079969904381</c:v>
                </c:pt>
                <c:pt idx="1730">
                  <c:v>-3.8886393502959802</c:v>
                </c:pt>
                <c:pt idx="1731">
                  <c:v>-1.2630815452333106</c:v>
                </c:pt>
                <c:pt idx="1732">
                  <c:v>-2.4021223161180263</c:v>
                </c:pt>
                <c:pt idx="1733">
                  <c:v>-3.5087057601473841</c:v>
                </c:pt>
                <c:pt idx="1734">
                  <c:v>1.2733522499691703</c:v>
                </c:pt>
                <c:pt idx="1735">
                  <c:v>-4.5356523532294961</c:v>
                </c:pt>
                <c:pt idx="1736">
                  <c:v>-1.1846888508465552</c:v>
                </c:pt>
                <c:pt idx="1737">
                  <c:v>-2.4456182558496069</c:v>
                </c:pt>
                <c:pt idx="1738">
                  <c:v>0.58448599321481476</c:v>
                </c:pt>
                <c:pt idx="1739">
                  <c:v>-7.2473856672623098</c:v>
                </c:pt>
                <c:pt idx="1740">
                  <c:v>-3.6163809580095592</c:v>
                </c:pt>
                <c:pt idx="1741">
                  <c:v>-2.2931163814360174</c:v>
                </c:pt>
                <c:pt idx="1742">
                  <c:v>-9.7843341497926932</c:v>
                </c:pt>
                <c:pt idx="1743">
                  <c:v>-2.1302585607055864</c:v>
                </c:pt>
                <c:pt idx="1744">
                  <c:v>-1.3844129036589594</c:v>
                </c:pt>
                <c:pt idx="1745">
                  <c:v>-4.1822753279149634</c:v>
                </c:pt>
                <c:pt idx="1746">
                  <c:v>-1.4139126001782809</c:v>
                </c:pt>
                <c:pt idx="1747">
                  <c:v>5.2953798407740669</c:v>
                </c:pt>
                <c:pt idx="1748">
                  <c:v>-4.600260521293877</c:v>
                </c:pt>
                <c:pt idx="1749">
                  <c:v>-4.1878567782362355</c:v>
                </c:pt>
                <c:pt idx="1750">
                  <c:v>-2.8012062445719552</c:v>
                </c:pt>
                <c:pt idx="1751">
                  <c:v>-6.3061362226774564</c:v>
                </c:pt>
                <c:pt idx="1752">
                  <c:v>-4.1107576287661391</c:v>
                </c:pt>
                <c:pt idx="1753">
                  <c:v>-1.1844596925085751</c:v>
                </c:pt>
                <c:pt idx="1754">
                  <c:v>-0.52649692149024607</c:v>
                </c:pt>
                <c:pt idx="1755">
                  <c:v>-3.7105283006181917</c:v>
                </c:pt>
                <c:pt idx="1756">
                  <c:v>1.6856122671040934</c:v>
                </c:pt>
                <c:pt idx="1757">
                  <c:v>-1.0559785304596401</c:v>
                </c:pt>
                <c:pt idx="1758">
                  <c:v>-2.6338058228116319</c:v>
                </c:pt>
                <c:pt idx="1759">
                  <c:v>-4.2644588097574232</c:v>
                </c:pt>
                <c:pt idx="1760">
                  <c:v>1.7133188906205037</c:v>
                </c:pt>
                <c:pt idx="1761">
                  <c:v>2.1034790540363142</c:v>
                </c:pt>
                <c:pt idx="1762">
                  <c:v>-3.4356232188061471</c:v>
                </c:pt>
                <c:pt idx="1763">
                  <c:v>0.32528354392291425</c:v>
                </c:pt>
                <c:pt idx="1764">
                  <c:v>-5.7474976706588201</c:v>
                </c:pt>
                <c:pt idx="1765">
                  <c:v>-2.6304482082472695</c:v>
                </c:pt>
                <c:pt idx="1766">
                  <c:v>-4.2510084372207952</c:v>
                </c:pt>
                <c:pt idx="1767">
                  <c:v>-2.9633908660555095</c:v>
                </c:pt>
                <c:pt idx="1768">
                  <c:v>-4.3973692740685397</c:v>
                </c:pt>
                <c:pt idx="1769">
                  <c:v>-0.59641977472760765</c:v>
                </c:pt>
                <c:pt idx="1770">
                  <c:v>-3.577199993921226</c:v>
                </c:pt>
                <c:pt idx="1771">
                  <c:v>-0.15456188110908919</c:v>
                </c:pt>
                <c:pt idx="1772">
                  <c:v>-6.0835942424502534</c:v>
                </c:pt>
                <c:pt idx="1773">
                  <c:v>-1.5465943806787243</c:v>
                </c:pt>
                <c:pt idx="1774">
                  <c:v>-6.3830205207994872</c:v>
                </c:pt>
                <c:pt idx="1775">
                  <c:v>-0.76144081419332132</c:v>
                </c:pt>
                <c:pt idx="1776">
                  <c:v>-3.3001551758924186</c:v>
                </c:pt>
                <c:pt idx="1777">
                  <c:v>-5.5731557133613272</c:v>
                </c:pt>
                <c:pt idx="1778">
                  <c:v>-5.2379827110025357</c:v>
                </c:pt>
                <c:pt idx="1779">
                  <c:v>-0.7354056709998793</c:v>
                </c:pt>
                <c:pt idx="1780">
                  <c:v>-2.497907696675524</c:v>
                </c:pt>
                <c:pt idx="1781">
                  <c:v>-4.8958095624626985</c:v>
                </c:pt>
                <c:pt idx="1782">
                  <c:v>-4.2014488635157292</c:v>
                </c:pt>
                <c:pt idx="1783">
                  <c:v>-7.2790311182272971E-2</c:v>
                </c:pt>
                <c:pt idx="1784">
                  <c:v>-4.028904021313954</c:v>
                </c:pt>
                <c:pt idx="1785">
                  <c:v>-3.5924820012833218</c:v>
                </c:pt>
                <c:pt idx="1786">
                  <c:v>1.0181417950984304</c:v>
                </c:pt>
                <c:pt idx="1787">
                  <c:v>-2.4062914247181113</c:v>
                </c:pt>
                <c:pt idx="1788">
                  <c:v>-5.0542628537268541</c:v>
                </c:pt>
                <c:pt idx="1789">
                  <c:v>-0.34616043055420487</c:v>
                </c:pt>
                <c:pt idx="1790">
                  <c:v>-3.7896238927346362</c:v>
                </c:pt>
                <c:pt idx="1791">
                  <c:v>1.6119869737657644</c:v>
                </c:pt>
                <c:pt idx="1792">
                  <c:v>-0.13528610072285496</c:v>
                </c:pt>
                <c:pt idx="1793">
                  <c:v>-0.55739918240314157</c:v>
                </c:pt>
                <c:pt idx="1794">
                  <c:v>-3.9519652339993794</c:v>
                </c:pt>
                <c:pt idx="1795">
                  <c:v>1.9101958339848764</c:v>
                </c:pt>
                <c:pt idx="1796">
                  <c:v>-9.2631571252509062</c:v>
                </c:pt>
                <c:pt idx="1797">
                  <c:v>2.0016307907328446</c:v>
                </c:pt>
                <c:pt idx="1798">
                  <c:v>-0.14134921280570878</c:v>
                </c:pt>
                <c:pt idx="1799">
                  <c:v>-1.7218169263605039</c:v>
                </c:pt>
                <c:pt idx="1800">
                  <c:v>-4.2470253314821731</c:v>
                </c:pt>
                <c:pt idx="1801">
                  <c:v>-5.1690276846707333</c:v>
                </c:pt>
                <c:pt idx="1802">
                  <c:v>-2.5552027115202991</c:v>
                </c:pt>
                <c:pt idx="1803">
                  <c:v>-3.0729658772123831</c:v>
                </c:pt>
                <c:pt idx="1804">
                  <c:v>-1.6826136873165936</c:v>
                </c:pt>
                <c:pt idx="1805">
                  <c:v>-0.81661068325938491</c:v>
                </c:pt>
                <c:pt idx="1806">
                  <c:v>-5.6956262066483818</c:v>
                </c:pt>
                <c:pt idx="1807">
                  <c:v>-1.4561483932348016</c:v>
                </c:pt>
                <c:pt idx="1808">
                  <c:v>-9.0695539053659679</c:v>
                </c:pt>
                <c:pt idx="1809">
                  <c:v>0.80662882160660976</c:v>
                </c:pt>
                <c:pt idx="1810">
                  <c:v>-2.5439537033153403</c:v>
                </c:pt>
                <c:pt idx="1811">
                  <c:v>-3.5798362996986715</c:v>
                </c:pt>
                <c:pt idx="1812">
                  <c:v>-4.070533052258968</c:v>
                </c:pt>
                <c:pt idx="1813">
                  <c:v>-1.7839755196013782</c:v>
                </c:pt>
                <c:pt idx="1814">
                  <c:v>-4.0144791507326412</c:v>
                </c:pt>
                <c:pt idx="1815">
                  <c:v>-1.3656430528121046</c:v>
                </c:pt>
                <c:pt idx="1816">
                  <c:v>-4.6130348311564466</c:v>
                </c:pt>
                <c:pt idx="1817">
                  <c:v>-4.6745381010562799</c:v>
                </c:pt>
                <c:pt idx="1818">
                  <c:v>-6.2484952838361636</c:v>
                </c:pt>
                <c:pt idx="1819">
                  <c:v>-3.5735555730444175</c:v>
                </c:pt>
                <c:pt idx="1820">
                  <c:v>-2.990633937427071</c:v>
                </c:pt>
                <c:pt idx="1821">
                  <c:v>-0.9454757849476334</c:v>
                </c:pt>
                <c:pt idx="1822">
                  <c:v>-6.6729205783590899</c:v>
                </c:pt>
                <c:pt idx="1823">
                  <c:v>-2.6513465884393597</c:v>
                </c:pt>
                <c:pt idx="1824">
                  <c:v>-1.8057873153454975</c:v>
                </c:pt>
                <c:pt idx="1825">
                  <c:v>-3.4784183841371994</c:v>
                </c:pt>
              </c:numCache>
            </c:numRef>
          </c:yVal>
          <c:smooth val="0"/>
        </c:ser>
        <c:dLbls>
          <c:showLegendKey val="0"/>
          <c:showVal val="0"/>
          <c:showCatName val="0"/>
          <c:showSerName val="0"/>
          <c:showPercent val="0"/>
          <c:showBubbleSize val="0"/>
        </c:dLbls>
        <c:axId val="127013632"/>
        <c:axId val="127015552"/>
      </c:scatterChart>
      <c:valAx>
        <c:axId val="127013632"/>
        <c:scaling>
          <c:orientation val="minMax"/>
          <c:max val="1000"/>
          <c:min val="200"/>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27015552"/>
        <c:crosses val="autoZero"/>
        <c:crossBetween val="midCat"/>
      </c:valAx>
      <c:valAx>
        <c:axId val="127015552"/>
        <c:scaling>
          <c:orientation val="minMax"/>
          <c:max val="3"/>
          <c:min val="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27013632"/>
        <c:crosses val="autoZero"/>
        <c:crossBetween val="midCat"/>
      </c:valAx>
      <c:spPr>
        <a:solidFill>
          <a:srgbClr val="C0C0C0"/>
        </a:solidFill>
        <a:ln w="12700">
          <a:solidFill>
            <a:srgbClr val="808080"/>
          </a:solidFill>
          <a:prstDash val="solid"/>
        </a:ln>
      </c:spPr>
    </c:plotArea>
    <c:legend>
      <c:legendPos val="r"/>
      <c:layout>
        <c:manualLayout>
          <c:xMode val="edge"/>
          <c:yMode val="edge"/>
          <c:x val="0.93861209964412795"/>
          <c:y val="0.48560209424083778"/>
          <c:w val="5.6939501779359421E-2"/>
          <c:h val="8.3769633507853408E-2"/>
        </c:manualLayout>
      </c:layout>
      <c:overlay val="0"/>
      <c:spPr>
        <a:solidFill>
          <a:srgbClr val="FFFFFF"/>
        </a:solidFill>
        <a:ln w="3175">
          <a:solidFill>
            <a:srgbClr val="000000"/>
          </a:solidFill>
          <a:prstDash val="solid"/>
        </a:ln>
      </c:spPr>
      <c:txPr>
        <a:bodyPr/>
        <a:lstStyle/>
        <a:p>
          <a:pPr>
            <a:defRPr sz="735"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TOD, ROD, AOD vs. Wavelength</a:t>
            </a:r>
          </a:p>
        </c:rich>
      </c:tx>
      <c:layout/>
      <c:overlay val="0"/>
    </c:title>
    <c:autoTitleDeleted val="0"/>
    <c:plotArea>
      <c:layout/>
      <c:scatterChart>
        <c:scatterStyle val="lineMarker"/>
        <c:varyColors val="0"/>
        <c:ser>
          <c:idx val="0"/>
          <c:order val="0"/>
          <c:tx>
            <c:v>TOD</c:v>
          </c:tx>
          <c:marker>
            <c:symbol val="none"/>
          </c:marker>
          <c:xVal>
            <c:numRef>
              <c:f>Processed!$B$4:$B$1594</c:f>
              <c:numCache>
                <c:formatCode>General</c:formatCode>
                <c:ptCount val="1591"/>
                <c:pt idx="0">
                  <c:v>347.36</c:v>
                </c:pt>
                <c:pt idx="1">
                  <c:v>347.72</c:v>
                </c:pt>
                <c:pt idx="2">
                  <c:v>348.09</c:v>
                </c:pt>
                <c:pt idx="3">
                  <c:v>348.46</c:v>
                </c:pt>
                <c:pt idx="4">
                  <c:v>348.82</c:v>
                </c:pt>
                <c:pt idx="5">
                  <c:v>349.19</c:v>
                </c:pt>
                <c:pt idx="6">
                  <c:v>349.56</c:v>
                </c:pt>
                <c:pt idx="7">
                  <c:v>349.92</c:v>
                </c:pt>
                <c:pt idx="8">
                  <c:v>350.29</c:v>
                </c:pt>
                <c:pt idx="9">
                  <c:v>350.66</c:v>
                </c:pt>
                <c:pt idx="10">
                  <c:v>351.02</c:v>
                </c:pt>
                <c:pt idx="11">
                  <c:v>351.39</c:v>
                </c:pt>
                <c:pt idx="12">
                  <c:v>351.75</c:v>
                </c:pt>
                <c:pt idx="13">
                  <c:v>352.12</c:v>
                </c:pt>
                <c:pt idx="14">
                  <c:v>352.49</c:v>
                </c:pt>
                <c:pt idx="15">
                  <c:v>352.85</c:v>
                </c:pt>
                <c:pt idx="16">
                  <c:v>353.22</c:v>
                </c:pt>
                <c:pt idx="17">
                  <c:v>353.58</c:v>
                </c:pt>
                <c:pt idx="18">
                  <c:v>353.95</c:v>
                </c:pt>
                <c:pt idx="19">
                  <c:v>354.32</c:v>
                </c:pt>
                <c:pt idx="20">
                  <c:v>354.68</c:v>
                </c:pt>
                <c:pt idx="21">
                  <c:v>355.05</c:v>
                </c:pt>
                <c:pt idx="22">
                  <c:v>355.41</c:v>
                </c:pt>
                <c:pt idx="23">
                  <c:v>355.78</c:v>
                </c:pt>
                <c:pt idx="24">
                  <c:v>356.14</c:v>
                </c:pt>
                <c:pt idx="25">
                  <c:v>356.51</c:v>
                </c:pt>
                <c:pt idx="26">
                  <c:v>356.88</c:v>
                </c:pt>
                <c:pt idx="27">
                  <c:v>357.24</c:v>
                </c:pt>
                <c:pt idx="28">
                  <c:v>357.61</c:v>
                </c:pt>
                <c:pt idx="29">
                  <c:v>357.97</c:v>
                </c:pt>
                <c:pt idx="30">
                  <c:v>358.34</c:v>
                </c:pt>
                <c:pt idx="31">
                  <c:v>358.7</c:v>
                </c:pt>
                <c:pt idx="32">
                  <c:v>359.07</c:v>
                </c:pt>
                <c:pt idx="33">
                  <c:v>359.43</c:v>
                </c:pt>
                <c:pt idx="34">
                  <c:v>359.8</c:v>
                </c:pt>
                <c:pt idx="35">
                  <c:v>360.16</c:v>
                </c:pt>
                <c:pt idx="36">
                  <c:v>360.53</c:v>
                </c:pt>
                <c:pt idx="37">
                  <c:v>360.89</c:v>
                </c:pt>
                <c:pt idx="38">
                  <c:v>361.26</c:v>
                </c:pt>
                <c:pt idx="39">
                  <c:v>361.62</c:v>
                </c:pt>
                <c:pt idx="40">
                  <c:v>361.99</c:v>
                </c:pt>
                <c:pt idx="41">
                  <c:v>362.35</c:v>
                </c:pt>
                <c:pt idx="42">
                  <c:v>362.72</c:v>
                </c:pt>
                <c:pt idx="43">
                  <c:v>363.08</c:v>
                </c:pt>
                <c:pt idx="44">
                  <c:v>363.45</c:v>
                </c:pt>
                <c:pt idx="45">
                  <c:v>363.81</c:v>
                </c:pt>
                <c:pt idx="46">
                  <c:v>364.18</c:v>
                </c:pt>
                <c:pt idx="47">
                  <c:v>364.54</c:v>
                </c:pt>
                <c:pt idx="48">
                  <c:v>364.91</c:v>
                </c:pt>
                <c:pt idx="49">
                  <c:v>365.27</c:v>
                </c:pt>
                <c:pt idx="50">
                  <c:v>365.64</c:v>
                </c:pt>
                <c:pt idx="51">
                  <c:v>366</c:v>
                </c:pt>
                <c:pt idx="52">
                  <c:v>366.37</c:v>
                </c:pt>
                <c:pt idx="53">
                  <c:v>366.73</c:v>
                </c:pt>
                <c:pt idx="54">
                  <c:v>367.1</c:v>
                </c:pt>
                <c:pt idx="55">
                  <c:v>367.46</c:v>
                </c:pt>
                <c:pt idx="56">
                  <c:v>367.83</c:v>
                </c:pt>
                <c:pt idx="57">
                  <c:v>368.19</c:v>
                </c:pt>
                <c:pt idx="58">
                  <c:v>368.55</c:v>
                </c:pt>
                <c:pt idx="59">
                  <c:v>368.92</c:v>
                </c:pt>
                <c:pt idx="60">
                  <c:v>369.28</c:v>
                </c:pt>
                <c:pt idx="61">
                  <c:v>369.65</c:v>
                </c:pt>
                <c:pt idx="62">
                  <c:v>370.01</c:v>
                </c:pt>
                <c:pt idx="63">
                  <c:v>370.38</c:v>
                </c:pt>
                <c:pt idx="64">
                  <c:v>370.74</c:v>
                </c:pt>
                <c:pt idx="65">
                  <c:v>371.1</c:v>
                </c:pt>
                <c:pt idx="66">
                  <c:v>371.47</c:v>
                </c:pt>
                <c:pt idx="67">
                  <c:v>371.83</c:v>
                </c:pt>
                <c:pt idx="68">
                  <c:v>372.2</c:v>
                </c:pt>
                <c:pt idx="69">
                  <c:v>372.56</c:v>
                </c:pt>
                <c:pt idx="70">
                  <c:v>372.92</c:v>
                </c:pt>
                <c:pt idx="71">
                  <c:v>373.29</c:v>
                </c:pt>
                <c:pt idx="72">
                  <c:v>373.65</c:v>
                </c:pt>
                <c:pt idx="73">
                  <c:v>374.02</c:v>
                </c:pt>
                <c:pt idx="74">
                  <c:v>374.38</c:v>
                </c:pt>
                <c:pt idx="75">
                  <c:v>374.74</c:v>
                </c:pt>
                <c:pt idx="76">
                  <c:v>375.11</c:v>
                </c:pt>
                <c:pt idx="77">
                  <c:v>375.47</c:v>
                </c:pt>
                <c:pt idx="78">
                  <c:v>375.83</c:v>
                </c:pt>
                <c:pt idx="79">
                  <c:v>376.2</c:v>
                </c:pt>
                <c:pt idx="80">
                  <c:v>376.56</c:v>
                </c:pt>
                <c:pt idx="81">
                  <c:v>376.92</c:v>
                </c:pt>
                <c:pt idx="82">
                  <c:v>377.29</c:v>
                </c:pt>
                <c:pt idx="83">
                  <c:v>377.65</c:v>
                </c:pt>
                <c:pt idx="84">
                  <c:v>378.01</c:v>
                </c:pt>
                <c:pt idx="85">
                  <c:v>378.38</c:v>
                </c:pt>
                <c:pt idx="86">
                  <c:v>378.74</c:v>
                </c:pt>
                <c:pt idx="87">
                  <c:v>379.1</c:v>
                </c:pt>
                <c:pt idx="88">
                  <c:v>379.47</c:v>
                </c:pt>
                <c:pt idx="89">
                  <c:v>379.83</c:v>
                </c:pt>
                <c:pt idx="90">
                  <c:v>380.19</c:v>
                </c:pt>
                <c:pt idx="91">
                  <c:v>380.56</c:v>
                </c:pt>
                <c:pt idx="92">
                  <c:v>380.92</c:v>
                </c:pt>
                <c:pt idx="93">
                  <c:v>381.28</c:v>
                </c:pt>
                <c:pt idx="94">
                  <c:v>381.65</c:v>
                </c:pt>
                <c:pt idx="95">
                  <c:v>382.01</c:v>
                </c:pt>
                <c:pt idx="96">
                  <c:v>382.37</c:v>
                </c:pt>
                <c:pt idx="97">
                  <c:v>382.73</c:v>
                </c:pt>
                <c:pt idx="98">
                  <c:v>383.1</c:v>
                </c:pt>
                <c:pt idx="99">
                  <c:v>383.46</c:v>
                </c:pt>
                <c:pt idx="100">
                  <c:v>383.82</c:v>
                </c:pt>
                <c:pt idx="101">
                  <c:v>384.19</c:v>
                </c:pt>
                <c:pt idx="102">
                  <c:v>384.55</c:v>
                </c:pt>
                <c:pt idx="103">
                  <c:v>384.91</c:v>
                </c:pt>
                <c:pt idx="104">
                  <c:v>385.27</c:v>
                </c:pt>
                <c:pt idx="105">
                  <c:v>385.64</c:v>
                </c:pt>
                <c:pt idx="106">
                  <c:v>386</c:v>
                </c:pt>
                <c:pt idx="107">
                  <c:v>386.36</c:v>
                </c:pt>
                <c:pt idx="108">
                  <c:v>386.72</c:v>
                </c:pt>
                <c:pt idx="109">
                  <c:v>387.09</c:v>
                </c:pt>
                <c:pt idx="110">
                  <c:v>387.45</c:v>
                </c:pt>
                <c:pt idx="111">
                  <c:v>387.81</c:v>
                </c:pt>
                <c:pt idx="112">
                  <c:v>388.17</c:v>
                </c:pt>
                <c:pt idx="113">
                  <c:v>388.54</c:v>
                </c:pt>
                <c:pt idx="114">
                  <c:v>388.9</c:v>
                </c:pt>
                <c:pt idx="115">
                  <c:v>389.26</c:v>
                </c:pt>
                <c:pt idx="116">
                  <c:v>389.62</c:v>
                </c:pt>
                <c:pt idx="117">
                  <c:v>389.98</c:v>
                </c:pt>
                <c:pt idx="118">
                  <c:v>390.35</c:v>
                </c:pt>
                <c:pt idx="119">
                  <c:v>390.71</c:v>
                </c:pt>
                <c:pt idx="120">
                  <c:v>391.07</c:v>
                </c:pt>
                <c:pt idx="121">
                  <c:v>391.43</c:v>
                </c:pt>
                <c:pt idx="122">
                  <c:v>391.79</c:v>
                </c:pt>
                <c:pt idx="123">
                  <c:v>392.16</c:v>
                </c:pt>
                <c:pt idx="124">
                  <c:v>392.52</c:v>
                </c:pt>
                <c:pt idx="125">
                  <c:v>392.88</c:v>
                </c:pt>
                <c:pt idx="126">
                  <c:v>393.24</c:v>
                </c:pt>
                <c:pt idx="127">
                  <c:v>393.6</c:v>
                </c:pt>
                <c:pt idx="128">
                  <c:v>393.96</c:v>
                </c:pt>
                <c:pt idx="129">
                  <c:v>394.33</c:v>
                </c:pt>
                <c:pt idx="130">
                  <c:v>394.69</c:v>
                </c:pt>
                <c:pt idx="131">
                  <c:v>395.05</c:v>
                </c:pt>
                <c:pt idx="132">
                  <c:v>395.41</c:v>
                </c:pt>
                <c:pt idx="133">
                  <c:v>395.77</c:v>
                </c:pt>
                <c:pt idx="134">
                  <c:v>396.13</c:v>
                </c:pt>
                <c:pt idx="135">
                  <c:v>396.5</c:v>
                </c:pt>
                <c:pt idx="136">
                  <c:v>396.86</c:v>
                </c:pt>
                <c:pt idx="137">
                  <c:v>397.22</c:v>
                </c:pt>
                <c:pt idx="138">
                  <c:v>397.58</c:v>
                </c:pt>
                <c:pt idx="139">
                  <c:v>397.94</c:v>
                </c:pt>
                <c:pt idx="140">
                  <c:v>398.3</c:v>
                </c:pt>
                <c:pt idx="141">
                  <c:v>398.66</c:v>
                </c:pt>
                <c:pt idx="142">
                  <c:v>399.02</c:v>
                </c:pt>
                <c:pt idx="143">
                  <c:v>399.39</c:v>
                </c:pt>
                <c:pt idx="144">
                  <c:v>399.75</c:v>
                </c:pt>
                <c:pt idx="145">
                  <c:v>400.11</c:v>
                </c:pt>
                <c:pt idx="146">
                  <c:v>400.47</c:v>
                </c:pt>
                <c:pt idx="147">
                  <c:v>400.83</c:v>
                </c:pt>
                <c:pt idx="148">
                  <c:v>401.19</c:v>
                </c:pt>
                <c:pt idx="149">
                  <c:v>401.55</c:v>
                </c:pt>
                <c:pt idx="150">
                  <c:v>401.91</c:v>
                </c:pt>
                <c:pt idx="151">
                  <c:v>402.27</c:v>
                </c:pt>
                <c:pt idx="152">
                  <c:v>402.63</c:v>
                </c:pt>
                <c:pt idx="153">
                  <c:v>402.99</c:v>
                </c:pt>
                <c:pt idx="154">
                  <c:v>403.35</c:v>
                </c:pt>
                <c:pt idx="155">
                  <c:v>403.72</c:v>
                </c:pt>
                <c:pt idx="156">
                  <c:v>404.08</c:v>
                </c:pt>
                <c:pt idx="157">
                  <c:v>404.44</c:v>
                </c:pt>
                <c:pt idx="158">
                  <c:v>404.8</c:v>
                </c:pt>
                <c:pt idx="159">
                  <c:v>405.16</c:v>
                </c:pt>
                <c:pt idx="160">
                  <c:v>405.52</c:v>
                </c:pt>
                <c:pt idx="161">
                  <c:v>405.88</c:v>
                </c:pt>
                <c:pt idx="162">
                  <c:v>406.24</c:v>
                </c:pt>
                <c:pt idx="163">
                  <c:v>406.6</c:v>
                </c:pt>
                <c:pt idx="164">
                  <c:v>406.96</c:v>
                </c:pt>
                <c:pt idx="165">
                  <c:v>407.32</c:v>
                </c:pt>
                <c:pt idx="166">
                  <c:v>407.68</c:v>
                </c:pt>
                <c:pt idx="167">
                  <c:v>408.04</c:v>
                </c:pt>
                <c:pt idx="168">
                  <c:v>408.4</c:v>
                </c:pt>
                <c:pt idx="169">
                  <c:v>408.76</c:v>
                </c:pt>
                <c:pt idx="170">
                  <c:v>409.12</c:v>
                </c:pt>
                <c:pt idx="171">
                  <c:v>409.48</c:v>
                </c:pt>
                <c:pt idx="172">
                  <c:v>409.84</c:v>
                </c:pt>
                <c:pt idx="173">
                  <c:v>410.2</c:v>
                </c:pt>
                <c:pt idx="174">
                  <c:v>410.56</c:v>
                </c:pt>
                <c:pt idx="175">
                  <c:v>410.92</c:v>
                </c:pt>
                <c:pt idx="176">
                  <c:v>411.28</c:v>
                </c:pt>
                <c:pt idx="177">
                  <c:v>411.64</c:v>
                </c:pt>
                <c:pt idx="178">
                  <c:v>412</c:v>
                </c:pt>
                <c:pt idx="179">
                  <c:v>412.36</c:v>
                </c:pt>
                <c:pt idx="180">
                  <c:v>412.72</c:v>
                </c:pt>
                <c:pt idx="181">
                  <c:v>413.08</c:v>
                </c:pt>
                <c:pt idx="182">
                  <c:v>413.44</c:v>
                </c:pt>
                <c:pt idx="183">
                  <c:v>413.8</c:v>
                </c:pt>
                <c:pt idx="184">
                  <c:v>414.16</c:v>
                </c:pt>
                <c:pt idx="185">
                  <c:v>414.52</c:v>
                </c:pt>
                <c:pt idx="186">
                  <c:v>414.88</c:v>
                </c:pt>
                <c:pt idx="187">
                  <c:v>415.23</c:v>
                </c:pt>
                <c:pt idx="188">
                  <c:v>415.59</c:v>
                </c:pt>
                <c:pt idx="189">
                  <c:v>415.95</c:v>
                </c:pt>
                <c:pt idx="190">
                  <c:v>416.31</c:v>
                </c:pt>
                <c:pt idx="191">
                  <c:v>416.67</c:v>
                </c:pt>
                <c:pt idx="192">
                  <c:v>417.03</c:v>
                </c:pt>
                <c:pt idx="193">
                  <c:v>417.39</c:v>
                </c:pt>
                <c:pt idx="194">
                  <c:v>417.75</c:v>
                </c:pt>
                <c:pt idx="195">
                  <c:v>418.11</c:v>
                </c:pt>
                <c:pt idx="196">
                  <c:v>418.47</c:v>
                </c:pt>
                <c:pt idx="197">
                  <c:v>418.83</c:v>
                </c:pt>
                <c:pt idx="198">
                  <c:v>419.19</c:v>
                </c:pt>
                <c:pt idx="199">
                  <c:v>419.54</c:v>
                </c:pt>
                <c:pt idx="200">
                  <c:v>419.9</c:v>
                </c:pt>
                <c:pt idx="201">
                  <c:v>420.26</c:v>
                </c:pt>
                <c:pt idx="202">
                  <c:v>420.62</c:v>
                </c:pt>
                <c:pt idx="203">
                  <c:v>420.98</c:v>
                </c:pt>
                <c:pt idx="204">
                  <c:v>421.34</c:v>
                </c:pt>
                <c:pt idx="205">
                  <c:v>421.7</c:v>
                </c:pt>
                <c:pt idx="206">
                  <c:v>422.06</c:v>
                </c:pt>
                <c:pt idx="207">
                  <c:v>422.41</c:v>
                </c:pt>
                <c:pt idx="208">
                  <c:v>422.77</c:v>
                </c:pt>
                <c:pt idx="209">
                  <c:v>423.13</c:v>
                </c:pt>
                <c:pt idx="210">
                  <c:v>423.49</c:v>
                </c:pt>
                <c:pt idx="211">
                  <c:v>423.85</c:v>
                </c:pt>
                <c:pt idx="212">
                  <c:v>424.21</c:v>
                </c:pt>
                <c:pt idx="213">
                  <c:v>424.56</c:v>
                </c:pt>
                <c:pt idx="214">
                  <c:v>424.92</c:v>
                </c:pt>
                <c:pt idx="215">
                  <c:v>425.28</c:v>
                </c:pt>
                <c:pt idx="216">
                  <c:v>425.64</c:v>
                </c:pt>
                <c:pt idx="217">
                  <c:v>426</c:v>
                </c:pt>
                <c:pt idx="218">
                  <c:v>426.36</c:v>
                </c:pt>
                <c:pt idx="219">
                  <c:v>426.71</c:v>
                </c:pt>
                <c:pt idx="220">
                  <c:v>427.07</c:v>
                </c:pt>
                <c:pt idx="221">
                  <c:v>427.43</c:v>
                </c:pt>
                <c:pt idx="222">
                  <c:v>427.79</c:v>
                </c:pt>
                <c:pt idx="223">
                  <c:v>428.15</c:v>
                </c:pt>
                <c:pt idx="224">
                  <c:v>428.5</c:v>
                </c:pt>
                <c:pt idx="225">
                  <c:v>428.86</c:v>
                </c:pt>
                <c:pt idx="226">
                  <c:v>429.22</c:v>
                </c:pt>
                <c:pt idx="227">
                  <c:v>429.58</c:v>
                </c:pt>
                <c:pt idx="228">
                  <c:v>429.94</c:v>
                </c:pt>
                <c:pt idx="229">
                  <c:v>430.29</c:v>
                </c:pt>
                <c:pt idx="230">
                  <c:v>430.65</c:v>
                </c:pt>
                <c:pt idx="231">
                  <c:v>431.01</c:v>
                </c:pt>
                <c:pt idx="232">
                  <c:v>431.37</c:v>
                </c:pt>
                <c:pt idx="233">
                  <c:v>431.72</c:v>
                </c:pt>
                <c:pt idx="234">
                  <c:v>432.08</c:v>
                </c:pt>
                <c:pt idx="235">
                  <c:v>432.44</c:v>
                </c:pt>
                <c:pt idx="236">
                  <c:v>432.8</c:v>
                </c:pt>
                <c:pt idx="237">
                  <c:v>433.15</c:v>
                </c:pt>
                <c:pt idx="238">
                  <c:v>433.51</c:v>
                </c:pt>
                <c:pt idx="239">
                  <c:v>433.87</c:v>
                </c:pt>
                <c:pt idx="240">
                  <c:v>434.22</c:v>
                </c:pt>
                <c:pt idx="241">
                  <c:v>434.58</c:v>
                </c:pt>
                <c:pt idx="242">
                  <c:v>434.94</c:v>
                </c:pt>
                <c:pt idx="243">
                  <c:v>435.3</c:v>
                </c:pt>
                <c:pt idx="244">
                  <c:v>435.65</c:v>
                </c:pt>
                <c:pt idx="245">
                  <c:v>436.01</c:v>
                </c:pt>
                <c:pt idx="246">
                  <c:v>436.37</c:v>
                </c:pt>
                <c:pt idx="247">
                  <c:v>436.72</c:v>
                </c:pt>
                <c:pt idx="248">
                  <c:v>437.08</c:v>
                </c:pt>
                <c:pt idx="249">
                  <c:v>437.44</c:v>
                </c:pt>
                <c:pt idx="250">
                  <c:v>437.8</c:v>
                </c:pt>
                <c:pt idx="251">
                  <c:v>438.15</c:v>
                </c:pt>
                <c:pt idx="252">
                  <c:v>438.51</c:v>
                </c:pt>
                <c:pt idx="253">
                  <c:v>438.87</c:v>
                </c:pt>
                <c:pt idx="254">
                  <c:v>439.22</c:v>
                </c:pt>
                <c:pt idx="255">
                  <c:v>439.58</c:v>
                </c:pt>
                <c:pt idx="256">
                  <c:v>439.94</c:v>
                </c:pt>
                <c:pt idx="257">
                  <c:v>440.29</c:v>
                </c:pt>
                <c:pt idx="258">
                  <c:v>440.65</c:v>
                </c:pt>
                <c:pt idx="259">
                  <c:v>441.01</c:v>
                </c:pt>
                <c:pt idx="260">
                  <c:v>441.36</c:v>
                </c:pt>
                <c:pt idx="261">
                  <c:v>441.72</c:v>
                </c:pt>
                <c:pt idx="262">
                  <c:v>442.07</c:v>
                </c:pt>
                <c:pt idx="263">
                  <c:v>442.43</c:v>
                </c:pt>
                <c:pt idx="264">
                  <c:v>442.79</c:v>
                </c:pt>
                <c:pt idx="265">
                  <c:v>443.14</c:v>
                </c:pt>
                <c:pt idx="266">
                  <c:v>443.5</c:v>
                </c:pt>
                <c:pt idx="267">
                  <c:v>443.86</c:v>
                </c:pt>
                <c:pt idx="268">
                  <c:v>444.21</c:v>
                </c:pt>
                <c:pt idx="269">
                  <c:v>444.57</c:v>
                </c:pt>
                <c:pt idx="270">
                  <c:v>444.92</c:v>
                </c:pt>
                <c:pt idx="271">
                  <c:v>445.28</c:v>
                </c:pt>
                <c:pt idx="272">
                  <c:v>445.64</c:v>
                </c:pt>
                <c:pt idx="273">
                  <c:v>445.99</c:v>
                </c:pt>
                <c:pt idx="274">
                  <c:v>446.35</c:v>
                </c:pt>
                <c:pt idx="275">
                  <c:v>446.7</c:v>
                </c:pt>
                <c:pt idx="276">
                  <c:v>447.06</c:v>
                </c:pt>
                <c:pt idx="277">
                  <c:v>447.42</c:v>
                </c:pt>
                <c:pt idx="278">
                  <c:v>447.77</c:v>
                </c:pt>
                <c:pt idx="279">
                  <c:v>448.13</c:v>
                </c:pt>
                <c:pt idx="280">
                  <c:v>448.48</c:v>
                </c:pt>
                <c:pt idx="281">
                  <c:v>448.84</c:v>
                </c:pt>
                <c:pt idx="282">
                  <c:v>449.19</c:v>
                </c:pt>
                <c:pt idx="283">
                  <c:v>449.55</c:v>
                </c:pt>
                <c:pt idx="284">
                  <c:v>449.9</c:v>
                </c:pt>
                <c:pt idx="285">
                  <c:v>450.26</c:v>
                </c:pt>
                <c:pt idx="286">
                  <c:v>450.62</c:v>
                </c:pt>
                <c:pt idx="287">
                  <c:v>450.97</c:v>
                </c:pt>
                <c:pt idx="288">
                  <c:v>451.33</c:v>
                </c:pt>
                <c:pt idx="289">
                  <c:v>451.68</c:v>
                </c:pt>
                <c:pt idx="290">
                  <c:v>452.04</c:v>
                </c:pt>
                <c:pt idx="291">
                  <c:v>452.39</c:v>
                </c:pt>
                <c:pt idx="292">
                  <c:v>452.75</c:v>
                </c:pt>
                <c:pt idx="293">
                  <c:v>453.1</c:v>
                </c:pt>
                <c:pt idx="294">
                  <c:v>453.46</c:v>
                </c:pt>
                <c:pt idx="295">
                  <c:v>453.81</c:v>
                </c:pt>
                <c:pt idx="296">
                  <c:v>454.17</c:v>
                </c:pt>
                <c:pt idx="297">
                  <c:v>454.52</c:v>
                </c:pt>
                <c:pt idx="298">
                  <c:v>454.88</c:v>
                </c:pt>
                <c:pt idx="299">
                  <c:v>455.23</c:v>
                </c:pt>
                <c:pt idx="300">
                  <c:v>455.59</c:v>
                </c:pt>
                <c:pt idx="301">
                  <c:v>455.94</c:v>
                </c:pt>
                <c:pt idx="302">
                  <c:v>456.3</c:v>
                </c:pt>
                <c:pt idx="303">
                  <c:v>456.65</c:v>
                </c:pt>
                <c:pt idx="304">
                  <c:v>457.01</c:v>
                </c:pt>
                <c:pt idx="305">
                  <c:v>457.36</c:v>
                </c:pt>
                <c:pt idx="306">
                  <c:v>457.72</c:v>
                </c:pt>
                <c:pt idx="307">
                  <c:v>458.07</c:v>
                </c:pt>
                <c:pt idx="308">
                  <c:v>458.42</c:v>
                </c:pt>
                <c:pt idx="309">
                  <c:v>458.78</c:v>
                </c:pt>
                <c:pt idx="310">
                  <c:v>459.13</c:v>
                </c:pt>
                <c:pt idx="311">
                  <c:v>459.49</c:v>
                </c:pt>
                <c:pt idx="312">
                  <c:v>459.84</c:v>
                </c:pt>
                <c:pt idx="313">
                  <c:v>460.2</c:v>
                </c:pt>
                <c:pt idx="314">
                  <c:v>460.55</c:v>
                </c:pt>
                <c:pt idx="315">
                  <c:v>460.9</c:v>
                </c:pt>
                <c:pt idx="316">
                  <c:v>461.26</c:v>
                </c:pt>
                <c:pt idx="317">
                  <c:v>461.61</c:v>
                </c:pt>
                <c:pt idx="318">
                  <c:v>461.97</c:v>
                </c:pt>
                <c:pt idx="319">
                  <c:v>462.32</c:v>
                </c:pt>
                <c:pt idx="320">
                  <c:v>462.68</c:v>
                </c:pt>
                <c:pt idx="321">
                  <c:v>463.03</c:v>
                </c:pt>
                <c:pt idx="322">
                  <c:v>463.38</c:v>
                </c:pt>
                <c:pt idx="323">
                  <c:v>463.74</c:v>
                </c:pt>
                <c:pt idx="324">
                  <c:v>464.09</c:v>
                </c:pt>
                <c:pt idx="325">
                  <c:v>464.44</c:v>
                </c:pt>
                <c:pt idx="326">
                  <c:v>464.8</c:v>
                </c:pt>
                <c:pt idx="327">
                  <c:v>465.15</c:v>
                </c:pt>
                <c:pt idx="328">
                  <c:v>465.51</c:v>
                </c:pt>
                <c:pt idx="329">
                  <c:v>465.86</c:v>
                </c:pt>
                <c:pt idx="330">
                  <c:v>466.21</c:v>
                </c:pt>
                <c:pt idx="331">
                  <c:v>466.57</c:v>
                </c:pt>
                <c:pt idx="332">
                  <c:v>466.92</c:v>
                </c:pt>
                <c:pt idx="333">
                  <c:v>467.27</c:v>
                </c:pt>
                <c:pt idx="334">
                  <c:v>467.63</c:v>
                </c:pt>
                <c:pt idx="335">
                  <c:v>467.98</c:v>
                </c:pt>
                <c:pt idx="336">
                  <c:v>468.33</c:v>
                </c:pt>
                <c:pt idx="337">
                  <c:v>468.69</c:v>
                </c:pt>
                <c:pt idx="338">
                  <c:v>469.04</c:v>
                </c:pt>
                <c:pt idx="339">
                  <c:v>469.39</c:v>
                </c:pt>
                <c:pt idx="340">
                  <c:v>469.75</c:v>
                </c:pt>
                <c:pt idx="341">
                  <c:v>470.1</c:v>
                </c:pt>
                <c:pt idx="342">
                  <c:v>470.45</c:v>
                </c:pt>
                <c:pt idx="343">
                  <c:v>470.81</c:v>
                </c:pt>
                <c:pt idx="344">
                  <c:v>471.16</c:v>
                </c:pt>
                <c:pt idx="345">
                  <c:v>471.51</c:v>
                </c:pt>
                <c:pt idx="346">
                  <c:v>471.87</c:v>
                </c:pt>
                <c:pt idx="347">
                  <c:v>472.22</c:v>
                </c:pt>
                <c:pt idx="348">
                  <c:v>472.57</c:v>
                </c:pt>
                <c:pt idx="349">
                  <c:v>472.92</c:v>
                </c:pt>
                <c:pt idx="350">
                  <c:v>473.28</c:v>
                </c:pt>
                <c:pt idx="351">
                  <c:v>473.63</c:v>
                </c:pt>
                <c:pt idx="352">
                  <c:v>473.98</c:v>
                </c:pt>
                <c:pt idx="353">
                  <c:v>474.34</c:v>
                </c:pt>
                <c:pt idx="354">
                  <c:v>474.69</c:v>
                </c:pt>
                <c:pt idx="355">
                  <c:v>475.04</c:v>
                </c:pt>
                <c:pt idx="356">
                  <c:v>475.39</c:v>
                </c:pt>
                <c:pt idx="357">
                  <c:v>475.75</c:v>
                </c:pt>
                <c:pt idx="358">
                  <c:v>476.1</c:v>
                </c:pt>
                <c:pt idx="359">
                  <c:v>476.45</c:v>
                </c:pt>
                <c:pt idx="360">
                  <c:v>476.8</c:v>
                </c:pt>
                <c:pt idx="361">
                  <c:v>477.16</c:v>
                </c:pt>
                <c:pt idx="362">
                  <c:v>477.51</c:v>
                </c:pt>
                <c:pt idx="363">
                  <c:v>477.86</c:v>
                </c:pt>
                <c:pt idx="364">
                  <c:v>478.21</c:v>
                </c:pt>
                <c:pt idx="365">
                  <c:v>478.56</c:v>
                </c:pt>
                <c:pt idx="366">
                  <c:v>478.92</c:v>
                </c:pt>
                <c:pt idx="367">
                  <c:v>479.27</c:v>
                </c:pt>
                <c:pt idx="368">
                  <c:v>479.62</c:v>
                </c:pt>
                <c:pt idx="369">
                  <c:v>479.97</c:v>
                </c:pt>
                <c:pt idx="370">
                  <c:v>480.32</c:v>
                </c:pt>
                <c:pt idx="371">
                  <c:v>480.68</c:v>
                </c:pt>
                <c:pt idx="372">
                  <c:v>481.03</c:v>
                </c:pt>
                <c:pt idx="373">
                  <c:v>481.38</c:v>
                </c:pt>
                <c:pt idx="374">
                  <c:v>481.73</c:v>
                </c:pt>
                <c:pt idx="375">
                  <c:v>482.08</c:v>
                </c:pt>
                <c:pt idx="376">
                  <c:v>482.44</c:v>
                </c:pt>
                <c:pt idx="377">
                  <c:v>482.79</c:v>
                </c:pt>
                <c:pt idx="378">
                  <c:v>483.14</c:v>
                </c:pt>
                <c:pt idx="379">
                  <c:v>483.49</c:v>
                </c:pt>
                <c:pt idx="380">
                  <c:v>483.84</c:v>
                </c:pt>
                <c:pt idx="381">
                  <c:v>484.19</c:v>
                </c:pt>
                <c:pt idx="382">
                  <c:v>484.54</c:v>
                </c:pt>
                <c:pt idx="383">
                  <c:v>484.9</c:v>
                </c:pt>
                <c:pt idx="384">
                  <c:v>485.25</c:v>
                </c:pt>
                <c:pt idx="385">
                  <c:v>485.6</c:v>
                </c:pt>
                <c:pt idx="386">
                  <c:v>485.95</c:v>
                </c:pt>
                <c:pt idx="387">
                  <c:v>486.3</c:v>
                </c:pt>
                <c:pt idx="388">
                  <c:v>486.65</c:v>
                </c:pt>
                <c:pt idx="389">
                  <c:v>487</c:v>
                </c:pt>
                <c:pt idx="390">
                  <c:v>487.36</c:v>
                </c:pt>
                <c:pt idx="391">
                  <c:v>487.71</c:v>
                </c:pt>
                <c:pt idx="392">
                  <c:v>488.06</c:v>
                </c:pt>
                <c:pt idx="393">
                  <c:v>488.41</c:v>
                </c:pt>
                <c:pt idx="394">
                  <c:v>488.76</c:v>
                </c:pt>
                <c:pt idx="395">
                  <c:v>489.11</c:v>
                </c:pt>
                <c:pt idx="396">
                  <c:v>489.46</c:v>
                </c:pt>
                <c:pt idx="397">
                  <c:v>489.81</c:v>
                </c:pt>
                <c:pt idx="398">
                  <c:v>490.16</c:v>
                </c:pt>
                <c:pt idx="399">
                  <c:v>490.51</c:v>
                </c:pt>
                <c:pt idx="400">
                  <c:v>490.86</c:v>
                </c:pt>
                <c:pt idx="401">
                  <c:v>491.22</c:v>
                </c:pt>
                <c:pt idx="402">
                  <c:v>491.57</c:v>
                </c:pt>
                <c:pt idx="403">
                  <c:v>491.92</c:v>
                </c:pt>
                <c:pt idx="404">
                  <c:v>492.27</c:v>
                </c:pt>
                <c:pt idx="405">
                  <c:v>492.62</c:v>
                </c:pt>
                <c:pt idx="406">
                  <c:v>492.97</c:v>
                </c:pt>
                <c:pt idx="407">
                  <c:v>493.32</c:v>
                </c:pt>
                <c:pt idx="408">
                  <c:v>493.67</c:v>
                </c:pt>
                <c:pt idx="409">
                  <c:v>494.02</c:v>
                </c:pt>
                <c:pt idx="410">
                  <c:v>494.37</c:v>
                </c:pt>
                <c:pt idx="411">
                  <c:v>494.72</c:v>
                </c:pt>
                <c:pt idx="412">
                  <c:v>495.07</c:v>
                </c:pt>
                <c:pt idx="413">
                  <c:v>495.42</c:v>
                </c:pt>
                <c:pt idx="414">
                  <c:v>495.77</c:v>
                </c:pt>
                <c:pt idx="415">
                  <c:v>496.12</c:v>
                </c:pt>
                <c:pt idx="416">
                  <c:v>496.47</c:v>
                </c:pt>
                <c:pt idx="417">
                  <c:v>496.82</c:v>
                </c:pt>
                <c:pt idx="418">
                  <c:v>497.17</c:v>
                </c:pt>
                <c:pt idx="419">
                  <c:v>497.52</c:v>
                </c:pt>
                <c:pt idx="420">
                  <c:v>497.87</c:v>
                </c:pt>
                <c:pt idx="421">
                  <c:v>498.22</c:v>
                </c:pt>
                <c:pt idx="422">
                  <c:v>498.57</c:v>
                </c:pt>
                <c:pt idx="423">
                  <c:v>498.92</c:v>
                </c:pt>
                <c:pt idx="424">
                  <c:v>499.27</c:v>
                </c:pt>
                <c:pt idx="425">
                  <c:v>499.62</c:v>
                </c:pt>
                <c:pt idx="426">
                  <c:v>499.97</c:v>
                </c:pt>
                <c:pt idx="427">
                  <c:v>500.32</c:v>
                </c:pt>
                <c:pt idx="428">
                  <c:v>500.67</c:v>
                </c:pt>
                <c:pt idx="429">
                  <c:v>501.02</c:v>
                </c:pt>
                <c:pt idx="430">
                  <c:v>501.37</c:v>
                </c:pt>
                <c:pt idx="431">
                  <c:v>501.72</c:v>
                </c:pt>
                <c:pt idx="432">
                  <c:v>502.07</c:v>
                </c:pt>
                <c:pt idx="433">
                  <c:v>502.41</c:v>
                </c:pt>
                <c:pt idx="434">
                  <c:v>502.76</c:v>
                </c:pt>
                <c:pt idx="435">
                  <c:v>503.11</c:v>
                </c:pt>
                <c:pt idx="436">
                  <c:v>503.46</c:v>
                </c:pt>
                <c:pt idx="437">
                  <c:v>503.81</c:v>
                </c:pt>
                <c:pt idx="438">
                  <c:v>504.16</c:v>
                </c:pt>
                <c:pt idx="439">
                  <c:v>504.51</c:v>
                </c:pt>
                <c:pt idx="440">
                  <c:v>504.86</c:v>
                </c:pt>
                <c:pt idx="441">
                  <c:v>505.21</c:v>
                </c:pt>
                <c:pt idx="442">
                  <c:v>505.56</c:v>
                </c:pt>
                <c:pt idx="443">
                  <c:v>505.91</c:v>
                </c:pt>
                <c:pt idx="444">
                  <c:v>506.25</c:v>
                </c:pt>
                <c:pt idx="445">
                  <c:v>506.6</c:v>
                </c:pt>
                <c:pt idx="446">
                  <c:v>506.95</c:v>
                </c:pt>
                <c:pt idx="447">
                  <c:v>507.3</c:v>
                </c:pt>
                <c:pt idx="448">
                  <c:v>507.65</c:v>
                </c:pt>
                <c:pt idx="449">
                  <c:v>508</c:v>
                </c:pt>
                <c:pt idx="450">
                  <c:v>508.35</c:v>
                </c:pt>
                <c:pt idx="451">
                  <c:v>508.7</c:v>
                </c:pt>
                <c:pt idx="452">
                  <c:v>509.03999999999996</c:v>
                </c:pt>
                <c:pt idx="453">
                  <c:v>509.39</c:v>
                </c:pt>
                <c:pt idx="454">
                  <c:v>509.74</c:v>
                </c:pt>
                <c:pt idx="455">
                  <c:v>510.09000000000003</c:v>
                </c:pt>
                <c:pt idx="456">
                  <c:v>510.44000000000005</c:v>
                </c:pt>
                <c:pt idx="457">
                  <c:v>510.78999999999996</c:v>
                </c:pt>
                <c:pt idx="458">
                  <c:v>511.13</c:v>
                </c:pt>
                <c:pt idx="459">
                  <c:v>511.48</c:v>
                </c:pt>
                <c:pt idx="460">
                  <c:v>511.83000000000004</c:v>
                </c:pt>
                <c:pt idx="461">
                  <c:v>512.17999999999995</c:v>
                </c:pt>
                <c:pt idx="462">
                  <c:v>512.53</c:v>
                </c:pt>
                <c:pt idx="463">
                  <c:v>512.88</c:v>
                </c:pt>
                <c:pt idx="464">
                  <c:v>513.22</c:v>
                </c:pt>
                <c:pt idx="465">
                  <c:v>513.57000000000005</c:v>
                </c:pt>
                <c:pt idx="466">
                  <c:v>513.91999999999996</c:v>
                </c:pt>
                <c:pt idx="467">
                  <c:v>514.27</c:v>
                </c:pt>
                <c:pt idx="468">
                  <c:v>514.62</c:v>
                </c:pt>
                <c:pt idx="469">
                  <c:v>514.96</c:v>
                </c:pt>
                <c:pt idx="470">
                  <c:v>515.30999999999995</c:v>
                </c:pt>
                <c:pt idx="471">
                  <c:v>515.66</c:v>
                </c:pt>
                <c:pt idx="472">
                  <c:v>516.01</c:v>
                </c:pt>
                <c:pt idx="473">
                  <c:v>516.35</c:v>
                </c:pt>
                <c:pt idx="474">
                  <c:v>516.70000000000005</c:v>
                </c:pt>
                <c:pt idx="475">
                  <c:v>517.04999999999995</c:v>
                </c:pt>
                <c:pt idx="476">
                  <c:v>517.4</c:v>
                </c:pt>
                <c:pt idx="477">
                  <c:v>517.74</c:v>
                </c:pt>
                <c:pt idx="478">
                  <c:v>518.09</c:v>
                </c:pt>
                <c:pt idx="479">
                  <c:v>518.44000000000005</c:v>
                </c:pt>
                <c:pt idx="480">
                  <c:v>518.79</c:v>
                </c:pt>
                <c:pt idx="481">
                  <c:v>519.13</c:v>
                </c:pt>
                <c:pt idx="482">
                  <c:v>519.48</c:v>
                </c:pt>
                <c:pt idx="483">
                  <c:v>519.83000000000004</c:v>
                </c:pt>
                <c:pt idx="484">
                  <c:v>520.17999999999995</c:v>
                </c:pt>
                <c:pt idx="485">
                  <c:v>520.52</c:v>
                </c:pt>
                <c:pt idx="486">
                  <c:v>520.87</c:v>
                </c:pt>
                <c:pt idx="487">
                  <c:v>521.22</c:v>
                </c:pt>
                <c:pt idx="488">
                  <c:v>521.55999999999995</c:v>
                </c:pt>
                <c:pt idx="489">
                  <c:v>521.91</c:v>
                </c:pt>
                <c:pt idx="490">
                  <c:v>522.26</c:v>
                </c:pt>
                <c:pt idx="491">
                  <c:v>522.6</c:v>
                </c:pt>
                <c:pt idx="492">
                  <c:v>522.95000000000005</c:v>
                </c:pt>
                <c:pt idx="493">
                  <c:v>523.29999999999995</c:v>
                </c:pt>
                <c:pt idx="494">
                  <c:v>523.64</c:v>
                </c:pt>
                <c:pt idx="495">
                  <c:v>523.99</c:v>
                </c:pt>
                <c:pt idx="496">
                  <c:v>524.34</c:v>
                </c:pt>
                <c:pt idx="497">
                  <c:v>524.67999999999995</c:v>
                </c:pt>
                <c:pt idx="498">
                  <c:v>525.03</c:v>
                </c:pt>
                <c:pt idx="499">
                  <c:v>525.38</c:v>
                </c:pt>
                <c:pt idx="500">
                  <c:v>525.72</c:v>
                </c:pt>
                <c:pt idx="501">
                  <c:v>526.07000000000005</c:v>
                </c:pt>
                <c:pt idx="502">
                  <c:v>526.41999999999996</c:v>
                </c:pt>
                <c:pt idx="503">
                  <c:v>526.76</c:v>
                </c:pt>
                <c:pt idx="504">
                  <c:v>527.11</c:v>
                </c:pt>
                <c:pt idx="505">
                  <c:v>527.46</c:v>
                </c:pt>
                <c:pt idx="506">
                  <c:v>527.79999999999995</c:v>
                </c:pt>
                <c:pt idx="507">
                  <c:v>528.15</c:v>
                </c:pt>
                <c:pt idx="508">
                  <c:v>528.5</c:v>
                </c:pt>
                <c:pt idx="509">
                  <c:v>528.84</c:v>
                </c:pt>
                <c:pt idx="510">
                  <c:v>529.19000000000005</c:v>
                </c:pt>
                <c:pt idx="511">
                  <c:v>529.53</c:v>
                </c:pt>
                <c:pt idx="512">
                  <c:v>529.88</c:v>
                </c:pt>
                <c:pt idx="513">
                  <c:v>530.23</c:v>
                </c:pt>
                <c:pt idx="514">
                  <c:v>530.57000000000005</c:v>
                </c:pt>
                <c:pt idx="515">
                  <c:v>530.91999999999996</c:v>
                </c:pt>
                <c:pt idx="516">
                  <c:v>531.26</c:v>
                </c:pt>
                <c:pt idx="517">
                  <c:v>531.61</c:v>
                </c:pt>
                <c:pt idx="518">
                  <c:v>531.95000000000005</c:v>
                </c:pt>
                <c:pt idx="519">
                  <c:v>532.29999999999995</c:v>
                </c:pt>
                <c:pt idx="520">
                  <c:v>532.65</c:v>
                </c:pt>
                <c:pt idx="521">
                  <c:v>532.99</c:v>
                </c:pt>
                <c:pt idx="522">
                  <c:v>533.34</c:v>
                </c:pt>
                <c:pt idx="523">
                  <c:v>533.67999999999995</c:v>
                </c:pt>
                <c:pt idx="524">
                  <c:v>534.03</c:v>
                </c:pt>
                <c:pt idx="525">
                  <c:v>534.37</c:v>
                </c:pt>
                <c:pt idx="526">
                  <c:v>534.72</c:v>
                </c:pt>
                <c:pt idx="527">
                  <c:v>535.05999999999995</c:v>
                </c:pt>
                <c:pt idx="528">
                  <c:v>535.41</c:v>
                </c:pt>
                <c:pt idx="529">
                  <c:v>535.75</c:v>
                </c:pt>
                <c:pt idx="530">
                  <c:v>536.1</c:v>
                </c:pt>
                <c:pt idx="531">
                  <c:v>536.44000000000005</c:v>
                </c:pt>
                <c:pt idx="532">
                  <c:v>536.79</c:v>
                </c:pt>
                <c:pt idx="533">
                  <c:v>537.14</c:v>
                </c:pt>
                <c:pt idx="534">
                  <c:v>537.48</c:v>
                </c:pt>
                <c:pt idx="535">
                  <c:v>537.83000000000004</c:v>
                </c:pt>
                <c:pt idx="536">
                  <c:v>538.16999999999996</c:v>
                </c:pt>
                <c:pt idx="537">
                  <c:v>538.52</c:v>
                </c:pt>
                <c:pt idx="538">
                  <c:v>538.86</c:v>
                </c:pt>
                <c:pt idx="539">
                  <c:v>539.20000000000005</c:v>
                </c:pt>
                <c:pt idx="540">
                  <c:v>539.54999999999995</c:v>
                </c:pt>
                <c:pt idx="541">
                  <c:v>539.89</c:v>
                </c:pt>
                <c:pt idx="542">
                  <c:v>540.24</c:v>
                </c:pt>
                <c:pt idx="543">
                  <c:v>540.58000000000004</c:v>
                </c:pt>
                <c:pt idx="544">
                  <c:v>540.92999999999995</c:v>
                </c:pt>
                <c:pt idx="545">
                  <c:v>541.27</c:v>
                </c:pt>
                <c:pt idx="546">
                  <c:v>541.62</c:v>
                </c:pt>
                <c:pt idx="547">
                  <c:v>541.96</c:v>
                </c:pt>
                <c:pt idx="548">
                  <c:v>542.30999999999995</c:v>
                </c:pt>
                <c:pt idx="549">
                  <c:v>542.65</c:v>
                </c:pt>
                <c:pt idx="550">
                  <c:v>543</c:v>
                </c:pt>
                <c:pt idx="551">
                  <c:v>543.34</c:v>
                </c:pt>
                <c:pt idx="552">
                  <c:v>543.67999999999995</c:v>
                </c:pt>
                <c:pt idx="553">
                  <c:v>544.03</c:v>
                </c:pt>
                <c:pt idx="554">
                  <c:v>544.37</c:v>
                </c:pt>
                <c:pt idx="555">
                  <c:v>544.72</c:v>
                </c:pt>
                <c:pt idx="556">
                  <c:v>545.05999999999995</c:v>
                </c:pt>
                <c:pt idx="557">
                  <c:v>545.4</c:v>
                </c:pt>
                <c:pt idx="558">
                  <c:v>545.75</c:v>
                </c:pt>
                <c:pt idx="559">
                  <c:v>546.09</c:v>
                </c:pt>
                <c:pt idx="560">
                  <c:v>546.44000000000005</c:v>
                </c:pt>
                <c:pt idx="561">
                  <c:v>546.78</c:v>
                </c:pt>
                <c:pt idx="562">
                  <c:v>547.12</c:v>
                </c:pt>
                <c:pt idx="563">
                  <c:v>547.47</c:v>
                </c:pt>
                <c:pt idx="564">
                  <c:v>547.80999999999995</c:v>
                </c:pt>
                <c:pt idx="565">
                  <c:v>548.16</c:v>
                </c:pt>
                <c:pt idx="566">
                  <c:v>548.5</c:v>
                </c:pt>
                <c:pt idx="567">
                  <c:v>548.84</c:v>
                </c:pt>
                <c:pt idx="568">
                  <c:v>549.19000000000005</c:v>
                </c:pt>
                <c:pt idx="569">
                  <c:v>549.53</c:v>
                </c:pt>
                <c:pt idx="570">
                  <c:v>549.87</c:v>
                </c:pt>
                <c:pt idx="571">
                  <c:v>550.22</c:v>
                </c:pt>
                <c:pt idx="572">
                  <c:v>550.55999999999995</c:v>
                </c:pt>
                <c:pt idx="573">
                  <c:v>550.9</c:v>
                </c:pt>
                <c:pt idx="574">
                  <c:v>551.25</c:v>
                </c:pt>
                <c:pt idx="575">
                  <c:v>551.59</c:v>
                </c:pt>
                <c:pt idx="576">
                  <c:v>551.92999999999995</c:v>
                </c:pt>
                <c:pt idx="577">
                  <c:v>552.28</c:v>
                </c:pt>
                <c:pt idx="578">
                  <c:v>552.62</c:v>
                </c:pt>
                <c:pt idx="579">
                  <c:v>552.96</c:v>
                </c:pt>
                <c:pt idx="580">
                  <c:v>553.30999999999995</c:v>
                </c:pt>
                <c:pt idx="581">
                  <c:v>553.65</c:v>
                </c:pt>
                <c:pt idx="582">
                  <c:v>553.99</c:v>
                </c:pt>
                <c:pt idx="583">
                  <c:v>554.33000000000004</c:v>
                </c:pt>
                <c:pt idx="584">
                  <c:v>554.67999999999995</c:v>
                </c:pt>
                <c:pt idx="585">
                  <c:v>555.02</c:v>
                </c:pt>
                <c:pt idx="586">
                  <c:v>555.36</c:v>
                </c:pt>
                <c:pt idx="587">
                  <c:v>555.71</c:v>
                </c:pt>
                <c:pt idx="588">
                  <c:v>556.04999999999995</c:v>
                </c:pt>
                <c:pt idx="589">
                  <c:v>556.39</c:v>
                </c:pt>
                <c:pt idx="590">
                  <c:v>556.73</c:v>
                </c:pt>
                <c:pt idx="591">
                  <c:v>557.08000000000004</c:v>
                </c:pt>
                <c:pt idx="592">
                  <c:v>557.41999999999996</c:v>
                </c:pt>
                <c:pt idx="593">
                  <c:v>557.76</c:v>
                </c:pt>
                <c:pt idx="594">
                  <c:v>558.1</c:v>
                </c:pt>
                <c:pt idx="595">
                  <c:v>558.45000000000005</c:v>
                </c:pt>
                <c:pt idx="596">
                  <c:v>558.79</c:v>
                </c:pt>
                <c:pt idx="597">
                  <c:v>559.13</c:v>
                </c:pt>
                <c:pt idx="598">
                  <c:v>559.47</c:v>
                </c:pt>
                <c:pt idx="599">
                  <c:v>559.80999999999995</c:v>
                </c:pt>
                <c:pt idx="600">
                  <c:v>560.16</c:v>
                </c:pt>
                <c:pt idx="601">
                  <c:v>560.5</c:v>
                </c:pt>
                <c:pt idx="602">
                  <c:v>560.84</c:v>
                </c:pt>
                <c:pt idx="603">
                  <c:v>561.17999999999995</c:v>
                </c:pt>
                <c:pt idx="604">
                  <c:v>561.53</c:v>
                </c:pt>
                <c:pt idx="605">
                  <c:v>561.87</c:v>
                </c:pt>
                <c:pt idx="606">
                  <c:v>562.21</c:v>
                </c:pt>
                <c:pt idx="607">
                  <c:v>562.54999999999995</c:v>
                </c:pt>
                <c:pt idx="608">
                  <c:v>562.89</c:v>
                </c:pt>
                <c:pt idx="609">
                  <c:v>563.23</c:v>
                </c:pt>
                <c:pt idx="610">
                  <c:v>563.58000000000004</c:v>
                </c:pt>
                <c:pt idx="611">
                  <c:v>563.91999999999996</c:v>
                </c:pt>
                <c:pt idx="612">
                  <c:v>564.26</c:v>
                </c:pt>
                <c:pt idx="613">
                  <c:v>564.6</c:v>
                </c:pt>
                <c:pt idx="614">
                  <c:v>564.94000000000005</c:v>
                </c:pt>
                <c:pt idx="615">
                  <c:v>565.28</c:v>
                </c:pt>
                <c:pt idx="616">
                  <c:v>565.63</c:v>
                </c:pt>
                <c:pt idx="617">
                  <c:v>565.97</c:v>
                </c:pt>
                <c:pt idx="618">
                  <c:v>566.30999999999995</c:v>
                </c:pt>
                <c:pt idx="619">
                  <c:v>566.65</c:v>
                </c:pt>
                <c:pt idx="620">
                  <c:v>566.99</c:v>
                </c:pt>
                <c:pt idx="621">
                  <c:v>567.33000000000004</c:v>
                </c:pt>
                <c:pt idx="622">
                  <c:v>567.66999999999996</c:v>
                </c:pt>
                <c:pt idx="623">
                  <c:v>568.02</c:v>
                </c:pt>
                <c:pt idx="624">
                  <c:v>568.36</c:v>
                </c:pt>
                <c:pt idx="625">
                  <c:v>568.70000000000005</c:v>
                </c:pt>
                <c:pt idx="626">
                  <c:v>569.04</c:v>
                </c:pt>
                <c:pt idx="627">
                  <c:v>569.38</c:v>
                </c:pt>
                <c:pt idx="628">
                  <c:v>569.72</c:v>
                </c:pt>
                <c:pt idx="629">
                  <c:v>570.05999999999995</c:v>
                </c:pt>
                <c:pt idx="630">
                  <c:v>570.4</c:v>
                </c:pt>
                <c:pt idx="631">
                  <c:v>570.74</c:v>
                </c:pt>
                <c:pt idx="632">
                  <c:v>571.08000000000004</c:v>
                </c:pt>
                <c:pt idx="633">
                  <c:v>571.41999999999996</c:v>
                </c:pt>
                <c:pt idx="634">
                  <c:v>571.76</c:v>
                </c:pt>
                <c:pt idx="635">
                  <c:v>572.11</c:v>
                </c:pt>
                <c:pt idx="636">
                  <c:v>572.45000000000005</c:v>
                </c:pt>
                <c:pt idx="637">
                  <c:v>572.79</c:v>
                </c:pt>
                <c:pt idx="638">
                  <c:v>573.13</c:v>
                </c:pt>
                <c:pt idx="639">
                  <c:v>573.47</c:v>
                </c:pt>
                <c:pt idx="640">
                  <c:v>573.80999999999995</c:v>
                </c:pt>
                <c:pt idx="641">
                  <c:v>574.15</c:v>
                </c:pt>
                <c:pt idx="642">
                  <c:v>574.49</c:v>
                </c:pt>
                <c:pt idx="643">
                  <c:v>574.83000000000004</c:v>
                </c:pt>
                <c:pt idx="644">
                  <c:v>575.16999999999996</c:v>
                </c:pt>
                <c:pt idx="645">
                  <c:v>575.51</c:v>
                </c:pt>
                <c:pt idx="646">
                  <c:v>575.85</c:v>
                </c:pt>
                <c:pt idx="647">
                  <c:v>576.19000000000005</c:v>
                </c:pt>
                <c:pt idx="648">
                  <c:v>576.53</c:v>
                </c:pt>
                <c:pt idx="649">
                  <c:v>576.87</c:v>
                </c:pt>
                <c:pt idx="650">
                  <c:v>577.21</c:v>
                </c:pt>
                <c:pt idx="651">
                  <c:v>577.54999999999995</c:v>
                </c:pt>
                <c:pt idx="652">
                  <c:v>577.89</c:v>
                </c:pt>
                <c:pt idx="653">
                  <c:v>578.23</c:v>
                </c:pt>
                <c:pt idx="654">
                  <c:v>578.57000000000005</c:v>
                </c:pt>
                <c:pt idx="655">
                  <c:v>578.91</c:v>
                </c:pt>
                <c:pt idx="656">
                  <c:v>579.25</c:v>
                </c:pt>
                <c:pt idx="657">
                  <c:v>579.59</c:v>
                </c:pt>
                <c:pt idx="658">
                  <c:v>579.92999999999995</c:v>
                </c:pt>
                <c:pt idx="659">
                  <c:v>580.27</c:v>
                </c:pt>
                <c:pt idx="660">
                  <c:v>580.61</c:v>
                </c:pt>
                <c:pt idx="661">
                  <c:v>580.95000000000005</c:v>
                </c:pt>
                <c:pt idx="662">
                  <c:v>581.29</c:v>
                </c:pt>
                <c:pt idx="663">
                  <c:v>581.63</c:v>
                </c:pt>
                <c:pt idx="664">
                  <c:v>581.96</c:v>
                </c:pt>
                <c:pt idx="665">
                  <c:v>582.29999999999995</c:v>
                </c:pt>
                <c:pt idx="666">
                  <c:v>582.64</c:v>
                </c:pt>
                <c:pt idx="667">
                  <c:v>582.98</c:v>
                </c:pt>
                <c:pt idx="668">
                  <c:v>583.32000000000005</c:v>
                </c:pt>
                <c:pt idx="669">
                  <c:v>583.66</c:v>
                </c:pt>
                <c:pt idx="670">
                  <c:v>584</c:v>
                </c:pt>
                <c:pt idx="671">
                  <c:v>584.34</c:v>
                </c:pt>
                <c:pt idx="672">
                  <c:v>584.67999999999995</c:v>
                </c:pt>
                <c:pt idx="673">
                  <c:v>585.02</c:v>
                </c:pt>
                <c:pt idx="674">
                  <c:v>585.36</c:v>
                </c:pt>
                <c:pt idx="675">
                  <c:v>585.69000000000005</c:v>
                </c:pt>
                <c:pt idx="676">
                  <c:v>586.03</c:v>
                </c:pt>
                <c:pt idx="677">
                  <c:v>586.37</c:v>
                </c:pt>
                <c:pt idx="678">
                  <c:v>586.71</c:v>
                </c:pt>
                <c:pt idx="679">
                  <c:v>587.04999999999995</c:v>
                </c:pt>
                <c:pt idx="680">
                  <c:v>587.39</c:v>
                </c:pt>
                <c:pt idx="681">
                  <c:v>587.73</c:v>
                </c:pt>
                <c:pt idx="682">
                  <c:v>588.07000000000005</c:v>
                </c:pt>
                <c:pt idx="683">
                  <c:v>588.4</c:v>
                </c:pt>
                <c:pt idx="684">
                  <c:v>588.74</c:v>
                </c:pt>
                <c:pt idx="685">
                  <c:v>589.08000000000004</c:v>
                </c:pt>
                <c:pt idx="686">
                  <c:v>589.41999999999996</c:v>
                </c:pt>
                <c:pt idx="687">
                  <c:v>589.76</c:v>
                </c:pt>
                <c:pt idx="688">
                  <c:v>590.1</c:v>
                </c:pt>
                <c:pt idx="689">
                  <c:v>590.42999999999995</c:v>
                </c:pt>
                <c:pt idx="690">
                  <c:v>590.77</c:v>
                </c:pt>
                <c:pt idx="691">
                  <c:v>591.11</c:v>
                </c:pt>
                <c:pt idx="692">
                  <c:v>591.45000000000005</c:v>
                </c:pt>
                <c:pt idx="693">
                  <c:v>591.79</c:v>
                </c:pt>
                <c:pt idx="694">
                  <c:v>592.12</c:v>
                </c:pt>
                <c:pt idx="695">
                  <c:v>592.46</c:v>
                </c:pt>
                <c:pt idx="696">
                  <c:v>592.79999999999995</c:v>
                </c:pt>
                <c:pt idx="697">
                  <c:v>593.14</c:v>
                </c:pt>
                <c:pt idx="698">
                  <c:v>593.48</c:v>
                </c:pt>
                <c:pt idx="699">
                  <c:v>593.80999999999995</c:v>
                </c:pt>
                <c:pt idx="700">
                  <c:v>594.15</c:v>
                </c:pt>
                <c:pt idx="701">
                  <c:v>594.49</c:v>
                </c:pt>
                <c:pt idx="702">
                  <c:v>594.83000000000004</c:v>
                </c:pt>
                <c:pt idx="703">
                  <c:v>595.16</c:v>
                </c:pt>
                <c:pt idx="704">
                  <c:v>595.5</c:v>
                </c:pt>
                <c:pt idx="705">
                  <c:v>595.84</c:v>
                </c:pt>
                <c:pt idx="706">
                  <c:v>596.17999999999995</c:v>
                </c:pt>
                <c:pt idx="707">
                  <c:v>596.51</c:v>
                </c:pt>
                <c:pt idx="708">
                  <c:v>596.85</c:v>
                </c:pt>
                <c:pt idx="709">
                  <c:v>597.19000000000005</c:v>
                </c:pt>
                <c:pt idx="710">
                  <c:v>597.53</c:v>
                </c:pt>
                <c:pt idx="711">
                  <c:v>597.86</c:v>
                </c:pt>
                <c:pt idx="712">
                  <c:v>598.20000000000005</c:v>
                </c:pt>
                <c:pt idx="713">
                  <c:v>598.54</c:v>
                </c:pt>
                <c:pt idx="714">
                  <c:v>598.88</c:v>
                </c:pt>
                <c:pt idx="715">
                  <c:v>599.21</c:v>
                </c:pt>
                <c:pt idx="716">
                  <c:v>599.54999999999995</c:v>
                </c:pt>
                <c:pt idx="717">
                  <c:v>599.89</c:v>
                </c:pt>
                <c:pt idx="718">
                  <c:v>600.22</c:v>
                </c:pt>
                <c:pt idx="719">
                  <c:v>600.55999999999995</c:v>
                </c:pt>
                <c:pt idx="720">
                  <c:v>600.9</c:v>
                </c:pt>
                <c:pt idx="721">
                  <c:v>601.23</c:v>
                </c:pt>
                <c:pt idx="722">
                  <c:v>601.57000000000005</c:v>
                </c:pt>
                <c:pt idx="723">
                  <c:v>601.91</c:v>
                </c:pt>
                <c:pt idx="724">
                  <c:v>602.24</c:v>
                </c:pt>
                <c:pt idx="725">
                  <c:v>602.58000000000004</c:v>
                </c:pt>
                <c:pt idx="726">
                  <c:v>602.91999999999996</c:v>
                </c:pt>
                <c:pt idx="727">
                  <c:v>603.25</c:v>
                </c:pt>
                <c:pt idx="728">
                  <c:v>603.59</c:v>
                </c:pt>
                <c:pt idx="729">
                  <c:v>603.92999999999995</c:v>
                </c:pt>
                <c:pt idx="730">
                  <c:v>604.26</c:v>
                </c:pt>
                <c:pt idx="731">
                  <c:v>604.6</c:v>
                </c:pt>
                <c:pt idx="732">
                  <c:v>604.94000000000005</c:v>
                </c:pt>
                <c:pt idx="733">
                  <c:v>605.27</c:v>
                </c:pt>
                <c:pt idx="734">
                  <c:v>605.61</c:v>
                </c:pt>
                <c:pt idx="735">
                  <c:v>605.94000000000005</c:v>
                </c:pt>
                <c:pt idx="736">
                  <c:v>606.28</c:v>
                </c:pt>
                <c:pt idx="737">
                  <c:v>606.62</c:v>
                </c:pt>
                <c:pt idx="738">
                  <c:v>606.95000000000005</c:v>
                </c:pt>
                <c:pt idx="739">
                  <c:v>607.29</c:v>
                </c:pt>
                <c:pt idx="740">
                  <c:v>607.62</c:v>
                </c:pt>
                <c:pt idx="741">
                  <c:v>607.96</c:v>
                </c:pt>
                <c:pt idx="742">
                  <c:v>608.29999999999995</c:v>
                </c:pt>
                <c:pt idx="743">
                  <c:v>608.63</c:v>
                </c:pt>
                <c:pt idx="744">
                  <c:v>608.97</c:v>
                </c:pt>
                <c:pt idx="745">
                  <c:v>609.29999999999995</c:v>
                </c:pt>
                <c:pt idx="746">
                  <c:v>609.64</c:v>
                </c:pt>
                <c:pt idx="747">
                  <c:v>609.97</c:v>
                </c:pt>
                <c:pt idx="748">
                  <c:v>610.30999999999995</c:v>
                </c:pt>
                <c:pt idx="749">
                  <c:v>610.65</c:v>
                </c:pt>
                <c:pt idx="750">
                  <c:v>610.98</c:v>
                </c:pt>
                <c:pt idx="751">
                  <c:v>611.32000000000005</c:v>
                </c:pt>
                <c:pt idx="752">
                  <c:v>611.65</c:v>
                </c:pt>
                <c:pt idx="753">
                  <c:v>611.99</c:v>
                </c:pt>
                <c:pt idx="754">
                  <c:v>612.32000000000005</c:v>
                </c:pt>
                <c:pt idx="755">
                  <c:v>612.66</c:v>
                </c:pt>
                <c:pt idx="756">
                  <c:v>612.99</c:v>
                </c:pt>
                <c:pt idx="757">
                  <c:v>613.33000000000004</c:v>
                </c:pt>
                <c:pt idx="758">
                  <c:v>613.66</c:v>
                </c:pt>
                <c:pt idx="759">
                  <c:v>614</c:v>
                </c:pt>
                <c:pt idx="760">
                  <c:v>614.33000000000004</c:v>
                </c:pt>
                <c:pt idx="761">
                  <c:v>614.66999999999996</c:v>
                </c:pt>
                <c:pt idx="762">
                  <c:v>615</c:v>
                </c:pt>
                <c:pt idx="763">
                  <c:v>615.34</c:v>
                </c:pt>
                <c:pt idx="764">
                  <c:v>615.66999999999996</c:v>
                </c:pt>
                <c:pt idx="765">
                  <c:v>616.01</c:v>
                </c:pt>
                <c:pt idx="766">
                  <c:v>616.34</c:v>
                </c:pt>
                <c:pt idx="767">
                  <c:v>616.67999999999995</c:v>
                </c:pt>
                <c:pt idx="768">
                  <c:v>617.01</c:v>
                </c:pt>
                <c:pt idx="769">
                  <c:v>617.35</c:v>
                </c:pt>
                <c:pt idx="770">
                  <c:v>617.67999999999995</c:v>
                </c:pt>
                <c:pt idx="771">
                  <c:v>618.02</c:v>
                </c:pt>
                <c:pt idx="772">
                  <c:v>618.35</c:v>
                </c:pt>
                <c:pt idx="773">
                  <c:v>618.67999999999995</c:v>
                </c:pt>
                <c:pt idx="774">
                  <c:v>619.02</c:v>
                </c:pt>
                <c:pt idx="775">
                  <c:v>619.35</c:v>
                </c:pt>
                <c:pt idx="776">
                  <c:v>619.69000000000005</c:v>
                </c:pt>
                <c:pt idx="777">
                  <c:v>620.02</c:v>
                </c:pt>
                <c:pt idx="778">
                  <c:v>620.36</c:v>
                </c:pt>
                <c:pt idx="779">
                  <c:v>620.69000000000005</c:v>
                </c:pt>
                <c:pt idx="780">
                  <c:v>621.02</c:v>
                </c:pt>
                <c:pt idx="781">
                  <c:v>621.36</c:v>
                </c:pt>
                <c:pt idx="782">
                  <c:v>621.69000000000005</c:v>
                </c:pt>
                <c:pt idx="783">
                  <c:v>622.03</c:v>
                </c:pt>
                <c:pt idx="784">
                  <c:v>622.36</c:v>
                </c:pt>
                <c:pt idx="785">
                  <c:v>622.69000000000005</c:v>
                </c:pt>
                <c:pt idx="786">
                  <c:v>623.03</c:v>
                </c:pt>
                <c:pt idx="787">
                  <c:v>623.36</c:v>
                </c:pt>
                <c:pt idx="788">
                  <c:v>623.70000000000005</c:v>
                </c:pt>
                <c:pt idx="789">
                  <c:v>624.03</c:v>
                </c:pt>
                <c:pt idx="790">
                  <c:v>624.36</c:v>
                </c:pt>
                <c:pt idx="791">
                  <c:v>624.70000000000005</c:v>
                </c:pt>
                <c:pt idx="792">
                  <c:v>625.03</c:v>
                </c:pt>
                <c:pt idx="793">
                  <c:v>625.36</c:v>
                </c:pt>
                <c:pt idx="794">
                  <c:v>625.70000000000005</c:v>
                </c:pt>
                <c:pt idx="795">
                  <c:v>626.03</c:v>
                </c:pt>
                <c:pt idx="796">
                  <c:v>626.36</c:v>
                </c:pt>
                <c:pt idx="797">
                  <c:v>626.70000000000005</c:v>
                </c:pt>
                <c:pt idx="798">
                  <c:v>627.03</c:v>
                </c:pt>
                <c:pt idx="799">
                  <c:v>627.36</c:v>
                </c:pt>
                <c:pt idx="800">
                  <c:v>627.70000000000005</c:v>
                </c:pt>
                <c:pt idx="801">
                  <c:v>628.03</c:v>
                </c:pt>
                <c:pt idx="802">
                  <c:v>628.36</c:v>
                </c:pt>
                <c:pt idx="803">
                  <c:v>628.70000000000005</c:v>
                </c:pt>
                <c:pt idx="804">
                  <c:v>629.03</c:v>
                </c:pt>
                <c:pt idx="805">
                  <c:v>629.36</c:v>
                </c:pt>
                <c:pt idx="806">
                  <c:v>629.70000000000005</c:v>
                </c:pt>
                <c:pt idx="807">
                  <c:v>630.03</c:v>
                </c:pt>
                <c:pt idx="808">
                  <c:v>630.36</c:v>
                </c:pt>
                <c:pt idx="809">
                  <c:v>630.69000000000005</c:v>
                </c:pt>
                <c:pt idx="810">
                  <c:v>631.03</c:v>
                </c:pt>
                <c:pt idx="811">
                  <c:v>631.36</c:v>
                </c:pt>
                <c:pt idx="812">
                  <c:v>631.69000000000005</c:v>
                </c:pt>
                <c:pt idx="813">
                  <c:v>632.02</c:v>
                </c:pt>
                <c:pt idx="814">
                  <c:v>632.36</c:v>
                </c:pt>
                <c:pt idx="815">
                  <c:v>632.69000000000005</c:v>
                </c:pt>
                <c:pt idx="816">
                  <c:v>633.02</c:v>
                </c:pt>
                <c:pt idx="817">
                  <c:v>633.35</c:v>
                </c:pt>
                <c:pt idx="818">
                  <c:v>633.69000000000005</c:v>
                </c:pt>
                <c:pt idx="819">
                  <c:v>634.02</c:v>
                </c:pt>
                <c:pt idx="820">
                  <c:v>634.35</c:v>
                </c:pt>
                <c:pt idx="821">
                  <c:v>634.67999999999995</c:v>
                </c:pt>
                <c:pt idx="822">
                  <c:v>635.02</c:v>
                </c:pt>
                <c:pt idx="823">
                  <c:v>635.35</c:v>
                </c:pt>
                <c:pt idx="824">
                  <c:v>635.67999999999995</c:v>
                </c:pt>
                <c:pt idx="825">
                  <c:v>636.01</c:v>
                </c:pt>
                <c:pt idx="826">
                  <c:v>636.34</c:v>
                </c:pt>
                <c:pt idx="827">
                  <c:v>636.67999999999995</c:v>
                </c:pt>
                <c:pt idx="828">
                  <c:v>637.01</c:v>
                </c:pt>
                <c:pt idx="829">
                  <c:v>637.34</c:v>
                </c:pt>
                <c:pt idx="830">
                  <c:v>637.66999999999996</c:v>
                </c:pt>
                <c:pt idx="831">
                  <c:v>638</c:v>
                </c:pt>
                <c:pt idx="832">
                  <c:v>638.34</c:v>
                </c:pt>
                <c:pt idx="833">
                  <c:v>638.66999999999996</c:v>
                </c:pt>
                <c:pt idx="834">
                  <c:v>639</c:v>
                </c:pt>
                <c:pt idx="835">
                  <c:v>639.33000000000004</c:v>
                </c:pt>
                <c:pt idx="836">
                  <c:v>639.66</c:v>
                </c:pt>
                <c:pt idx="837">
                  <c:v>639.99</c:v>
                </c:pt>
                <c:pt idx="838">
                  <c:v>640.32000000000005</c:v>
                </c:pt>
                <c:pt idx="839">
                  <c:v>640.66</c:v>
                </c:pt>
                <c:pt idx="840">
                  <c:v>640.99</c:v>
                </c:pt>
                <c:pt idx="841">
                  <c:v>641.32000000000005</c:v>
                </c:pt>
                <c:pt idx="842">
                  <c:v>641.65</c:v>
                </c:pt>
                <c:pt idx="843">
                  <c:v>641.98</c:v>
                </c:pt>
                <c:pt idx="844">
                  <c:v>642.30999999999995</c:v>
                </c:pt>
                <c:pt idx="845">
                  <c:v>642.64</c:v>
                </c:pt>
                <c:pt idx="846">
                  <c:v>642.97</c:v>
                </c:pt>
                <c:pt idx="847">
                  <c:v>643.30999999999995</c:v>
                </c:pt>
                <c:pt idx="848">
                  <c:v>643.64</c:v>
                </c:pt>
                <c:pt idx="849">
                  <c:v>643.97</c:v>
                </c:pt>
                <c:pt idx="850">
                  <c:v>644.29999999999995</c:v>
                </c:pt>
                <c:pt idx="851">
                  <c:v>644.63</c:v>
                </c:pt>
                <c:pt idx="852">
                  <c:v>644.96</c:v>
                </c:pt>
                <c:pt idx="853">
                  <c:v>645.29</c:v>
                </c:pt>
                <c:pt idx="854">
                  <c:v>645.62</c:v>
                </c:pt>
                <c:pt idx="855">
                  <c:v>645.95000000000005</c:v>
                </c:pt>
                <c:pt idx="856">
                  <c:v>646.28</c:v>
                </c:pt>
                <c:pt idx="857">
                  <c:v>646.61</c:v>
                </c:pt>
                <c:pt idx="858">
                  <c:v>646.94000000000005</c:v>
                </c:pt>
                <c:pt idx="859">
                  <c:v>647.27</c:v>
                </c:pt>
                <c:pt idx="860">
                  <c:v>647.6</c:v>
                </c:pt>
                <c:pt idx="861">
                  <c:v>647.92999999999995</c:v>
                </c:pt>
                <c:pt idx="862">
                  <c:v>648.27</c:v>
                </c:pt>
                <c:pt idx="863">
                  <c:v>648.6</c:v>
                </c:pt>
                <c:pt idx="864">
                  <c:v>648.92999999999995</c:v>
                </c:pt>
                <c:pt idx="865">
                  <c:v>649.26</c:v>
                </c:pt>
                <c:pt idx="866">
                  <c:v>649.59</c:v>
                </c:pt>
                <c:pt idx="867">
                  <c:v>649.91999999999996</c:v>
                </c:pt>
                <c:pt idx="868">
                  <c:v>650.25</c:v>
                </c:pt>
                <c:pt idx="869">
                  <c:v>650.58000000000004</c:v>
                </c:pt>
                <c:pt idx="870">
                  <c:v>650.91</c:v>
                </c:pt>
                <c:pt idx="871">
                  <c:v>651.24</c:v>
                </c:pt>
                <c:pt idx="872">
                  <c:v>651.57000000000005</c:v>
                </c:pt>
                <c:pt idx="873">
                  <c:v>651.9</c:v>
                </c:pt>
                <c:pt idx="874">
                  <c:v>652.23</c:v>
                </c:pt>
                <c:pt idx="875">
                  <c:v>652.55999999999995</c:v>
                </c:pt>
                <c:pt idx="876">
                  <c:v>652.88</c:v>
                </c:pt>
                <c:pt idx="877">
                  <c:v>653.21</c:v>
                </c:pt>
                <c:pt idx="878">
                  <c:v>653.54</c:v>
                </c:pt>
                <c:pt idx="879">
                  <c:v>653.87</c:v>
                </c:pt>
                <c:pt idx="880">
                  <c:v>654.20000000000005</c:v>
                </c:pt>
                <c:pt idx="881">
                  <c:v>654.53</c:v>
                </c:pt>
                <c:pt idx="882">
                  <c:v>654.86</c:v>
                </c:pt>
                <c:pt idx="883">
                  <c:v>655.19000000000005</c:v>
                </c:pt>
                <c:pt idx="884">
                  <c:v>655.52</c:v>
                </c:pt>
                <c:pt idx="885">
                  <c:v>655.85</c:v>
                </c:pt>
                <c:pt idx="886">
                  <c:v>656.18</c:v>
                </c:pt>
                <c:pt idx="887">
                  <c:v>656.51</c:v>
                </c:pt>
                <c:pt idx="888">
                  <c:v>656.84</c:v>
                </c:pt>
                <c:pt idx="889">
                  <c:v>657.17</c:v>
                </c:pt>
                <c:pt idx="890">
                  <c:v>657.5</c:v>
                </c:pt>
                <c:pt idx="891">
                  <c:v>657.82</c:v>
                </c:pt>
                <c:pt idx="892">
                  <c:v>658.15</c:v>
                </c:pt>
                <c:pt idx="893">
                  <c:v>658.48</c:v>
                </c:pt>
                <c:pt idx="894">
                  <c:v>658.81</c:v>
                </c:pt>
                <c:pt idx="895">
                  <c:v>659.14</c:v>
                </c:pt>
                <c:pt idx="896">
                  <c:v>659.47</c:v>
                </c:pt>
                <c:pt idx="897">
                  <c:v>659.8</c:v>
                </c:pt>
                <c:pt idx="898">
                  <c:v>660.13</c:v>
                </c:pt>
                <c:pt idx="899">
                  <c:v>660.45</c:v>
                </c:pt>
                <c:pt idx="900">
                  <c:v>660.78</c:v>
                </c:pt>
                <c:pt idx="901">
                  <c:v>661.11</c:v>
                </c:pt>
                <c:pt idx="902">
                  <c:v>661.44</c:v>
                </c:pt>
                <c:pt idx="903">
                  <c:v>661.77</c:v>
                </c:pt>
                <c:pt idx="904">
                  <c:v>662.1</c:v>
                </c:pt>
                <c:pt idx="905">
                  <c:v>662.43</c:v>
                </c:pt>
                <c:pt idx="906">
                  <c:v>662.75</c:v>
                </c:pt>
                <c:pt idx="907">
                  <c:v>663.08</c:v>
                </c:pt>
                <c:pt idx="908">
                  <c:v>663.41</c:v>
                </c:pt>
                <c:pt idx="909">
                  <c:v>663.74</c:v>
                </c:pt>
                <c:pt idx="910">
                  <c:v>664.07</c:v>
                </c:pt>
                <c:pt idx="911">
                  <c:v>664.39</c:v>
                </c:pt>
                <c:pt idx="912">
                  <c:v>664.72</c:v>
                </c:pt>
                <c:pt idx="913">
                  <c:v>665.05</c:v>
                </c:pt>
                <c:pt idx="914">
                  <c:v>665.38</c:v>
                </c:pt>
                <c:pt idx="915">
                  <c:v>665.71</c:v>
                </c:pt>
                <c:pt idx="916">
                  <c:v>666.03</c:v>
                </c:pt>
                <c:pt idx="917">
                  <c:v>666.36</c:v>
                </c:pt>
                <c:pt idx="918">
                  <c:v>666.69</c:v>
                </c:pt>
                <c:pt idx="919">
                  <c:v>667.02</c:v>
                </c:pt>
                <c:pt idx="920">
                  <c:v>667.34</c:v>
                </c:pt>
                <c:pt idx="921">
                  <c:v>667.67</c:v>
                </c:pt>
                <c:pt idx="922">
                  <c:v>668</c:v>
                </c:pt>
                <c:pt idx="923">
                  <c:v>668.33</c:v>
                </c:pt>
                <c:pt idx="924">
                  <c:v>668.65</c:v>
                </c:pt>
                <c:pt idx="925">
                  <c:v>668.98</c:v>
                </c:pt>
                <c:pt idx="926">
                  <c:v>669.31</c:v>
                </c:pt>
                <c:pt idx="927">
                  <c:v>669.64</c:v>
                </c:pt>
                <c:pt idx="928">
                  <c:v>669.96</c:v>
                </c:pt>
                <c:pt idx="929">
                  <c:v>670.29</c:v>
                </c:pt>
                <c:pt idx="930">
                  <c:v>670.62</c:v>
                </c:pt>
                <c:pt idx="931">
                  <c:v>670.94</c:v>
                </c:pt>
                <c:pt idx="932">
                  <c:v>671.27</c:v>
                </c:pt>
                <c:pt idx="933">
                  <c:v>671.6</c:v>
                </c:pt>
                <c:pt idx="934">
                  <c:v>671.93</c:v>
                </c:pt>
                <c:pt idx="935">
                  <c:v>672.25</c:v>
                </c:pt>
                <c:pt idx="936">
                  <c:v>672.58</c:v>
                </c:pt>
                <c:pt idx="937">
                  <c:v>672.91</c:v>
                </c:pt>
                <c:pt idx="938">
                  <c:v>673.23</c:v>
                </c:pt>
                <c:pt idx="939">
                  <c:v>673.56</c:v>
                </c:pt>
                <c:pt idx="940">
                  <c:v>673.89</c:v>
                </c:pt>
                <c:pt idx="941">
                  <c:v>674.21</c:v>
                </c:pt>
                <c:pt idx="942">
                  <c:v>674.54</c:v>
                </c:pt>
                <c:pt idx="943">
                  <c:v>674.87</c:v>
                </c:pt>
                <c:pt idx="944">
                  <c:v>675.19</c:v>
                </c:pt>
                <c:pt idx="945">
                  <c:v>675.52</c:v>
                </c:pt>
                <c:pt idx="946">
                  <c:v>675.85</c:v>
                </c:pt>
                <c:pt idx="947">
                  <c:v>676.17</c:v>
                </c:pt>
                <c:pt idx="948">
                  <c:v>676.5</c:v>
                </c:pt>
                <c:pt idx="949">
                  <c:v>676.82</c:v>
                </c:pt>
                <c:pt idx="950">
                  <c:v>677.15</c:v>
                </c:pt>
                <c:pt idx="951">
                  <c:v>677.48</c:v>
                </c:pt>
                <c:pt idx="952">
                  <c:v>677.8</c:v>
                </c:pt>
                <c:pt idx="953">
                  <c:v>678.13</c:v>
                </c:pt>
                <c:pt idx="954">
                  <c:v>678.45</c:v>
                </c:pt>
                <c:pt idx="955">
                  <c:v>678.78</c:v>
                </c:pt>
                <c:pt idx="956">
                  <c:v>679.11</c:v>
                </c:pt>
                <c:pt idx="957">
                  <c:v>679.43</c:v>
                </c:pt>
                <c:pt idx="958">
                  <c:v>679.76</c:v>
                </c:pt>
                <c:pt idx="959">
                  <c:v>680.08</c:v>
                </c:pt>
                <c:pt idx="960">
                  <c:v>680.41</c:v>
                </c:pt>
                <c:pt idx="961">
                  <c:v>680.74</c:v>
                </c:pt>
                <c:pt idx="962">
                  <c:v>681.06</c:v>
                </c:pt>
                <c:pt idx="963">
                  <c:v>681.39</c:v>
                </c:pt>
                <c:pt idx="964">
                  <c:v>681.71</c:v>
                </c:pt>
                <c:pt idx="965">
                  <c:v>682.04</c:v>
                </c:pt>
                <c:pt idx="966">
                  <c:v>682.36</c:v>
                </c:pt>
                <c:pt idx="967">
                  <c:v>682.69</c:v>
                </c:pt>
                <c:pt idx="968">
                  <c:v>683.01</c:v>
                </c:pt>
                <c:pt idx="969">
                  <c:v>683.34</c:v>
                </c:pt>
                <c:pt idx="970">
                  <c:v>683.66</c:v>
                </c:pt>
                <c:pt idx="971">
                  <c:v>683.99</c:v>
                </c:pt>
                <c:pt idx="972">
                  <c:v>684.31</c:v>
                </c:pt>
                <c:pt idx="973">
                  <c:v>684.64</c:v>
                </c:pt>
                <c:pt idx="974">
                  <c:v>684.96</c:v>
                </c:pt>
                <c:pt idx="975">
                  <c:v>685.29</c:v>
                </c:pt>
                <c:pt idx="976">
                  <c:v>685.61</c:v>
                </c:pt>
                <c:pt idx="977">
                  <c:v>685.94</c:v>
                </c:pt>
                <c:pt idx="978">
                  <c:v>686.26</c:v>
                </c:pt>
                <c:pt idx="979">
                  <c:v>686.59</c:v>
                </c:pt>
                <c:pt idx="980">
                  <c:v>686.91</c:v>
                </c:pt>
                <c:pt idx="981">
                  <c:v>687.24</c:v>
                </c:pt>
                <c:pt idx="982">
                  <c:v>687.56</c:v>
                </c:pt>
                <c:pt idx="983">
                  <c:v>687.89</c:v>
                </c:pt>
                <c:pt idx="984">
                  <c:v>688.21</c:v>
                </c:pt>
                <c:pt idx="985">
                  <c:v>688.54</c:v>
                </c:pt>
                <c:pt idx="986">
                  <c:v>688.86</c:v>
                </c:pt>
                <c:pt idx="987">
                  <c:v>689.19</c:v>
                </c:pt>
                <c:pt idx="988">
                  <c:v>689.51</c:v>
                </c:pt>
                <c:pt idx="989">
                  <c:v>689.83</c:v>
                </c:pt>
                <c:pt idx="990">
                  <c:v>690.16</c:v>
                </c:pt>
                <c:pt idx="991">
                  <c:v>690.48</c:v>
                </c:pt>
                <c:pt idx="992">
                  <c:v>690.81</c:v>
                </c:pt>
                <c:pt idx="993">
                  <c:v>691.13</c:v>
                </c:pt>
                <c:pt idx="994">
                  <c:v>691.46</c:v>
                </c:pt>
                <c:pt idx="995">
                  <c:v>691.78</c:v>
                </c:pt>
                <c:pt idx="996">
                  <c:v>692.1</c:v>
                </c:pt>
                <c:pt idx="997">
                  <c:v>692.43</c:v>
                </c:pt>
                <c:pt idx="998">
                  <c:v>692.75</c:v>
                </c:pt>
                <c:pt idx="999">
                  <c:v>693.08</c:v>
                </c:pt>
                <c:pt idx="1000">
                  <c:v>693.4</c:v>
                </c:pt>
                <c:pt idx="1001">
                  <c:v>693.72</c:v>
                </c:pt>
                <c:pt idx="1002">
                  <c:v>694.05</c:v>
                </c:pt>
                <c:pt idx="1003">
                  <c:v>694.37</c:v>
                </c:pt>
                <c:pt idx="1004">
                  <c:v>694.69</c:v>
                </c:pt>
                <c:pt idx="1005">
                  <c:v>695.02</c:v>
                </c:pt>
                <c:pt idx="1006">
                  <c:v>695.34</c:v>
                </c:pt>
                <c:pt idx="1007">
                  <c:v>695.66</c:v>
                </c:pt>
                <c:pt idx="1008">
                  <c:v>695.99</c:v>
                </c:pt>
                <c:pt idx="1009">
                  <c:v>696.31</c:v>
                </c:pt>
                <c:pt idx="1010">
                  <c:v>696.63</c:v>
                </c:pt>
                <c:pt idx="1011">
                  <c:v>696.96</c:v>
                </c:pt>
                <c:pt idx="1012">
                  <c:v>697.28</c:v>
                </c:pt>
                <c:pt idx="1013">
                  <c:v>697.6</c:v>
                </c:pt>
                <c:pt idx="1014">
                  <c:v>697.93</c:v>
                </c:pt>
                <c:pt idx="1015">
                  <c:v>698.25</c:v>
                </c:pt>
                <c:pt idx="1016">
                  <c:v>698.57</c:v>
                </c:pt>
                <c:pt idx="1017">
                  <c:v>698.9</c:v>
                </c:pt>
                <c:pt idx="1018">
                  <c:v>699.22</c:v>
                </c:pt>
                <c:pt idx="1019">
                  <c:v>699.54</c:v>
                </c:pt>
                <c:pt idx="1020">
                  <c:v>699.87</c:v>
                </c:pt>
                <c:pt idx="1021">
                  <c:v>700.19</c:v>
                </c:pt>
                <c:pt idx="1022">
                  <c:v>700.51</c:v>
                </c:pt>
                <c:pt idx="1023">
                  <c:v>700.83</c:v>
                </c:pt>
                <c:pt idx="1024">
                  <c:v>701.16</c:v>
                </c:pt>
                <c:pt idx="1025">
                  <c:v>701.48</c:v>
                </c:pt>
                <c:pt idx="1026">
                  <c:v>701.8</c:v>
                </c:pt>
                <c:pt idx="1027">
                  <c:v>702.12</c:v>
                </c:pt>
                <c:pt idx="1028">
                  <c:v>702.45</c:v>
                </c:pt>
                <c:pt idx="1029">
                  <c:v>702.77</c:v>
                </c:pt>
                <c:pt idx="1030">
                  <c:v>703.09</c:v>
                </c:pt>
                <c:pt idx="1031">
                  <c:v>703.41</c:v>
                </c:pt>
                <c:pt idx="1032">
                  <c:v>703.74</c:v>
                </c:pt>
                <c:pt idx="1033">
                  <c:v>704.06</c:v>
                </c:pt>
                <c:pt idx="1034">
                  <c:v>704.38</c:v>
                </c:pt>
                <c:pt idx="1035">
                  <c:v>704.7</c:v>
                </c:pt>
                <c:pt idx="1036">
                  <c:v>705.02</c:v>
                </c:pt>
                <c:pt idx="1037">
                  <c:v>705.35</c:v>
                </c:pt>
                <c:pt idx="1038">
                  <c:v>705.67</c:v>
                </c:pt>
                <c:pt idx="1039">
                  <c:v>705.99</c:v>
                </c:pt>
                <c:pt idx="1040">
                  <c:v>706.31</c:v>
                </c:pt>
                <c:pt idx="1041">
                  <c:v>706.63</c:v>
                </c:pt>
                <c:pt idx="1042">
                  <c:v>706.96</c:v>
                </c:pt>
                <c:pt idx="1043">
                  <c:v>707.28</c:v>
                </c:pt>
                <c:pt idx="1044">
                  <c:v>707.6</c:v>
                </c:pt>
                <c:pt idx="1045">
                  <c:v>707.92</c:v>
                </c:pt>
                <c:pt idx="1046">
                  <c:v>708.24</c:v>
                </c:pt>
                <c:pt idx="1047">
                  <c:v>708.56</c:v>
                </c:pt>
                <c:pt idx="1048">
                  <c:v>708.89</c:v>
                </c:pt>
                <c:pt idx="1049">
                  <c:v>709.21</c:v>
                </c:pt>
                <c:pt idx="1050">
                  <c:v>709.53</c:v>
                </c:pt>
                <c:pt idx="1051">
                  <c:v>709.85</c:v>
                </c:pt>
                <c:pt idx="1052">
                  <c:v>710.17</c:v>
                </c:pt>
                <c:pt idx="1053">
                  <c:v>710.49</c:v>
                </c:pt>
                <c:pt idx="1054">
                  <c:v>710.81</c:v>
                </c:pt>
                <c:pt idx="1055">
                  <c:v>711.13</c:v>
                </c:pt>
                <c:pt idx="1056">
                  <c:v>711.46</c:v>
                </c:pt>
                <c:pt idx="1057">
                  <c:v>711.78</c:v>
                </c:pt>
                <c:pt idx="1058">
                  <c:v>712.1</c:v>
                </c:pt>
                <c:pt idx="1059">
                  <c:v>712.42</c:v>
                </c:pt>
                <c:pt idx="1060">
                  <c:v>712.74</c:v>
                </c:pt>
                <c:pt idx="1061">
                  <c:v>713.06</c:v>
                </c:pt>
                <c:pt idx="1062">
                  <c:v>713.38</c:v>
                </c:pt>
                <c:pt idx="1063">
                  <c:v>713.7</c:v>
                </c:pt>
                <c:pt idx="1064">
                  <c:v>714.02</c:v>
                </c:pt>
                <c:pt idx="1065">
                  <c:v>714.34</c:v>
                </c:pt>
                <c:pt idx="1066">
                  <c:v>714.66</c:v>
                </c:pt>
                <c:pt idx="1067">
                  <c:v>714.98</c:v>
                </c:pt>
                <c:pt idx="1068">
                  <c:v>715.3</c:v>
                </c:pt>
                <c:pt idx="1069">
                  <c:v>715.63</c:v>
                </c:pt>
                <c:pt idx="1070">
                  <c:v>715.95</c:v>
                </c:pt>
                <c:pt idx="1071">
                  <c:v>716.27</c:v>
                </c:pt>
                <c:pt idx="1072">
                  <c:v>716.59</c:v>
                </c:pt>
                <c:pt idx="1073">
                  <c:v>716.91</c:v>
                </c:pt>
                <c:pt idx="1074">
                  <c:v>717.23</c:v>
                </c:pt>
                <c:pt idx="1075">
                  <c:v>717.55</c:v>
                </c:pt>
                <c:pt idx="1076">
                  <c:v>717.87</c:v>
                </c:pt>
                <c:pt idx="1077">
                  <c:v>718.19</c:v>
                </c:pt>
                <c:pt idx="1078">
                  <c:v>718.51</c:v>
                </c:pt>
                <c:pt idx="1079">
                  <c:v>718.83</c:v>
                </c:pt>
                <c:pt idx="1080">
                  <c:v>719.15</c:v>
                </c:pt>
                <c:pt idx="1081">
                  <c:v>719.47</c:v>
                </c:pt>
                <c:pt idx="1082">
                  <c:v>719.79</c:v>
                </c:pt>
                <c:pt idx="1083">
                  <c:v>720.11</c:v>
                </c:pt>
                <c:pt idx="1084">
                  <c:v>720.43</c:v>
                </c:pt>
                <c:pt idx="1085">
                  <c:v>720.75</c:v>
                </c:pt>
                <c:pt idx="1086">
                  <c:v>721.07</c:v>
                </c:pt>
                <c:pt idx="1087">
                  <c:v>721.39</c:v>
                </c:pt>
                <c:pt idx="1088">
                  <c:v>721.7</c:v>
                </c:pt>
                <c:pt idx="1089">
                  <c:v>722.02</c:v>
                </c:pt>
                <c:pt idx="1090">
                  <c:v>722.34</c:v>
                </c:pt>
                <c:pt idx="1091">
                  <c:v>722.66</c:v>
                </c:pt>
                <c:pt idx="1092">
                  <c:v>722.98</c:v>
                </c:pt>
                <c:pt idx="1093">
                  <c:v>723.3</c:v>
                </c:pt>
                <c:pt idx="1094">
                  <c:v>723.62</c:v>
                </c:pt>
                <c:pt idx="1095">
                  <c:v>723.94</c:v>
                </c:pt>
                <c:pt idx="1096">
                  <c:v>724.26</c:v>
                </c:pt>
                <c:pt idx="1097">
                  <c:v>724.58</c:v>
                </c:pt>
                <c:pt idx="1098">
                  <c:v>724.9</c:v>
                </c:pt>
                <c:pt idx="1099">
                  <c:v>725.22</c:v>
                </c:pt>
                <c:pt idx="1100">
                  <c:v>725.54</c:v>
                </c:pt>
                <c:pt idx="1101">
                  <c:v>725.85</c:v>
                </c:pt>
                <c:pt idx="1102">
                  <c:v>726.17</c:v>
                </c:pt>
                <c:pt idx="1103">
                  <c:v>726.49</c:v>
                </c:pt>
                <c:pt idx="1104">
                  <c:v>726.81</c:v>
                </c:pt>
                <c:pt idx="1105">
                  <c:v>727.13</c:v>
                </c:pt>
                <c:pt idx="1106">
                  <c:v>727.45</c:v>
                </c:pt>
                <c:pt idx="1107">
                  <c:v>727.77</c:v>
                </c:pt>
                <c:pt idx="1108">
                  <c:v>728.08</c:v>
                </c:pt>
                <c:pt idx="1109">
                  <c:v>728.4</c:v>
                </c:pt>
                <c:pt idx="1110">
                  <c:v>728.72</c:v>
                </c:pt>
                <c:pt idx="1111">
                  <c:v>729.04</c:v>
                </c:pt>
                <c:pt idx="1112">
                  <c:v>729.36</c:v>
                </c:pt>
                <c:pt idx="1113">
                  <c:v>729.68</c:v>
                </c:pt>
                <c:pt idx="1114">
                  <c:v>730</c:v>
                </c:pt>
                <c:pt idx="1115">
                  <c:v>730.31</c:v>
                </c:pt>
                <c:pt idx="1116">
                  <c:v>730.63</c:v>
                </c:pt>
                <c:pt idx="1117">
                  <c:v>730.95</c:v>
                </c:pt>
                <c:pt idx="1118">
                  <c:v>731.27</c:v>
                </c:pt>
                <c:pt idx="1119">
                  <c:v>731.59</c:v>
                </c:pt>
                <c:pt idx="1120">
                  <c:v>731.9</c:v>
                </c:pt>
                <c:pt idx="1121">
                  <c:v>732.22</c:v>
                </c:pt>
                <c:pt idx="1122">
                  <c:v>732.54</c:v>
                </c:pt>
                <c:pt idx="1123">
                  <c:v>732.86</c:v>
                </c:pt>
                <c:pt idx="1124">
                  <c:v>733.18</c:v>
                </c:pt>
                <c:pt idx="1125">
                  <c:v>733.49</c:v>
                </c:pt>
                <c:pt idx="1126">
                  <c:v>733.81</c:v>
                </c:pt>
                <c:pt idx="1127">
                  <c:v>734.13</c:v>
                </c:pt>
                <c:pt idx="1128">
                  <c:v>734.45</c:v>
                </c:pt>
                <c:pt idx="1129">
                  <c:v>734.76</c:v>
                </c:pt>
                <c:pt idx="1130">
                  <c:v>735.08</c:v>
                </c:pt>
                <c:pt idx="1131">
                  <c:v>735.4</c:v>
                </c:pt>
                <c:pt idx="1132">
                  <c:v>735.72</c:v>
                </c:pt>
                <c:pt idx="1133">
                  <c:v>736.03</c:v>
                </c:pt>
                <c:pt idx="1134">
                  <c:v>736.35</c:v>
                </c:pt>
                <c:pt idx="1135">
                  <c:v>736.67</c:v>
                </c:pt>
                <c:pt idx="1136">
                  <c:v>736.98</c:v>
                </c:pt>
                <c:pt idx="1137">
                  <c:v>737.3</c:v>
                </c:pt>
                <c:pt idx="1138">
                  <c:v>737.62</c:v>
                </c:pt>
                <c:pt idx="1139">
                  <c:v>737.94</c:v>
                </c:pt>
                <c:pt idx="1140">
                  <c:v>738.25</c:v>
                </c:pt>
                <c:pt idx="1141">
                  <c:v>738.57</c:v>
                </c:pt>
                <c:pt idx="1142">
                  <c:v>738.89</c:v>
                </c:pt>
                <c:pt idx="1143">
                  <c:v>739.2</c:v>
                </c:pt>
                <c:pt idx="1144">
                  <c:v>739.52</c:v>
                </c:pt>
                <c:pt idx="1145">
                  <c:v>739.84</c:v>
                </c:pt>
                <c:pt idx="1146">
                  <c:v>740.15</c:v>
                </c:pt>
                <c:pt idx="1147">
                  <c:v>740.47</c:v>
                </c:pt>
                <c:pt idx="1148">
                  <c:v>740.79</c:v>
                </c:pt>
                <c:pt idx="1149">
                  <c:v>741.1</c:v>
                </c:pt>
                <c:pt idx="1150">
                  <c:v>741.42</c:v>
                </c:pt>
                <c:pt idx="1151">
                  <c:v>741.74</c:v>
                </c:pt>
                <c:pt idx="1152">
                  <c:v>742.05</c:v>
                </c:pt>
                <c:pt idx="1153">
                  <c:v>742.37</c:v>
                </c:pt>
                <c:pt idx="1154">
                  <c:v>742.68</c:v>
                </c:pt>
                <c:pt idx="1155">
                  <c:v>743</c:v>
                </c:pt>
                <c:pt idx="1156">
                  <c:v>743.32</c:v>
                </c:pt>
                <c:pt idx="1157">
                  <c:v>743.63</c:v>
                </c:pt>
                <c:pt idx="1158">
                  <c:v>743.95</c:v>
                </c:pt>
                <c:pt idx="1159">
                  <c:v>744.27</c:v>
                </c:pt>
                <c:pt idx="1160">
                  <c:v>744.58</c:v>
                </c:pt>
                <c:pt idx="1161">
                  <c:v>744.9</c:v>
                </c:pt>
                <c:pt idx="1162">
                  <c:v>745.21</c:v>
                </c:pt>
                <c:pt idx="1163">
                  <c:v>745.53</c:v>
                </c:pt>
                <c:pt idx="1164">
                  <c:v>745.84</c:v>
                </c:pt>
                <c:pt idx="1165">
                  <c:v>746.16</c:v>
                </c:pt>
                <c:pt idx="1166">
                  <c:v>746.48</c:v>
                </c:pt>
                <c:pt idx="1167">
                  <c:v>746.79</c:v>
                </c:pt>
                <c:pt idx="1168">
                  <c:v>747.11</c:v>
                </c:pt>
                <c:pt idx="1169">
                  <c:v>747.42</c:v>
                </c:pt>
                <c:pt idx="1170">
                  <c:v>747.74</c:v>
                </c:pt>
                <c:pt idx="1171">
                  <c:v>748.05</c:v>
                </c:pt>
                <c:pt idx="1172">
                  <c:v>748.37</c:v>
                </c:pt>
                <c:pt idx="1173">
                  <c:v>748.68</c:v>
                </c:pt>
                <c:pt idx="1174">
                  <c:v>749</c:v>
                </c:pt>
                <c:pt idx="1175">
                  <c:v>749.32</c:v>
                </c:pt>
                <c:pt idx="1176">
                  <c:v>749.63</c:v>
                </c:pt>
                <c:pt idx="1177">
                  <c:v>749.95</c:v>
                </c:pt>
                <c:pt idx="1178">
                  <c:v>750.26</c:v>
                </c:pt>
                <c:pt idx="1179">
                  <c:v>750.58</c:v>
                </c:pt>
                <c:pt idx="1180">
                  <c:v>750.89</c:v>
                </c:pt>
                <c:pt idx="1181">
                  <c:v>751.21</c:v>
                </c:pt>
                <c:pt idx="1182">
                  <c:v>751.52</c:v>
                </c:pt>
                <c:pt idx="1183">
                  <c:v>751.84</c:v>
                </c:pt>
                <c:pt idx="1184">
                  <c:v>752.15</c:v>
                </c:pt>
                <c:pt idx="1185">
                  <c:v>752.46</c:v>
                </c:pt>
                <c:pt idx="1186">
                  <c:v>752.78</c:v>
                </c:pt>
                <c:pt idx="1187">
                  <c:v>753.09</c:v>
                </c:pt>
                <c:pt idx="1188">
                  <c:v>753.41</c:v>
                </c:pt>
                <c:pt idx="1189">
                  <c:v>753.72</c:v>
                </c:pt>
                <c:pt idx="1190">
                  <c:v>754.04</c:v>
                </c:pt>
                <c:pt idx="1191">
                  <c:v>754.35</c:v>
                </c:pt>
                <c:pt idx="1192">
                  <c:v>754.67</c:v>
                </c:pt>
                <c:pt idx="1193">
                  <c:v>754.98</c:v>
                </c:pt>
                <c:pt idx="1194">
                  <c:v>755.3</c:v>
                </c:pt>
                <c:pt idx="1195">
                  <c:v>755.61</c:v>
                </c:pt>
                <c:pt idx="1196">
                  <c:v>755.92</c:v>
                </c:pt>
                <c:pt idx="1197">
                  <c:v>756.24</c:v>
                </c:pt>
                <c:pt idx="1198">
                  <c:v>756.55</c:v>
                </c:pt>
                <c:pt idx="1199">
                  <c:v>756.87</c:v>
                </c:pt>
                <c:pt idx="1200">
                  <c:v>757.18</c:v>
                </c:pt>
                <c:pt idx="1201">
                  <c:v>757.49</c:v>
                </c:pt>
                <c:pt idx="1202">
                  <c:v>757.81</c:v>
                </c:pt>
                <c:pt idx="1203">
                  <c:v>758.12</c:v>
                </c:pt>
                <c:pt idx="1204">
                  <c:v>758.44</c:v>
                </c:pt>
                <c:pt idx="1205">
                  <c:v>758.75</c:v>
                </c:pt>
                <c:pt idx="1206">
                  <c:v>759.06</c:v>
                </c:pt>
                <c:pt idx="1207">
                  <c:v>759.38</c:v>
                </c:pt>
                <c:pt idx="1208">
                  <c:v>759.69</c:v>
                </c:pt>
                <c:pt idx="1209">
                  <c:v>760</c:v>
                </c:pt>
                <c:pt idx="1210">
                  <c:v>760.32</c:v>
                </c:pt>
                <c:pt idx="1211">
                  <c:v>760.63</c:v>
                </c:pt>
                <c:pt idx="1212">
                  <c:v>760.94</c:v>
                </c:pt>
                <c:pt idx="1213">
                  <c:v>761.26</c:v>
                </c:pt>
                <c:pt idx="1214">
                  <c:v>761.57</c:v>
                </c:pt>
                <c:pt idx="1215">
                  <c:v>761.88</c:v>
                </c:pt>
                <c:pt idx="1216">
                  <c:v>762.2</c:v>
                </c:pt>
                <c:pt idx="1217">
                  <c:v>762.51</c:v>
                </c:pt>
                <c:pt idx="1218">
                  <c:v>762.82</c:v>
                </c:pt>
                <c:pt idx="1219">
                  <c:v>763.14</c:v>
                </c:pt>
                <c:pt idx="1220">
                  <c:v>763.45</c:v>
                </c:pt>
                <c:pt idx="1221">
                  <c:v>763.76</c:v>
                </c:pt>
                <c:pt idx="1222">
                  <c:v>764.07</c:v>
                </c:pt>
                <c:pt idx="1223">
                  <c:v>764.39</c:v>
                </c:pt>
                <c:pt idx="1224">
                  <c:v>764.7</c:v>
                </c:pt>
                <c:pt idx="1225">
                  <c:v>765.01</c:v>
                </c:pt>
                <c:pt idx="1226">
                  <c:v>765.33</c:v>
                </c:pt>
                <c:pt idx="1227">
                  <c:v>765.64</c:v>
                </c:pt>
                <c:pt idx="1228">
                  <c:v>765.95</c:v>
                </c:pt>
                <c:pt idx="1229">
                  <c:v>766.26</c:v>
                </c:pt>
                <c:pt idx="1230">
                  <c:v>766.58</c:v>
                </c:pt>
                <c:pt idx="1231">
                  <c:v>766.89</c:v>
                </c:pt>
                <c:pt idx="1232">
                  <c:v>767.2</c:v>
                </c:pt>
                <c:pt idx="1233">
                  <c:v>767.51</c:v>
                </c:pt>
                <c:pt idx="1234">
                  <c:v>767.83</c:v>
                </c:pt>
                <c:pt idx="1235">
                  <c:v>768.14</c:v>
                </c:pt>
                <c:pt idx="1236">
                  <c:v>768.45</c:v>
                </c:pt>
                <c:pt idx="1237">
                  <c:v>768.76</c:v>
                </c:pt>
                <c:pt idx="1238">
                  <c:v>769.07</c:v>
                </c:pt>
                <c:pt idx="1239">
                  <c:v>769.39</c:v>
                </c:pt>
                <c:pt idx="1240">
                  <c:v>769.7</c:v>
                </c:pt>
                <c:pt idx="1241">
                  <c:v>770.01</c:v>
                </c:pt>
                <c:pt idx="1242">
                  <c:v>770.32</c:v>
                </c:pt>
                <c:pt idx="1243">
                  <c:v>770.63</c:v>
                </c:pt>
                <c:pt idx="1244">
                  <c:v>770.95</c:v>
                </c:pt>
                <c:pt idx="1245">
                  <c:v>771.26</c:v>
                </c:pt>
                <c:pt idx="1246">
                  <c:v>771.57</c:v>
                </c:pt>
                <c:pt idx="1247">
                  <c:v>771.88</c:v>
                </c:pt>
                <c:pt idx="1248">
                  <c:v>772.19</c:v>
                </c:pt>
                <c:pt idx="1249">
                  <c:v>772.5</c:v>
                </c:pt>
                <c:pt idx="1250">
                  <c:v>772.81</c:v>
                </c:pt>
                <c:pt idx="1251">
                  <c:v>773.13</c:v>
                </c:pt>
                <c:pt idx="1252">
                  <c:v>773.44</c:v>
                </c:pt>
                <c:pt idx="1253">
                  <c:v>773.75</c:v>
                </c:pt>
                <c:pt idx="1254">
                  <c:v>774.06</c:v>
                </c:pt>
                <c:pt idx="1255">
                  <c:v>774.37</c:v>
                </c:pt>
                <c:pt idx="1256">
                  <c:v>774.68</c:v>
                </c:pt>
                <c:pt idx="1257">
                  <c:v>774.99</c:v>
                </c:pt>
                <c:pt idx="1258">
                  <c:v>775.3</c:v>
                </c:pt>
                <c:pt idx="1259">
                  <c:v>775.62</c:v>
                </c:pt>
                <c:pt idx="1260">
                  <c:v>775.93</c:v>
                </c:pt>
                <c:pt idx="1261">
                  <c:v>776.24</c:v>
                </c:pt>
                <c:pt idx="1262">
                  <c:v>776.55</c:v>
                </c:pt>
                <c:pt idx="1263">
                  <c:v>776.86</c:v>
                </c:pt>
                <c:pt idx="1264">
                  <c:v>777.17</c:v>
                </c:pt>
                <c:pt idx="1265">
                  <c:v>777.48</c:v>
                </c:pt>
                <c:pt idx="1266">
                  <c:v>777.79</c:v>
                </c:pt>
                <c:pt idx="1267">
                  <c:v>778.1</c:v>
                </c:pt>
                <c:pt idx="1268">
                  <c:v>778.41</c:v>
                </c:pt>
                <c:pt idx="1269">
                  <c:v>778.72</c:v>
                </c:pt>
                <c:pt idx="1270">
                  <c:v>779.03</c:v>
                </c:pt>
                <c:pt idx="1271">
                  <c:v>779.34</c:v>
                </c:pt>
                <c:pt idx="1272">
                  <c:v>779.65</c:v>
                </c:pt>
                <c:pt idx="1273">
                  <c:v>779.96</c:v>
                </c:pt>
                <c:pt idx="1274">
                  <c:v>780.27</c:v>
                </c:pt>
                <c:pt idx="1275">
                  <c:v>780.58</c:v>
                </c:pt>
                <c:pt idx="1276">
                  <c:v>780.89</c:v>
                </c:pt>
                <c:pt idx="1277">
                  <c:v>781.21</c:v>
                </c:pt>
                <c:pt idx="1278">
                  <c:v>781.52</c:v>
                </c:pt>
                <c:pt idx="1279">
                  <c:v>781.83</c:v>
                </c:pt>
                <c:pt idx="1280">
                  <c:v>782.13</c:v>
                </c:pt>
                <c:pt idx="1281">
                  <c:v>782.44</c:v>
                </c:pt>
                <c:pt idx="1282">
                  <c:v>782.75</c:v>
                </c:pt>
                <c:pt idx="1283">
                  <c:v>783.06</c:v>
                </c:pt>
                <c:pt idx="1284">
                  <c:v>783.37</c:v>
                </c:pt>
                <c:pt idx="1285">
                  <c:v>783.68</c:v>
                </c:pt>
                <c:pt idx="1286">
                  <c:v>783.99</c:v>
                </c:pt>
                <c:pt idx="1287">
                  <c:v>784.3</c:v>
                </c:pt>
                <c:pt idx="1288">
                  <c:v>784.61</c:v>
                </c:pt>
                <c:pt idx="1289">
                  <c:v>784.92</c:v>
                </c:pt>
                <c:pt idx="1290">
                  <c:v>785.23</c:v>
                </c:pt>
                <c:pt idx="1291">
                  <c:v>785.54</c:v>
                </c:pt>
                <c:pt idx="1292">
                  <c:v>785.85</c:v>
                </c:pt>
                <c:pt idx="1293">
                  <c:v>786.16</c:v>
                </c:pt>
                <c:pt idx="1294">
                  <c:v>786.47</c:v>
                </c:pt>
                <c:pt idx="1295">
                  <c:v>786.78</c:v>
                </c:pt>
                <c:pt idx="1296">
                  <c:v>787.09</c:v>
                </c:pt>
                <c:pt idx="1297">
                  <c:v>787.4</c:v>
                </c:pt>
                <c:pt idx="1298">
                  <c:v>787.71</c:v>
                </c:pt>
                <c:pt idx="1299">
                  <c:v>788.01</c:v>
                </c:pt>
                <c:pt idx="1300">
                  <c:v>788.32</c:v>
                </c:pt>
                <c:pt idx="1301">
                  <c:v>788.63</c:v>
                </c:pt>
                <c:pt idx="1302">
                  <c:v>788.94</c:v>
                </c:pt>
                <c:pt idx="1303">
                  <c:v>789.25</c:v>
                </c:pt>
                <c:pt idx="1304">
                  <c:v>789.56</c:v>
                </c:pt>
                <c:pt idx="1305">
                  <c:v>789.87</c:v>
                </c:pt>
                <c:pt idx="1306">
                  <c:v>790.18</c:v>
                </c:pt>
                <c:pt idx="1307">
                  <c:v>790.48</c:v>
                </c:pt>
                <c:pt idx="1308">
                  <c:v>790.79</c:v>
                </c:pt>
                <c:pt idx="1309">
                  <c:v>791.1</c:v>
                </c:pt>
                <c:pt idx="1310">
                  <c:v>791.41</c:v>
                </c:pt>
                <c:pt idx="1311">
                  <c:v>791.72</c:v>
                </c:pt>
                <c:pt idx="1312">
                  <c:v>792.03</c:v>
                </c:pt>
                <c:pt idx="1313">
                  <c:v>792.33</c:v>
                </c:pt>
                <c:pt idx="1314">
                  <c:v>792.64</c:v>
                </c:pt>
                <c:pt idx="1315">
                  <c:v>792.95</c:v>
                </c:pt>
                <c:pt idx="1316">
                  <c:v>793.26</c:v>
                </c:pt>
                <c:pt idx="1317">
                  <c:v>793.57</c:v>
                </c:pt>
                <c:pt idx="1318">
                  <c:v>793.87</c:v>
                </c:pt>
                <c:pt idx="1319">
                  <c:v>794.18</c:v>
                </c:pt>
                <c:pt idx="1320">
                  <c:v>794.49</c:v>
                </c:pt>
                <c:pt idx="1321">
                  <c:v>794.8</c:v>
                </c:pt>
                <c:pt idx="1322">
                  <c:v>795.11</c:v>
                </c:pt>
                <c:pt idx="1323">
                  <c:v>795.41</c:v>
                </c:pt>
                <c:pt idx="1324">
                  <c:v>795.72</c:v>
                </c:pt>
                <c:pt idx="1325">
                  <c:v>796.03</c:v>
                </c:pt>
                <c:pt idx="1326">
                  <c:v>796.34</c:v>
                </c:pt>
                <c:pt idx="1327">
                  <c:v>796.64</c:v>
                </c:pt>
                <c:pt idx="1328">
                  <c:v>796.95</c:v>
                </c:pt>
                <c:pt idx="1329">
                  <c:v>797.26</c:v>
                </c:pt>
                <c:pt idx="1330">
                  <c:v>797.57</c:v>
                </c:pt>
                <c:pt idx="1331">
                  <c:v>797.87</c:v>
                </c:pt>
                <c:pt idx="1332">
                  <c:v>798.18</c:v>
                </c:pt>
                <c:pt idx="1333">
                  <c:v>798.49</c:v>
                </c:pt>
                <c:pt idx="1334">
                  <c:v>798.8</c:v>
                </c:pt>
                <c:pt idx="1335">
                  <c:v>799.1</c:v>
                </c:pt>
                <c:pt idx="1336">
                  <c:v>799.41</c:v>
                </c:pt>
                <c:pt idx="1337">
                  <c:v>799.72</c:v>
                </c:pt>
                <c:pt idx="1338">
                  <c:v>800.02</c:v>
                </c:pt>
                <c:pt idx="1339">
                  <c:v>800.33</c:v>
                </c:pt>
                <c:pt idx="1340">
                  <c:v>800.64</c:v>
                </c:pt>
                <c:pt idx="1341">
                  <c:v>800.94</c:v>
                </c:pt>
                <c:pt idx="1342">
                  <c:v>801.25</c:v>
                </c:pt>
                <c:pt idx="1343">
                  <c:v>801.56</c:v>
                </c:pt>
                <c:pt idx="1344">
                  <c:v>801.86</c:v>
                </c:pt>
                <c:pt idx="1345">
                  <c:v>802.17</c:v>
                </c:pt>
                <c:pt idx="1346">
                  <c:v>802.48</c:v>
                </c:pt>
                <c:pt idx="1347">
                  <c:v>802.78</c:v>
                </c:pt>
                <c:pt idx="1348">
                  <c:v>803.09</c:v>
                </c:pt>
                <c:pt idx="1349">
                  <c:v>803.4</c:v>
                </c:pt>
                <c:pt idx="1350">
                  <c:v>803.7</c:v>
                </c:pt>
                <c:pt idx="1351">
                  <c:v>804.01</c:v>
                </c:pt>
                <c:pt idx="1352">
                  <c:v>804.32</c:v>
                </c:pt>
                <c:pt idx="1353">
                  <c:v>804.62</c:v>
                </c:pt>
                <c:pt idx="1354">
                  <c:v>804.93</c:v>
                </c:pt>
                <c:pt idx="1355">
                  <c:v>805.23</c:v>
                </c:pt>
                <c:pt idx="1356">
                  <c:v>805.54</c:v>
                </c:pt>
                <c:pt idx="1357">
                  <c:v>805.85</c:v>
                </c:pt>
                <c:pt idx="1358">
                  <c:v>806.15</c:v>
                </c:pt>
                <c:pt idx="1359">
                  <c:v>806.46</c:v>
                </c:pt>
                <c:pt idx="1360">
                  <c:v>806.76</c:v>
                </c:pt>
                <c:pt idx="1361">
                  <c:v>807.07</c:v>
                </c:pt>
                <c:pt idx="1362">
                  <c:v>807.38</c:v>
                </c:pt>
                <c:pt idx="1363">
                  <c:v>807.68</c:v>
                </c:pt>
                <c:pt idx="1364">
                  <c:v>807.99</c:v>
                </c:pt>
                <c:pt idx="1365">
                  <c:v>808.29</c:v>
                </c:pt>
                <c:pt idx="1366">
                  <c:v>808.6</c:v>
                </c:pt>
                <c:pt idx="1367">
                  <c:v>808.9</c:v>
                </c:pt>
                <c:pt idx="1368">
                  <c:v>809.21</c:v>
                </c:pt>
                <c:pt idx="1369">
                  <c:v>809.51</c:v>
                </c:pt>
                <c:pt idx="1370">
                  <c:v>809.82</c:v>
                </c:pt>
                <c:pt idx="1371">
                  <c:v>810.12</c:v>
                </c:pt>
                <c:pt idx="1372">
                  <c:v>810.43</c:v>
                </c:pt>
                <c:pt idx="1373">
                  <c:v>810.73</c:v>
                </c:pt>
                <c:pt idx="1374">
                  <c:v>811.04</c:v>
                </c:pt>
                <c:pt idx="1375">
                  <c:v>811.34</c:v>
                </c:pt>
                <c:pt idx="1376">
                  <c:v>811.65</c:v>
                </c:pt>
                <c:pt idx="1377">
                  <c:v>811.95</c:v>
                </c:pt>
                <c:pt idx="1378">
                  <c:v>812.26</c:v>
                </c:pt>
                <c:pt idx="1379">
                  <c:v>812.56</c:v>
                </c:pt>
                <c:pt idx="1380">
                  <c:v>812.87</c:v>
                </c:pt>
                <c:pt idx="1381">
                  <c:v>813.17</c:v>
                </c:pt>
                <c:pt idx="1382">
                  <c:v>813.48</c:v>
                </c:pt>
                <c:pt idx="1383">
                  <c:v>813.78</c:v>
                </c:pt>
                <c:pt idx="1384">
                  <c:v>814.09</c:v>
                </c:pt>
                <c:pt idx="1385">
                  <c:v>814.39</c:v>
                </c:pt>
                <c:pt idx="1386">
                  <c:v>814.7</c:v>
                </c:pt>
                <c:pt idx="1387">
                  <c:v>815</c:v>
                </c:pt>
                <c:pt idx="1388">
                  <c:v>815.31</c:v>
                </c:pt>
                <c:pt idx="1389">
                  <c:v>815.61</c:v>
                </c:pt>
                <c:pt idx="1390">
                  <c:v>815.91</c:v>
                </c:pt>
                <c:pt idx="1391">
                  <c:v>816.22</c:v>
                </c:pt>
                <c:pt idx="1392">
                  <c:v>816.52</c:v>
                </c:pt>
                <c:pt idx="1393">
                  <c:v>816.83</c:v>
                </c:pt>
                <c:pt idx="1394">
                  <c:v>817.13</c:v>
                </c:pt>
                <c:pt idx="1395">
                  <c:v>817.43</c:v>
                </c:pt>
                <c:pt idx="1396">
                  <c:v>817.74</c:v>
                </c:pt>
                <c:pt idx="1397">
                  <c:v>818.04</c:v>
                </c:pt>
                <c:pt idx="1398">
                  <c:v>818.35</c:v>
                </c:pt>
                <c:pt idx="1399">
                  <c:v>818.65</c:v>
                </c:pt>
                <c:pt idx="1400">
                  <c:v>818.95</c:v>
                </c:pt>
                <c:pt idx="1401">
                  <c:v>819.26</c:v>
                </c:pt>
                <c:pt idx="1402">
                  <c:v>819.56</c:v>
                </c:pt>
                <c:pt idx="1403">
                  <c:v>819.86</c:v>
                </c:pt>
                <c:pt idx="1404">
                  <c:v>820.17</c:v>
                </c:pt>
                <c:pt idx="1405">
                  <c:v>820.47</c:v>
                </c:pt>
                <c:pt idx="1406">
                  <c:v>820.78</c:v>
                </c:pt>
                <c:pt idx="1407">
                  <c:v>821.08</c:v>
                </c:pt>
                <c:pt idx="1408">
                  <c:v>821.38</c:v>
                </c:pt>
                <c:pt idx="1409">
                  <c:v>821.69</c:v>
                </c:pt>
                <c:pt idx="1410">
                  <c:v>821.99</c:v>
                </c:pt>
                <c:pt idx="1411">
                  <c:v>822.29</c:v>
                </c:pt>
                <c:pt idx="1412">
                  <c:v>822.59</c:v>
                </c:pt>
                <c:pt idx="1413">
                  <c:v>822.9</c:v>
                </c:pt>
                <c:pt idx="1414">
                  <c:v>823.2</c:v>
                </c:pt>
                <c:pt idx="1415">
                  <c:v>823.5</c:v>
                </c:pt>
                <c:pt idx="1416">
                  <c:v>823.81</c:v>
                </c:pt>
                <c:pt idx="1417">
                  <c:v>824.11</c:v>
                </c:pt>
                <c:pt idx="1418">
                  <c:v>824.41</c:v>
                </c:pt>
                <c:pt idx="1419">
                  <c:v>824.72</c:v>
                </c:pt>
                <c:pt idx="1420">
                  <c:v>825.02</c:v>
                </c:pt>
                <c:pt idx="1421">
                  <c:v>825.32</c:v>
                </c:pt>
                <c:pt idx="1422">
                  <c:v>825.62</c:v>
                </c:pt>
                <c:pt idx="1423">
                  <c:v>825.93</c:v>
                </c:pt>
                <c:pt idx="1424">
                  <c:v>826.23</c:v>
                </c:pt>
                <c:pt idx="1425">
                  <c:v>826.53</c:v>
                </c:pt>
                <c:pt idx="1426">
                  <c:v>826.83</c:v>
                </c:pt>
                <c:pt idx="1427">
                  <c:v>827.14</c:v>
                </c:pt>
                <c:pt idx="1428">
                  <c:v>827.44</c:v>
                </c:pt>
                <c:pt idx="1429">
                  <c:v>827.74</c:v>
                </c:pt>
                <c:pt idx="1430">
                  <c:v>828.04</c:v>
                </c:pt>
                <c:pt idx="1431">
                  <c:v>828.34</c:v>
                </c:pt>
                <c:pt idx="1432">
                  <c:v>828.65</c:v>
                </c:pt>
                <c:pt idx="1433">
                  <c:v>828.95</c:v>
                </c:pt>
                <c:pt idx="1434">
                  <c:v>829.25</c:v>
                </c:pt>
                <c:pt idx="1435">
                  <c:v>829.55</c:v>
                </c:pt>
                <c:pt idx="1436">
                  <c:v>829.85</c:v>
                </c:pt>
                <c:pt idx="1437">
                  <c:v>830.16</c:v>
                </c:pt>
                <c:pt idx="1438">
                  <c:v>830.46</c:v>
                </c:pt>
                <c:pt idx="1439">
                  <c:v>830.76</c:v>
                </c:pt>
                <c:pt idx="1440">
                  <c:v>831.06</c:v>
                </c:pt>
                <c:pt idx="1441">
                  <c:v>831.36</c:v>
                </c:pt>
                <c:pt idx="1442">
                  <c:v>831.66</c:v>
                </c:pt>
                <c:pt idx="1443">
                  <c:v>831.97</c:v>
                </c:pt>
                <c:pt idx="1444">
                  <c:v>832.27</c:v>
                </c:pt>
                <c:pt idx="1445">
                  <c:v>832.57</c:v>
                </c:pt>
                <c:pt idx="1446">
                  <c:v>832.87</c:v>
                </c:pt>
                <c:pt idx="1447">
                  <c:v>833.17</c:v>
                </c:pt>
                <c:pt idx="1448">
                  <c:v>833.47</c:v>
                </c:pt>
                <c:pt idx="1449">
                  <c:v>833.77</c:v>
                </c:pt>
                <c:pt idx="1450">
                  <c:v>834.07</c:v>
                </c:pt>
                <c:pt idx="1451">
                  <c:v>834.38</c:v>
                </c:pt>
                <c:pt idx="1452">
                  <c:v>834.68</c:v>
                </c:pt>
                <c:pt idx="1453">
                  <c:v>834.98</c:v>
                </c:pt>
                <c:pt idx="1454">
                  <c:v>835.28</c:v>
                </c:pt>
                <c:pt idx="1455">
                  <c:v>835.58</c:v>
                </c:pt>
                <c:pt idx="1456">
                  <c:v>835.88</c:v>
                </c:pt>
                <c:pt idx="1457">
                  <c:v>836.18</c:v>
                </c:pt>
                <c:pt idx="1458">
                  <c:v>836.48</c:v>
                </c:pt>
                <c:pt idx="1459">
                  <c:v>836.78</c:v>
                </c:pt>
                <c:pt idx="1460">
                  <c:v>837.08</c:v>
                </c:pt>
                <c:pt idx="1461">
                  <c:v>837.38</c:v>
                </c:pt>
                <c:pt idx="1462">
                  <c:v>837.68</c:v>
                </c:pt>
                <c:pt idx="1463">
                  <c:v>837.98</c:v>
                </c:pt>
                <c:pt idx="1464">
                  <c:v>838.28</c:v>
                </c:pt>
                <c:pt idx="1465">
                  <c:v>838.58</c:v>
                </c:pt>
                <c:pt idx="1466">
                  <c:v>838.88</c:v>
                </c:pt>
                <c:pt idx="1467">
                  <c:v>839.18</c:v>
                </c:pt>
                <c:pt idx="1468">
                  <c:v>839.49</c:v>
                </c:pt>
                <c:pt idx="1469">
                  <c:v>839.79</c:v>
                </c:pt>
                <c:pt idx="1470">
                  <c:v>840.09</c:v>
                </c:pt>
                <c:pt idx="1471">
                  <c:v>840.39</c:v>
                </c:pt>
                <c:pt idx="1472">
                  <c:v>840.69</c:v>
                </c:pt>
                <c:pt idx="1473">
                  <c:v>840.99</c:v>
                </c:pt>
                <c:pt idx="1474">
                  <c:v>841.28</c:v>
                </c:pt>
                <c:pt idx="1475">
                  <c:v>841.58</c:v>
                </c:pt>
                <c:pt idx="1476">
                  <c:v>841.88</c:v>
                </c:pt>
                <c:pt idx="1477">
                  <c:v>842.18</c:v>
                </c:pt>
                <c:pt idx="1478">
                  <c:v>842.48</c:v>
                </c:pt>
                <c:pt idx="1479">
                  <c:v>842.78</c:v>
                </c:pt>
                <c:pt idx="1480">
                  <c:v>843.08</c:v>
                </c:pt>
                <c:pt idx="1481">
                  <c:v>843.38</c:v>
                </c:pt>
                <c:pt idx="1482">
                  <c:v>843.68</c:v>
                </c:pt>
                <c:pt idx="1483">
                  <c:v>843.98</c:v>
                </c:pt>
                <c:pt idx="1484">
                  <c:v>844.28</c:v>
                </c:pt>
                <c:pt idx="1485">
                  <c:v>844.58</c:v>
                </c:pt>
                <c:pt idx="1486">
                  <c:v>844.88</c:v>
                </c:pt>
                <c:pt idx="1487">
                  <c:v>845.18</c:v>
                </c:pt>
                <c:pt idx="1488">
                  <c:v>845.48</c:v>
                </c:pt>
                <c:pt idx="1489">
                  <c:v>845.78</c:v>
                </c:pt>
                <c:pt idx="1490">
                  <c:v>846.08</c:v>
                </c:pt>
                <c:pt idx="1491">
                  <c:v>846.37</c:v>
                </c:pt>
                <c:pt idx="1492">
                  <c:v>846.67</c:v>
                </c:pt>
                <c:pt idx="1493">
                  <c:v>846.97</c:v>
                </c:pt>
                <c:pt idx="1494">
                  <c:v>847.27</c:v>
                </c:pt>
                <c:pt idx="1495">
                  <c:v>847.57</c:v>
                </c:pt>
                <c:pt idx="1496">
                  <c:v>847.87</c:v>
                </c:pt>
                <c:pt idx="1497">
                  <c:v>848.17</c:v>
                </c:pt>
                <c:pt idx="1498">
                  <c:v>848.47</c:v>
                </c:pt>
                <c:pt idx="1499">
                  <c:v>848.76</c:v>
                </c:pt>
                <c:pt idx="1500">
                  <c:v>849.06</c:v>
                </c:pt>
                <c:pt idx="1501">
                  <c:v>849.36</c:v>
                </c:pt>
                <c:pt idx="1502">
                  <c:v>849.66</c:v>
                </c:pt>
                <c:pt idx="1503">
                  <c:v>849.96</c:v>
                </c:pt>
                <c:pt idx="1504">
                  <c:v>850.26</c:v>
                </c:pt>
                <c:pt idx="1505">
                  <c:v>850.55</c:v>
                </c:pt>
                <c:pt idx="1506">
                  <c:v>850.85</c:v>
                </c:pt>
                <c:pt idx="1507">
                  <c:v>851.15</c:v>
                </c:pt>
                <c:pt idx="1508">
                  <c:v>851.45</c:v>
                </c:pt>
                <c:pt idx="1509">
                  <c:v>851.75</c:v>
                </c:pt>
                <c:pt idx="1510">
                  <c:v>852.04</c:v>
                </c:pt>
                <c:pt idx="1511">
                  <c:v>852.34</c:v>
                </c:pt>
                <c:pt idx="1512">
                  <c:v>852.64</c:v>
                </c:pt>
                <c:pt idx="1513">
                  <c:v>852.94</c:v>
                </c:pt>
                <c:pt idx="1514">
                  <c:v>853.24</c:v>
                </c:pt>
                <c:pt idx="1515">
                  <c:v>853.53</c:v>
                </c:pt>
                <c:pt idx="1516">
                  <c:v>853.83</c:v>
                </c:pt>
                <c:pt idx="1517">
                  <c:v>854.13</c:v>
                </c:pt>
                <c:pt idx="1518">
                  <c:v>854.43</c:v>
                </c:pt>
                <c:pt idx="1519">
                  <c:v>854.72</c:v>
                </c:pt>
                <c:pt idx="1520">
                  <c:v>855.02</c:v>
                </c:pt>
                <c:pt idx="1521">
                  <c:v>855.32</c:v>
                </c:pt>
                <c:pt idx="1522">
                  <c:v>855.61</c:v>
                </c:pt>
                <c:pt idx="1523">
                  <c:v>855.91</c:v>
                </c:pt>
                <c:pt idx="1524">
                  <c:v>856.21</c:v>
                </c:pt>
                <c:pt idx="1525">
                  <c:v>856.51</c:v>
                </c:pt>
                <c:pt idx="1526">
                  <c:v>856.8</c:v>
                </c:pt>
                <c:pt idx="1527">
                  <c:v>857.1</c:v>
                </c:pt>
                <c:pt idx="1528">
                  <c:v>857.4</c:v>
                </c:pt>
                <c:pt idx="1529">
                  <c:v>857.69</c:v>
                </c:pt>
                <c:pt idx="1530">
                  <c:v>857.99</c:v>
                </c:pt>
                <c:pt idx="1531">
                  <c:v>858.29</c:v>
                </c:pt>
                <c:pt idx="1532">
                  <c:v>858.58</c:v>
                </c:pt>
                <c:pt idx="1533">
                  <c:v>858.88</c:v>
                </c:pt>
                <c:pt idx="1534">
                  <c:v>859.18</c:v>
                </c:pt>
                <c:pt idx="1535">
                  <c:v>859.47</c:v>
                </c:pt>
                <c:pt idx="1536">
                  <c:v>859.77</c:v>
                </c:pt>
                <c:pt idx="1537">
                  <c:v>860.07</c:v>
                </c:pt>
                <c:pt idx="1538">
                  <c:v>860.36</c:v>
                </c:pt>
                <c:pt idx="1539">
                  <c:v>860.66</c:v>
                </c:pt>
                <c:pt idx="1540">
                  <c:v>860.96</c:v>
                </c:pt>
                <c:pt idx="1541">
                  <c:v>861.25</c:v>
                </c:pt>
                <c:pt idx="1542">
                  <c:v>861.55</c:v>
                </c:pt>
                <c:pt idx="1543">
                  <c:v>861.85</c:v>
                </c:pt>
                <c:pt idx="1544">
                  <c:v>862.14</c:v>
                </c:pt>
                <c:pt idx="1545">
                  <c:v>862.44</c:v>
                </c:pt>
                <c:pt idx="1546">
                  <c:v>862.73</c:v>
                </c:pt>
                <c:pt idx="1547">
                  <c:v>863.03</c:v>
                </c:pt>
                <c:pt idx="1548">
                  <c:v>863.33</c:v>
                </c:pt>
                <c:pt idx="1549">
                  <c:v>863.62</c:v>
                </c:pt>
                <c:pt idx="1550">
                  <c:v>863.92</c:v>
                </c:pt>
                <c:pt idx="1551">
                  <c:v>864.21</c:v>
                </c:pt>
                <c:pt idx="1552">
                  <c:v>864.51</c:v>
                </c:pt>
                <c:pt idx="1553">
                  <c:v>864.8</c:v>
                </c:pt>
                <c:pt idx="1554">
                  <c:v>865.1</c:v>
                </c:pt>
                <c:pt idx="1555">
                  <c:v>865.4</c:v>
                </c:pt>
                <c:pt idx="1556">
                  <c:v>865.69</c:v>
                </c:pt>
                <c:pt idx="1557">
                  <c:v>865.99</c:v>
                </c:pt>
                <c:pt idx="1558">
                  <c:v>866.28</c:v>
                </c:pt>
                <c:pt idx="1559">
                  <c:v>866.58</c:v>
                </c:pt>
                <c:pt idx="1560">
                  <c:v>866.87</c:v>
                </c:pt>
                <c:pt idx="1561">
                  <c:v>867.17</c:v>
                </c:pt>
                <c:pt idx="1562">
                  <c:v>867.46</c:v>
                </c:pt>
                <c:pt idx="1563">
                  <c:v>867.76</c:v>
                </c:pt>
                <c:pt idx="1564">
                  <c:v>868.05</c:v>
                </c:pt>
                <c:pt idx="1565">
                  <c:v>868.35</c:v>
                </c:pt>
                <c:pt idx="1566">
                  <c:v>868.64</c:v>
                </c:pt>
                <c:pt idx="1567">
                  <c:v>868.94</c:v>
                </c:pt>
                <c:pt idx="1568">
                  <c:v>869.23</c:v>
                </c:pt>
                <c:pt idx="1569">
                  <c:v>869.53</c:v>
                </c:pt>
                <c:pt idx="1570">
                  <c:v>869.82</c:v>
                </c:pt>
                <c:pt idx="1571">
                  <c:v>870.12</c:v>
                </c:pt>
                <c:pt idx="1572">
                  <c:v>870.41</c:v>
                </c:pt>
                <c:pt idx="1573">
                  <c:v>870.71</c:v>
                </c:pt>
                <c:pt idx="1574">
                  <c:v>871</c:v>
                </c:pt>
                <c:pt idx="1575">
                  <c:v>871.29</c:v>
                </c:pt>
                <c:pt idx="1576">
                  <c:v>871.59</c:v>
                </c:pt>
                <c:pt idx="1577">
                  <c:v>871.88</c:v>
                </c:pt>
                <c:pt idx="1578">
                  <c:v>872.18</c:v>
                </c:pt>
                <c:pt idx="1579">
                  <c:v>872.47</c:v>
                </c:pt>
                <c:pt idx="1580">
                  <c:v>872.77</c:v>
                </c:pt>
                <c:pt idx="1581">
                  <c:v>873.06</c:v>
                </c:pt>
                <c:pt idx="1582">
                  <c:v>873.35</c:v>
                </c:pt>
                <c:pt idx="1583">
                  <c:v>873.65</c:v>
                </c:pt>
                <c:pt idx="1584">
                  <c:v>873.94</c:v>
                </c:pt>
                <c:pt idx="1585">
                  <c:v>874.24</c:v>
                </c:pt>
                <c:pt idx="1586">
                  <c:v>874.53</c:v>
                </c:pt>
                <c:pt idx="1587">
                  <c:v>874.82</c:v>
                </c:pt>
                <c:pt idx="1588">
                  <c:v>875.12</c:v>
                </c:pt>
                <c:pt idx="1589">
                  <c:v>875.41</c:v>
                </c:pt>
                <c:pt idx="1590">
                  <c:v>875.7</c:v>
                </c:pt>
              </c:numCache>
            </c:numRef>
          </c:xVal>
          <c:yVal>
            <c:numRef>
              <c:f>Processed!$Q$4:$Q$1594</c:f>
              <c:numCache>
                <c:formatCode>General</c:formatCode>
                <c:ptCount val="1591"/>
                <c:pt idx="0">
                  <c:v>0.52052670252398603</c:v>
                </c:pt>
                <c:pt idx="1">
                  <c:v>0.68180291859702857</c:v>
                </c:pt>
                <c:pt idx="2">
                  <c:v>0.59942832396646195</c:v>
                </c:pt>
                <c:pt idx="3">
                  <c:v>0.59880760026081126</c:v>
                </c:pt>
                <c:pt idx="4">
                  <c:v>0.65471899079497198</c:v>
                </c:pt>
                <c:pt idx="5">
                  <c:v>0.45213431826918976</c:v>
                </c:pt>
                <c:pt idx="6">
                  <c:v>0.59223086218512211</c:v>
                </c:pt>
                <c:pt idx="7">
                  <c:v>0.50062103241146871</c:v>
                </c:pt>
                <c:pt idx="8">
                  <c:v>0.44549617543277631</c:v>
                </c:pt>
                <c:pt idx="9">
                  <c:v>0.45199664932276545</c:v>
                </c:pt>
                <c:pt idx="10">
                  <c:v>0.54520478189362487</c:v>
                </c:pt>
                <c:pt idx="11">
                  <c:v>0.36911942269107778</c:v>
                </c:pt>
                <c:pt idx="12">
                  <c:v>0.56774185951043787</c:v>
                </c:pt>
                <c:pt idx="13">
                  <c:v>0.2973819201450249</c:v>
                </c:pt>
                <c:pt idx="14">
                  <c:v>0.45056920774220904</c:v>
                </c:pt>
                <c:pt idx="15">
                  <c:v>0.38004201681888061</c:v>
                </c:pt>
                <c:pt idx="16">
                  <c:v>0.48221374362673797</c:v>
                </c:pt>
                <c:pt idx="17">
                  <c:v>0.51041834050548673</c:v>
                </c:pt>
                <c:pt idx="18">
                  <c:v>0.46730986845953959</c:v>
                </c:pt>
                <c:pt idx="19">
                  <c:v>0.4639997139371454</c:v>
                </c:pt>
                <c:pt idx="20">
                  <c:v>0.48670145823848948</c:v>
                </c:pt>
                <c:pt idx="21">
                  <c:v>0.38631481275801782</c:v>
                </c:pt>
                <c:pt idx="22">
                  <c:v>0.40672595670226974</c:v>
                </c:pt>
                <c:pt idx="23">
                  <c:v>0.36162024398580395</c:v>
                </c:pt>
                <c:pt idx="24">
                  <c:v>0.50667819071630205</c:v>
                </c:pt>
                <c:pt idx="25">
                  <c:v>0.42110610135191356</c:v>
                </c:pt>
                <c:pt idx="26">
                  <c:v>0.49028015379079598</c:v>
                </c:pt>
                <c:pt idx="27">
                  <c:v>0.42174575831701822</c:v>
                </c:pt>
                <c:pt idx="28">
                  <c:v>0.39737519400735455</c:v>
                </c:pt>
                <c:pt idx="29">
                  <c:v>0.52022399643189188</c:v>
                </c:pt>
                <c:pt idx="30">
                  <c:v>0.41058647470932003</c:v>
                </c:pt>
                <c:pt idx="31">
                  <c:v>0.55484053044838288</c:v>
                </c:pt>
                <c:pt idx="32">
                  <c:v>0.40442970694954827</c:v>
                </c:pt>
                <c:pt idx="33">
                  <c:v>0.28253263835430242</c:v>
                </c:pt>
                <c:pt idx="34">
                  <c:v>0.43675686062028823</c:v>
                </c:pt>
                <c:pt idx="35">
                  <c:v>0.5227170327465448</c:v>
                </c:pt>
                <c:pt idx="36">
                  <c:v>0.37354654516498648</c:v>
                </c:pt>
                <c:pt idx="37">
                  <c:v>0.49068207549247733</c:v>
                </c:pt>
                <c:pt idx="38">
                  <c:v>0.4204348962514759</c:v>
                </c:pt>
                <c:pt idx="39">
                  <c:v>0.45518975255032917</c:v>
                </c:pt>
                <c:pt idx="40">
                  <c:v>0.42372350402752823</c:v>
                </c:pt>
                <c:pt idx="41">
                  <c:v>0.42293312844865777</c:v>
                </c:pt>
                <c:pt idx="42">
                  <c:v>0.43399098052550339</c:v>
                </c:pt>
                <c:pt idx="43">
                  <c:v>0.42950813177114994</c:v>
                </c:pt>
                <c:pt idx="44">
                  <c:v>0.51142377321466503</c:v>
                </c:pt>
                <c:pt idx="45">
                  <c:v>0.48728505663796701</c:v>
                </c:pt>
                <c:pt idx="46">
                  <c:v>0.49664844670099167</c:v>
                </c:pt>
                <c:pt idx="47">
                  <c:v>0.38505037878162929</c:v>
                </c:pt>
                <c:pt idx="48">
                  <c:v>0.42522194841365274</c:v>
                </c:pt>
                <c:pt idx="49">
                  <c:v>0.43969981801900665</c:v>
                </c:pt>
                <c:pt idx="50">
                  <c:v>0.48089675852105029</c:v>
                </c:pt>
                <c:pt idx="51">
                  <c:v>0.39570595869216446</c:v>
                </c:pt>
                <c:pt idx="52">
                  <c:v>0.4665071586180824</c:v>
                </c:pt>
                <c:pt idx="53">
                  <c:v>0.39255113841090666</c:v>
                </c:pt>
                <c:pt idx="54">
                  <c:v>0.42441130084075168</c:v>
                </c:pt>
                <c:pt idx="55">
                  <c:v>0.50110720545898524</c:v>
                </c:pt>
                <c:pt idx="56">
                  <c:v>0.43847716503286344</c:v>
                </c:pt>
                <c:pt idx="57">
                  <c:v>0.43300499231775158</c:v>
                </c:pt>
                <c:pt idx="58">
                  <c:v>0.41525493265377089</c:v>
                </c:pt>
                <c:pt idx="59">
                  <c:v>0.43344616370751893</c:v>
                </c:pt>
                <c:pt idx="60">
                  <c:v>0.42887567192765219</c:v>
                </c:pt>
                <c:pt idx="61">
                  <c:v>0.46082977325140406</c:v>
                </c:pt>
                <c:pt idx="62">
                  <c:v>0.44004031511917818</c:v>
                </c:pt>
                <c:pt idx="63">
                  <c:v>0.46712391776482737</c:v>
                </c:pt>
                <c:pt idx="64">
                  <c:v>0.36620837071844675</c:v>
                </c:pt>
                <c:pt idx="65">
                  <c:v>0.48163179479691481</c:v>
                </c:pt>
                <c:pt idx="66">
                  <c:v>0.35130632954404611</c:v>
                </c:pt>
                <c:pt idx="67">
                  <c:v>0.4296306650522429</c:v>
                </c:pt>
                <c:pt idx="68">
                  <c:v>0.4435324326813998</c:v>
                </c:pt>
                <c:pt idx="69">
                  <c:v>0.39872994905714565</c:v>
                </c:pt>
                <c:pt idx="70">
                  <c:v>0.30916630121559358</c:v>
                </c:pt>
                <c:pt idx="71">
                  <c:v>0.37104454135884246</c:v>
                </c:pt>
                <c:pt idx="72">
                  <c:v>0.33026962892664874</c:v>
                </c:pt>
                <c:pt idx="73">
                  <c:v>0.37123171129625515</c:v>
                </c:pt>
                <c:pt idx="74">
                  <c:v>0.36282997665708749</c:v>
                </c:pt>
                <c:pt idx="75">
                  <c:v>0.43834111814474541</c:v>
                </c:pt>
                <c:pt idx="76">
                  <c:v>0.39116935323569157</c:v>
                </c:pt>
                <c:pt idx="77">
                  <c:v>0.37751545843371664</c:v>
                </c:pt>
                <c:pt idx="78">
                  <c:v>0.38801483439432288</c:v>
                </c:pt>
                <c:pt idx="79">
                  <c:v>0.44902911723393601</c:v>
                </c:pt>
                <c:pt idx="80">
                  <c:v>0.4369384298988343</c:v>
                </c:pt>
                <c:pt idx="81">
                  <c:v>0.47882534565756474</c:v>
                </c:pt>
                <c:pt idx="82">
                  <c:v>0.42802236315291214</c:v>
                </c:pt>
                <c:pt idx="83">
                  <c:v>0.42647619137195031</c:v>
                </c:pt>
                <c:pt idx="84">
                  <c:v>0.39793328542303869</c:v>
                </c:pt>
                <c:pt idx="85">
                  <c:v>0.43397796855101184</c:v>
                </c:pt>
                <c:pt idx="86">
                  <c:v>0.43218987167752015</c:v>
                </c:pt>
                <c:pt idx="87">
                  <c:v>0.43995774970587276</c:v>
                </c:pt>
                <c:pt idx="88">
                  <c:v>0.41616849039614401</c:v>
                </c:pt>
                <c:pt idx="89">
                  <c:v>0.44074810016347432</c:v>
                </c:pt>
                <c:pt idx="90">
                  <c:v>0.33997330099914164</c:v>
                </c:pt>
                <c:pt idx="91">
                  <c:v>0.38574540716872457</c:v>
                </c:pt>
                <c:pt idx="92">
                  <c:v>0.34998764506903624</c:v>
                </c:pt>
                <c:pt idx="93">
                  <c:v>0.2467557409895712</c:v>
                </c:pt>
                <c:pt idx="94">
                  <c:v>0.30965121734386775</c:v>
                </c:pt>
                <c:pt idx="95">
                  <c:v>0.33281893454040307</c:v>
                </c:pt>
                <c:pt idx="96">
                  <c:v>0.35366802296179572</c:v>
                </c:pt>
                <c:pt idx="97">
                  <c:v>0.37102345106356993</c:v>
                </c:pt>
                <c:pt idx="98">
                  <c:v>0.39574685952539496</c:v>
                </c:pt>
                <c:pt idx="99">
                  <c:v>0.36317158527267185</c:v>
                </c:pt>
                <c:pt idx="100">
                  <c:v>0.38988951180236275</c:v>
                </c:pt>
                <c:pt idx="101">
                  <c:v>0.37638480615393055</c:v>
                </c:pt>
                <c:pt idx="102">
                  <c:v>0.32210961787206704</c:v>
                </c:pt>
                <c:pt idx="103">
                  <c:v>0.3504284669546901</c:v>
                </c:pt>
                <c:pt idx="104">
                  <c:v>0.39568775177325977</c:v>
                </c:pt>
                <c:pt idx="105">
                  <c:v>0.37542369863062547</c:v>
                </c:pt>
                <c:pt idx="106">
                  <c:v>0.32634509053480493</c:v>
                </c:pt>
                <c:pt idx="107">
                  <c:v>0.33842178991107391</c:v>
                </c:pt>
                <c:pt idx="108">
                  <c:v>0.33614796125604285</c:v>
                </c:pt>
                <c:pt idx="109">
                  <c:v>0.32288346163529746</c:v>
                </c:pt>
                <c:pt idx="110">
                  <c:v>0.35034921613383779</c:v>
                </c:pt>
                <c:pt idx="111">
                  <c:v>0.34602194404804415</c:v>
                </c:pt>
                <c:pt idx="112">
                  <c:v>0.3429076241856529</c:v>
                </c:pt>
                <c:pt idx="113">
                  <c:v>0.37050065623203915</c:v>
                </c:pt>
                <c:pt idx="114">
                  <c:v>0.36339531349954329</c:v>
                </c:pt>
                <c:pt idx="115">
                  <c:v>0.40075945353879072</c:v>
                </c:pt>
                <c:pt idx="116">
                  <c:v>0.40020843537659673</c:v>
                </c:pt>
                <c:pt idx="117">
                  <c:v>0.38536431903134133</c:v>
                </c:pt>
                <c:pt idx="118">
                  <c:v>0.40210891858008124</c:v>
                </c:pt>
                <c:pt idx="119">
                  <c:v>0.38605215665768999</c:v>
                </c:pt>
                <c:pt idx="120">
                  <c:v>0.29206091840352666</c:v>
                </c:pt>
                <c:pt idx="121">
                  <c:v>0.24758589986932728</c:v>
                </c:pt>
                <c:pt idx="122">
                  <c:v>0.25197534966167567</c:v>
                </c:pt>
                <c:pt idx="123">
                  <c:v>0.289270616153047</c:v>
                </c:pt>
                <c:pt idx="124">
                  <c:v>0.31082654304690271</c:v>
                </c:pt>
                <c:pt idx="125">
                  <c:v>0.35513368326832639</c:v>
                </c:pt>
                <c:pt idx="126">
                  <c:v>0.3888926453245285</c:v>
                </c:pt>
                <c:pt idx="127">
                  <c:v>0.39797268307323719</c:v>
                </c:pt>
                <c:pt idx="128">
                  <c:v>0.40497186101573951</c:v>
                </c:pt>
                <c:pt idx="129">
                  <c:v>0.37610056682431564</c:v>
                </c:pt>
                <c:pt idx="130">
                  <c:v>0.31514582918772077</c:v>
                </c:pt>
                <c:pt idx="131">
                  <c:v>0.2447049717272777</c:v>
                </c:pt>
                <c:pt idx="132">
                  <c:v>0.26695063309941169</c:v>
                </c:pt>
                <c:pt idx="133">
                  <c:v>0.29169361195816668</c:v>
                </c:pt>
                <c:pt idx="134">
                  <c:v>0.31479006199784076</c:v>
                </c:pt>
                <c:pt idx="135">
                  <c:v>0.31194981326247923</c:v>
                </c:pt>
                <c:pt idx="136">
                  <c:v>0.33375904750680058</c:v>
                </c:pt>
                <c:pt idx="137">
                  <c:v>0.30783244465569148</c:v>
                </c:pt>
                <c:pt idx="138">
                  <c:v>0.32885648033789866</c:v>
                </c:pt>
                <c:pt idx="139">
                  <c:v>0.31543371426547978</c:v>
                </c:pt>
                <c:pt idx="140">
                  <c:v>0.33638389682113184</c:v>
                </c:pt>
                <c:pt idx="141">
                  <c:v>0.3242816577187253</c:v>
                </c:pt>
                <c:pt idx="142">
                  <c:v>0.33953292804619323</c:v>
                </c:pt>
                <c:pt idx="143">
                  <c:v>0.35165026987511694</c:v>
                </c:pt>
                <c:pt idx="144">
                  <c:v>0.31706708007854234</c:v>
                </c:pt>
                <c:pt idx="145">
                  <c:v>0.3228844036489863</c:v>
                </c:pt>
                <c:pt idx="146">
                  <c:v>0.3340470615166401</c:v>
                </c:pt>
                <c:pt idx="147">
                  <c:v>0.31940582442278692</c:v>
                </c:pt>
                <c:pt idx="148">
                  <c:v>0.31878657238483732</c:v>
                </c:pt>
                <c:pt idx="149">
                  <c:v>0.32593976822062404</c:v>
                </c:pt>
                <c:pt idx="150">
                  <c:v>0.33603841999287842</c:v>
                </c:pt>
                <c:pt idx="151">
                  <c:v>0.33316465775952775</c:v>
                </c:pt>
                <c:pt idx="152">
                  <c:v>0.31167305492287706</c:v>
                </c:pt>
                <c:pt idx="153">
                  <c:v>0.31808440986158049</c:v>
                </c:pt>
                <c:pt idx="154">
                  <c:v>0.30596220302858718</c:v>
                </c:pt>
                <c:pt idx="155">
                  <c:v>0.29802452132723689</c:v>
                </c:pt>
                <c:pt idx="156">
                  <c:v>0.31442112687965146</c:v>
                </c:pt>
                <c:pt idx="157">
                  <c:v>0.31740939306092025</c:v>
                </c:pt>
                <c:pt idx="158">
                  <c:v>0.30990839166522771</c:v>
                </c:pt>
                <c:pt idx="159">
                  <c:v>0.30797530049551963</c:v>
                </c:pt>
                <c:pt idx="160">
                  <c:v>0.31095491706501993</c:v>
                </c:pt>
                <c:pt idx="161">
                  <c:v>0.28796277008029325</c:v>
                </c:pt>
                <c:pt idx="162">
                  <c:v>0.30098128110187011</c:v>
                </c:pt>
                <c:pt idx="163">
                  <c:v>0.30651094970092779</c:v>
                </c:pt>
                <c:pt idx="164">
                  <c:v>0.32420972080256211</c:v>
                </c:pt>
                <c:pt idx="165">
                  <c:v>0.3337108342829001</c:v>
                </c:pt>
                <c:pt idx="166">
                  <c:v>0.29012872440014059</c:v>
                </c:pt>
                <c:pt idx="167">
                  <c:v>0.29621107237115302</c:v>
                </c:pt>
                <c:pt idx="168">
                  <c:v>0.26887458374252532</c:v>
                </c:pt>
                <c:pt idx="169">
                  <c:v>0.28205038254765297</c:v>
                </c:pt>
                <c:pt idx="170">
                  <c:v>0.2931911946021668</c:v>
                </c:pt>
                <c:pt idx="171">
                  <c:v>0.30673090910747941</c:v>
                </c:pt>
                <c:pt idx="172">
                  <c:v>0.30692616958098717</c:v>
                </c:pt>
                <c:pt idx="173">
                  <c:v>0.30551167565391651</c:v>
                </c:pt>
                <c:pt idx="174">
                  <c:v>0.29249766286944379</c:v>
                </c:pt>
                <c:pt idx="175">
                  <c:v>0.29734239044626348</c:v>
                </c:pt>
                <c:pt idx="176">
                  <c:v>0.29597772579569454</c:v>
                </c:pt>
                <c:pt idx="177">
                  <c:v>0.30162902565001065</c:v>
                </c:pt>
                <c:pt idx="178">
                  <c:v>0.29614613418459962</c:v>
                </c:pt>
                <c:pt idx="179">
                  <c:v>0.28896493441950771</c:v>
                </c:pt>
                <c:pt idx="180">
                  <c:v>0.30448244091564997</c:v>
                </c:pt>
                <c:pt idx="181">
                  <c:v>0.29411599666595101</c:v>
                </c:pt>
                <c:pt idx="182">
                  <c:v>0.28128624122440804</c:v>
                </c:pt>
                <c:pt idx="183">
                  <c:v>0.28517971141934845</c:v>
                </c:pt>
                <c:pt idx="184">
                  <c:v>0.28886408750362302</c:v>
                </c:pt>
                <c:pt idx="185">
                  <c:v>0.29877588635389934</c:v>
                </c:pt>
                <c:pt idx="186">
                  <c:v>0.29222624692556881</c:v>
                </c:pt>
                <c:pt idx="187">
                  <c:v>0.27972536919731</c:v>
                </c:pt>
                <c:pt idx="188">
                  <c:v>0.28337336941916763</c:v>
                </c:pt>
                <c:pt idx="189">
                  <c:v>0.28513256737208525</c:v>
                </c:pt>
                <c:pt idx="190">
                  <c:v>0.27537394176673596</c:v>
                </c:pt>
                <c:pt idx="191">
                  <c:v>0.27036436678832154</c:v>
                </c:pt>
                <c:pt idx="192">
                  <c:v>0.28951166324597072</c:v>
                </c:pt>
                <c:pt idx="193">
                  <c:v>0.27675677586586706</c:v>
                </c:pt>
                <c:pt idx="194">
                  <c:v>0.28101620748119266</c:v>
                </c:pt>
                <c:pt idx="195">
                  <c:v>0.28026435482244577</c:v>
                </c:pt>
                <c:pt idx="196">
                  <c:v>0.26535952948118119</c:v>
                </c:pt>
                <c:pt idx="197">
                  <c:v>0.2815416543212359</c:v>
                </c:pt>
                <c:pt idx="198">
                  <c:v>0.29609466658279426</c:v>
                </c:pt>
                <c:pt idx="199">
                  <c:v>0.27896951414663407</c:v>
                </c:pt>
                <c:pt idx="200">
                  <c:v>0.27948134884442088</c:v>
                </c:pt>
                <c:pt idx="201">
                  <c:v>0.27146754989222349</c:v>
                </c:pt>
                <c:pt idx="202">
                  <c:v>0.26641852707262936</c:v>
                </c:pt>
                <c:pt idx="203">
                  <c:v>0.26781672604898699</c:v>
                </c:pt>
                <c:pt idx="204">
                  <c:v>0.2669187948806826</c:v>
                </c:pt>
                <c:pt idx="205">
                  <c:v>0.27136630179179932</c:v>
                </c:pt>
                <c:pt idx="206">
                  <c:v>0.27388386954025734</c:v>
                </c:pt>
                <c:pt idx="207">
                  <c:v>0.27670054485681223</c:v>
                </c:pt>
                <c:pt idx="208">
                  <c:v>0.28306137364007888</c:v>
                </c:pt>
                <c:pt idx="209">
                  <c:v>0.26909643377632031</c:v>
                </c:pt>
                <c:pt idx="210">
                  <c:v>0.26565022414580602</c:v>
                </c:pt>
                <c:pt idx="211">
                  <c:v>0.24790866056277253</c:v>
                </c:pt>
                <c:pt idx="212">
                  <c:v>0.27149894900093036</c:v>
                </c:pt>
                <c:pt idx="213">
                  <c:v>0.26167885472333713</c:v>
                </c:pt>
                <c:pt idx="214">
                  <c:v>0.25795710490452672</c:v>
                </c:pt>
                <c:pt idx="215">
                  <c:v>0.26058626000147134</c:v>
                </c:pt>
                <c:pt idx="216">
                  <c:v>0.25917818076154309</c:v>
                </c:pt>
                <c:pt idx="217">
                  <c:v>0.25843415251820406</c:v>
                </c:pt>
                <c:pt idx="218">
                  <c:v>0.26661081592109342</c:v>
                </c:pt>
                <c:pt idx="219">
                  <c:v>0.27364876775276309</c:v>
                </c:pt>
                <c:pt idx="220">
                  <c:v>0.27941130445901474</c:v>
                </c:pt>
                <c:pt idx="221">
                  <c:v>0.27230453150427214</c:v>
                </c:pt>
                <c:pt idx="222">
                  <c:v>0.27258521537617481</c:v>
                </c:pt>
                <c:pt idx="223">
                  <c:v>0.23073906357423954</c:v>
                </c:pt>
                <c:pt idx="224">
                  <c:v>0.2282170781869288</c:v>
                </c:pt>
                <c:pt idx="225">
                  <c:v>0.21124777699775918</c:v>
                </c:pt>
                <c:pt idx="226">
                  <c:v>0.21175451966795625</c:v>
                </c:pt>
                <c:pt idx="227">
                  <c:v>0.24692620246967731</c:v>
                </c:pt>
                <c:pt idx="228">
                  <c:v>0.24581144122285531</c:v>
                </c:pt>
                <c:pt idx="229">
                  <c:v>0.2402366291364349</c:v>
                </c:pt>
                <c:pt idx="230">
                  <c:v>0.24752262362047267</c:v>
                </c:pt>
                <c:pt idx="231">
                  <c:v>0.26133348675780954</c:v>
                </c:pt>
                <c:pt idx="232">
                  <c:v>0.26970055482071015</c:v>
                </c:pt>
                <c:pt idx="233">
                  <c:v>0.25123018569259431</c:v>
                </c:pt>
                <c:pt idx="234">
                  <c:v>0.22667587275880177</c:v>
                </c:pt>
                <c:pt idx="235">
                  <c:v>0.23784871341577163</c:v>
                </c:pt>
                <c:pt idx="236">
                  <c:v>0.24291638399319213</c:v>
                </c:pt>
                <c:pt idx="237">
                  <c:v>0.22471214131658865</c:v>
                </c:pt>
                <c:pt idx="238">
                  <c:v>0.23582361561528345</c:v>
                </c:pt>
                <c:pt idx="239">
                  <c:v>0.23246619846880254</c:v>
                </c:pt>
                <c:pt idx="240">
                  <c:v>0.24741083087483273</c:v>
                </c:pt>
                <c:pt idx="241">
                  <c:v>0.25032540385200069</c:v>
                </c:pt>
                <c:pt idx="242">
                  <c:v>0.2526913763581014</c:v>
                </c:pt>
                <c:pt idx="243">
                  <c:v>0.2421246281427144</c:v>
                </c:pt>
                <c:pt idx="244">
                  <c:v>0.23862035372942089</c:v>
                </c:pt>
                <c:pt idx="245">
                  <c:v>0.23582508551475978</c:v>
                </c:pt>
                <c:pt idx="246">
                  <c:v>0.21117409881980825</c:v>
                </c:pt>
                <c:pt idx="247">
                  <c:v>0.22187280888716715</c:v>
                </c:pt>
                <c:pt idx="248">
                  <c:v>0.22879901961391655</c:v>
                </c:pt>
                <c:pt idx="249">
                  <c:v>0.22824913775328393</c:v>
                </c:pt>
                <c:pt idx="250">
                  <c:v>0.23693528277632042</c:v>
                </c:pt>
                <c:pt idx="251">
                  <c:v>0.23080883810389696</c:v>
                </c:pt>
                <c:pt idx="252">
                  <c:v>0.22093096002635559</c:v>
                </c:pt>
                <c:pt idx="253">
                  <c:v>0.23867822766127633</c:v>
                </c:pt>
                <c:pt idx="254">
                  <c:v>0.22359443832322581</c:v>
                </c:pt>
                <c:pt idx="255">
                  <c:v>0.23045554189934941</c:v>
                </c:pt>
                <c:pt idx="256">
                  <c:v>0.22328283212386937</c:v>
                </c:pt>
                <c:pt idx="257">
                  <c:v>0.22054283228125929</c:v>
                </c:pt>
                <c:pt idx="258">
                  <c:v>0.23068640560139436</c:v>
                </c:pt>
                <c:pt idx="259">
                  <c:v>0.23600590193436741</c:v>
                </c:pt>
                <c:pt idx="260">
                  <c:v>0.21936863540449841</c:v>
                </c:pt>
                <c:pt idx="261">
                  <c:v>0.22212865539690127</c:v>
                </c:pt>
                <c:pt idx="262">
                  <c:v>0.21498676332226799</c:v>
                </c:pt>
                <c:pt idx="263">
                  <c:v>0.2247045467183609</c:v>
                </c:pt>
                <c:pt idx="264">
                  <c:v>0.23587049027776749</c:v>
                </c:pt>
                <c:pt idx="265">
                  <c:v>0.23548679782768361</c:v>
                </c:pt>
                <c:pt idx="266">
                  <c:v>0.22601660067670182</c:v>
                </c:pt>
                <c:pt idx="267">
                  <c:v>0.21801576205427484</c:v>
                </c:pt>
                <c:pt idx="268">
                  <c:v>0.21710259152453701</c:v>
                </c:pt>
                <c:pt idx="269">
                  <c:v>0.21009230561523737</c:v>
                </c:pt>
                <c:pt idx="270">
                  <c:v>0.22001388164114638</c:v>
                </c:pt>
                <c:pt idx="271">
                  <c:v>0.2150520704278483</c:v>
                </c:pt>
                <c:pt idx="272">
                  <c:v>0.21857232456956577</c:v>
                </c:pt>
                <c:pt idx="273">
                  <c:v>0.221224939501073</c:v>
                </c:pt>
                <c:pt idx="274">
                  <c:v>0.21587204853320485</c:v>
                </c:pt>
                <c:pt idx="275">
                  <c:v>0.21125934968847898</c:v>
                </c:pt>
                <c:pt idx="276">
                  <c:v>0.219475992108291</c:v>
                </c:pt>
                <c:pt idx="277">
                  <c:v>0.20313433743929432</c:v>
                </c:pt>
                <c:pt idx="278">
                  <c:v>0.20037882874082397</c:v>
                </c:pt>
                <c:pt idx="279">
                  <c:v>0.20900353071452257</c:v>
                </c:pt>
                <c:pt idx="280">
                  <c:v>0.214072219173298</c:v>
                </c:pt>
                <c:pt idx="281">
                  <c:v>0.20844166268931233</c:v>
                </c:pt>
                <c:pt idx="282">
                  <c:v>0.21007851058620053</c:v>
                </c:pt>
                <c:pt idx="283">
                  <c:v>0.21824483440655837</c:v>
                </c:pt>
                <c:pt idx="284">
                  <c:v>0.21952176383238214</c:v>
                </c:pt>
                <c:pt idx="285">
                  <c:v>0.22548614939307984</c:v>
                </c:pt>
                <c:pt idx="286">
                  <c:v>0.2133368129765123</c:v>
                </c:pt>
                <c:pt idx="287">
                  <c:v>0.19792287244915269</c:v>
                </c:pt>
                <c:pt idx="288">
                  <c:v>0.19706150511082271</c:v>
                </c:pt>
                <c:pt idx="289">
                  <c:v>0.20492939576390345</c:v>
                </c:pt>
                <c:pt idx="290">
                  <c:v>0.20817182197944253</c:v>
                </c:pt>
                <c:pt idx="291">
                  <c:v>0.2162550283960773</c:v>
                </c:pt>
                <c:pt idx="292">
                  <c:v>0.1982379205173099</c:v>
                </c:pt>
                <c:pt idx="293">
                  <c:v>0.20281387304010542</c:v>
                </c:pt>
                <c:pt idx="294">
                  <c:v>0.19686464478703397</c:v>
                </c:pt>
                <c:pt idx="295">
                  <c:v>0.20257313177595773</c:v>
                </c:pt>
                <c:pt idx="296">
                  <c:v>0.17972391151270078</c:v>
                </c:pt>
                <c:pt idx="297">
                  <c:v>0.20370198610767376</c:v>
                </c:pt>
                <c:pt idx="298">
                  <c:v>0.20464760340769828</c:v>
                </c:pt>
                <c:pt idx="299">
                  <c:v>0.21131767989228009</c:v>
                </c:pt>
                <c:pt idx="300">
                  <c:v>0.20426213783876759</c:v>
                </c:pt>
                <c:pt idx="301">
                  <c:v>0.20023240341286397</c:v>
                </c:pt>
                <c:pt idx="302">
                  <c:v>0.20175879416705433</c:v>
                </c:pt>
                <c:pt idx="303">
                  <c:v>0.19437240636254846</c:v>
                </c:pt>
                <c:pt idx="304">
                  <c:v>0.20331422105574262</c:v>
                </c:pt>
                <c:pt idx="305">
                  <c:v>0.19390219380894724</c:v>
                </c:pt>
                <c:pt idx="306">
                  <c:v>0.19864526405087218</c:v>
                </c:pt>
                <c:pt idx="307">
                  <c:v>0.20531133404788274</c:v>
                </c:pt>
                <c:pt idx="308">
                  <c:v>0.20244547680434413</c:v>
                </c:pt>
                <c:pt idx="309">
                  <c:v>0.19006026643899987</c:v>
                </c:pt>
                <c:pt idx="310">
                  <c:v>0.20126115381520987</c:v>
                </c:pt>
                <c:pt idx="311">
                  <c:v>0.20526737362559999</c:v>
                </c:pt>
                <c:pt idx="312">
                  <c:v>0.19174020724947169</c:v>
                </c:pt>
                <c:pt idx="313">
                  <c:v>0.1956296656697484</c:v>
                </c:pt>
                <c:pt idx="314">
                  <c:v>0.19967178131474575</c:v>
                </c:pt>
                <c:pt idx="315">
                  <c:v>0.19700115272539309</c:v>
                </c:pt>
                <c:pt idx="316">
                  <c:v>0.19691116261057151</c:v>
                </c:pt>
                <c:pt idx="317">
                  <c:v>0.19390032393915549</c:v>
                </c:pt>
                <c:pt idx="318">
                  <c:v>0.19287770941218643</c:v>
                </c:pt>
                <c:pt idx="319">
                  <c:v>0.19838961081110762</c:v>
                </c:pt>
                <c:pt idx="320">
                  <c:v>0.18496105839245186</c:v>
                </c:pt>
                <c:pt idx="321">
                  <c:v>0.17745949004569225</c:v>
                </c:pt>
                <c:pt idx="322">
                  <c:v>0.18155149929226275</c:v>
                </c:pt>
                <c:pt idx="323">
                  <c:v>0.18444927357069701</c:v>
                </c:pt>
                <c:pt idx="324">
                  <c:v>0.19185781503793775</c:v>
                </c:pt>
                <c:pt idx="325">
                  <c:v>0.19155029083119129</c:v>
                </c:pt>
                <c:pt idx="326">
                  <c:v>0.18020994168520579</c:v>
                </c:pt>
                <c:pt idx="327">
                  <c:v>0.18700616481025259</c:v>
                </c:pt>
                <c:pt idx="328">
                  <c:v>0.18474889669473948</c:v>
                </c:pt>
                <c:pt idx="329">
                  <c:v>0.18125308252083261</c:v>
                </c:pt>
                <c:pt idx="330">
                  <c:v>0.1838254759090546</c:v>
                </c:pt>
                <c:pt idx="331">
                  <c:v>0.18305721989797774</c:v>
                </c:pt>
                <c:pt idx="332">
                  <c:v>0.18911982485755865</c:v>
                </c:pt>
                <c:pt idx="333">
                  <c:v>0.18246349804725634</c:v>
                </c:pt>
                <c:pt idx="334">
                  <c:v>0.19790271093016623</c:v>
                </c:pt>
                <c:pt idx="335">
                  <c:v>0.18729685729967982</c:v>
                </c:pt>
                <c:pt idx="336">
                  <c:v>0.17575234441103474</c:v>
                </c:pt>
                <c:pt idx="337">
                  <c:v>0.17278989100332137</c:v>
                </c:pt>
                <c:pt idx="338">
                  <c:v>0.17787714752728467</c:v>
                </c:pt>
                <c:pt idx="339">
                  <c:v>0.1846589399242366</c:v>
                </c:pt>
                <c:pt idx="340">
                  <c:v>0.18165319325842744</c:v>
                </c:pt>
                <c:pt idx="341">
                  <c:v>0.18745015621258596</c:v>
                </c:pt>
                <c:pt idx="342">
                  <c:v>0.18407189026997658</c:v>
                </c:pt>
                <c:pt idx="343">
                  <c:v>0.18110949531485315</c:v>
                </c:pt>
                <c:pt idx="344">
                  <c:v>0.18768712153079112</c:v>
                </c:pt>
                <c:pt idx="345">
                  <c:v>0.17098197978778168</c:v>
                </c:pt>
                <c:pt idx="346">
                  <c:v>0.1742272500198131</c:v>
                </c:pt>
                <c:pt idx="347">
                  <c:v>0.18342937758315733</c:v>
                </c:pt>
                <c:pt idx="348">
                  <c:v>0.17804618535693059</c:v>
                </c:pt>
                <c:pt idx="349">
                  <c:v>0.17955499575200393</c:v>
                </c:pt>
                <c:pt idx="350">
                  <c:v>0.17471058489311653</c:v>
                </c:pt>
                <c:pt idx="351">
                  <c:v>0.17176766975592264</c:v>
                </c:pt>
                <c:pt idx="352">
                  <c:v>0.17659458121110116</c:v>
                </c:pt>
                <c:pt idx="353">
                  <c:v>0.17808576995952513</c:v>
                </c:pt>
                <c:pt idx="354">
                  <c:v>0.17717091512870287</c:v>
                </c:pt>
                <c:pt idx="355">
                  <c:v>0.17451681634153668</c:v>
                </c:pt>
                <c:pt idx="356">
                  <c:v>0.18256027239900596</c:v>
                </c:pt>
                <c:pt idx="357">
                  <c:v>0.17785770811791676</c:v>
                </c:pt>
                <c:pt idx="358">
                  <c:v>0.17148925459540099</c:v>
                </c:pt>
                <c:pt idx="359">
                  <c:v>0.17934745368860475</c:v>
                </c:pt>
                <c:pt idx="360">
                  <c:v>0.16771242282085136</c:v>
                </c:pt>
                <c:pt idx="361">
                  <c:v>0.17880530280223314</c:v>
                </c:pt>
                <c:pt idx="362">
                  <c:v>0.17737167416933838</c:v>
                </c:pt>
                <c:pt idx="363">
                  <c:v>0.17356188525278571</c:v>
                </c:pt>
                <c:pt idx="364">
                  <c:v>0.17284376451324004</c:v>
                </c:pt>
                <c:pt idx="365">
                  <c:v>0.16558570007548212</c:v>
                </c:pt>
                <c:pt idx="366">
                  <c:v>0.17134415820478532</c:v>
                </c:pt>
                <c:pt idx="367">
                  <c:v>0.16609437740004596</c:v>
                </c:pt>
                <c:pt idx="368">
                  <c:v>0.16873473951783385</c:v>
                </c:pt>
                <c:pt idx="369">
                  <c:v>0.16548474950173603</c:v>
                </c:pt>
                <c:pt idx="370">
                  <c:v>0.17257270719642095</c:v>
                </c:pt>
                <c:pt idx="371">
                  <c:v>0.16840214457911121</c:v>
                </c:pt>
                <c:pt idx="372">
                  <c:v>0.16788417628041588</c:v>
                </c:pt>
                <c:pt idx="373">
                  <c:v>0.17987555179818571</c:v>
                </c:pt>
                <c:pt idx="374">
                  <c:v>0.16881078831348634</c:v>
                </c:pt>
                <c:pt idx="375">
                  <c:v>0.16098608070486098</c:v>
                </c:pt>
                <c:pt idx="376">
                  <c:v>0.16754051807948486</c:v>
                </c:pt>
                <c:pt idx="377">
                  <c:v>0.17476785713821688</c:v>
                </c:pt>
                <c:pt idx="378">
                  <c:v>0.18288761857521438</c:v>
                </c:pt>
                <c:pt idx="379">
                  <c:v>0.17520365283030651</c:v>
                </c:pt>
                <c:pt idx="380">
                  <c:v>0.16827754956057003</c:v>
                </c:pt>
                <c:pt idx="381">
                  <c:v>0.14854932015357028</c:v>
                </c:pt>
                <c:pt idx="382">
                  <c:v>0.14944706688479301</c:v>
                </c:pt>
                <c:pt idx="383">
                  <c:v>0.15450384452174637</c:v>
                </c:pt>
                <c:pt idx="384">
                  <c:v>0.14842027510855699</c:v>
                </c:pt>
                <c:pt idx="385">
                  <c:v>0.1592851862078056</c:v>
                </c:pt>
                <c:pt idx="386">
                  <c:v>0.15928614662446208</c:v>
                </c:pt>
                <c:pt idx="387">
                  <c:v>0.16359785314344888</c:v>
                </c:pt>
                <c:pt idx="388">
                  <c:v>0.15873786285101477</c:v>
                </c:pt>
                <c:pt idx="389">
                  <c:v>0.15230509637821571</c:v>
                </c:pt>
                <c:pt idx="390">
                  <c:v>0.16048334337404188</c:v>
                </c:pt>
                <c:pt idx="391">
                  <c:v>0.1596373781983427</c:v>
                </c:pt>
                <c:pt idx="392">
                  <c:v>0.15312055465631833</c:v>
                </c:pt>
                <c:pt idx="393">
                  <c:v>0.15928696443322202</c:v>
                </c:pt>
                <c:pt idx="394">
                  <c:v>0.16262373974103769</c:v>
                </c:pt>
                <c:pt idx="395">
                  <c:v>0.16204860840397112</c:v>
                </c:pt>
                <c:pt idx="396">
                  <c:v>0.15507451422282706</c:v>
                </c:pt>
                <c:pt idx="397">
                  <c:v>0.14968010430662684</c:v>
                </c:pt>
                <c:pt idx="398">
                  <c:v>0.14351084232702441</c:v>
                </c:pt>
                <c:pt idx="399">
                  <c:v>0.15040820076436087</c:v>
                </c:pt>
                <c:pt idx="400">
                  <c:v>0.15784113000164285</c:v>
                </c:pt>
                <c:pt idx="401">
                  <c:v>0.16028357530672993</c:v>
                </c:pt>
                <c:pt idx="402">
                  <c:v>0.15872197408686151</c:v>
                </c:pt>
                <c:pt idx="403">
                  <c:v>0.1525163838708295</c:v>
                </c:pt>
                <c:pt idx="404">
                  <c:v>0.14767312206175079</c:v>
                </c:pt>
                <c:pt idx="405">
                  <c:v>0.1576693726767455</c:v>
                </c:pt>
                <c:pt idx="406">
                  <c:v>0.16200230586140188</c:v>
                </c:pt>
                <c:pt idx="407">
                  <c:v>0.15913425155977853</c:v>
                </c:pt>
                <c:pt idx="408">
                  <c:v>0.15310848327136764</c:v>
                </c:pt>
                <c:pt idx="409">
                  <c:v>0.15311092193365486</c:v>
                </c:pt>
                <c:pt idx="410">
                  <c:v>0.15193315446916769</c:v>
                </c:pt>
                <c:pt idx="411">
                  <c:v>0.14425595660444232</c:v>
                </c:pt>
                <c:pt idx="412">
                  <c:v>0.15172322041223033</c:v>
                </c:pt>
                <c:pt idx="413">
                  <c:v>0.15459977216635512</c:v>
                </c:pt>
                <c:pt idx="414">
                  <c:v>0.15656698522964391</c:v>
                </c:pt>
                <c:pt idx="415">
                  <c:v>0.15919958179034049</c:v>
                </c:pt>
                <c:pt idx="416">
                  <c:v>0.14968422585342533</c:v>
                </c:pt>
                <c:pt idx="417">
                  <c:v>0.14944915730897193</c:v>
                </c:pt>
                <c:pt idx="418">
                  <c:v>0.14919507889050176</c:v>
                </c:pt>
                <c:pt idx="419">
                  <c:v>0.15528255310554753</c:v>
                </c:pt>
                <c:pt idx="420">
                  <c:v>0.15167398245792327</c:v>
                </c:pt>
                <c:pt idx="421">
                  <c:v>0.15695548838984416</c:v>
                </c:pt>
                <c:pt idx="422">
                  <c:v>0.14935949989132163</c:v>
                </c:pt>
                <c:pt idx="423">
                  <c:v>0.14704823809672504</c:v>
                </c:pt>
                <c:pt idx="424">
                  <c:v>0.15352094102857411</c:v>
                </c:pt>
                <c:pt idx="425">
                  <c:v>0.15109309351047037</c:v>
                </c:pt>
                <c:pt idx="426">
                  <c:v>0.14638637286818668</c:v>
                </c:pt>
                <c:pt idx="427">
                  <c:v>0.14423494601214434</c:v>
                </c:pt>
                <c:pt idx="428">
                  <c:v>0.1543533737650935</c:v>
                </c:pt>
                <c:pt idx="429">
                  <c:v>0.15280351640534215</c:v>
                </c:pt>
                <c:pt idx="430">
                  <c:v>0.14853800133619735</c:v>
                </c:pt>
                <c:pt idx="431">
                  <c:v>0.15907416110829117</c:v>
                </c:pt>
                <c:pt idx="432">
                  <c:v>0.15466757663748099</c:v>
                </c:pt>
                <c:pt idx="433">
                  <c:v>0.1482268126863131</c:v>
                </c:pt>
                <c:pt idx="434">
                  <c:v>0.14665768927539702</c:v>
                </c:pt>
                <c:pt idx="435">
                  <c:v>0.13835976473092451</c:v>
                </c:pt>
                <c:pt idx="436">
                  <c:v>0.13884504700063904</c:v>
                </c:pt>
                <c:pt idx="437">
                  <c:v>0.14946345561206256</c:v>
                </c:pt>
                <c:pt idx="438">
                  <c:v>0.15298050945762173</c:v>
                </c:pt>
                <c:pt idx="439">
                  <c:v>0.15122171185763592</c:v>
                </c:pt>
                <c:pt idx="440">
                  <c:v>0.15622804052898867</c:v>
                </c:pt>
                <c:pt idx="441">
                  <c:v>0.15600899841007126</c:v>
                </c:pt>
                <c:pt idx="442">
                  <c:v>0.14799852491013271</c:v>
                </c:pt>
                <c:pt idx="443">
                  <c:v>0.14474736341354405</c:v>
                </c:pt>
                <c:pt idx="444">
                  <c:v>0.14067723818590105</c:v>
                </c:pt>
                <c:pt idx="445">
                  <c:v>0.14368121830481209</c:v>
                </c:pt>
                <c:pt idx="446">
                  <c:v>0.14248330558644162</c:v>
                </c:pt>
                <c:pt idx="447">
                  <c:v>0.14931832390458105</c:v>
                </c:pt>
                <c:pt idx="448">
                  <c:v>0.14610423460445637</c:v>
                </c:pt>
                <c:pt idx="449">
                  <c:v>0.14305325963858465</c:v>
                </c:pt>
                <c:pt idx="450">
                  <c:v>0.14553799680734633</c:v>
                </c:pt>
                <c:pt idx="451">
                  <c:v>0.14079868253887853</c:v>
                </c:pt>
                <c:pt idx="452">
                  <c:v>0.14425420339679679</c:v>
                </c:pt>
                <c:pt idx="453">
                  <c:v>0.14770939384537288</c:v>
                </c:pt>
                <c:pt idx="454">
                  <c:v>0.13970246499356137</c:v>
                </c:pt>
                <c:pt idx="455">
                  <c:v>0.14686876494259579</c:v>
                </c:pt>
                <c:pt idx="456">
                  <c:v>0.14611906669327146</c:v>
                </c:pt>
                <c:pt idx="457">
                  <c:v>0.14283353080076536</c:v>
                </c:pt>
                <c:pt idx="458">
                  <c:v>0.14700030863883135</c:v>
                </c:pt>
                <c:pt idx="459">
                  <c:v>0.14474596259870356</c:v>
                </c:pt>
                <c:pt idx="460">
                  <c:v>0.14143262434219447</c:v>
                </c:pt>
                <c:pt idx="461">
                  <c:v>0.13800407708255424</c:v>
                </c:pt>
                <c:pt idx="462">
                  <c:v>0.14276898161914506</c:v>
                </c:pt>
                <c:pt idx="463">
                  <c:v>0.14129455903989541</c:v>
                </c:pt>
                <c:pt idx="464">
                  <c:v>0.13942231574493946</c:v>
                </c:pt>
                <c:pt idx="465">
                  <c:v>0.14297804023880353</c:v>
                </c:pt>
                <c:pt idx="466">
                  <c:v>0.14919821464958086</c:v>
                </c:pt>
                <c:pt idx="467">
                  <c:v>0.14922478978762038</c:v>
                </c:pt>
                <c:pt idx="468">
                  <c:v>0.1540007351117145</c:v>
                </c:pt>
                <c:pt idx="469">
                  <c:v>0.14160262668596174</c:v>
                </c:pt>
                <c:pt idx="470">
                  <c:v>0.13186173957603153</c:v>
                </c:pt>
                <c:pt idx="471">
                  <c:v>0.14332755289366766</c:v>
                </c:pt>
                <c:pt idx="472">
                  <c:v>0.13723632925015913</c:v>
                </c:pt>
                <c:pt idx="473">
                  <c:v>0.13614481447772286</c:v>
                </c:pt>
                <c:pt idx="474">
                  <c:v>0.1338713688947496</c:v>
                </c:pt>
                <c:pt idx="475">
                  <c:v>0.13100837839338647</c:v>
                </c:pt>
                <c:pt idx="476">
                  <c:v>0.13122765248629928</c:v>
                </c:pt>
                <c:pt idx="477">
                  <c:v>0.13214165673003642</c:v>
                </c:pt>
                <c:pt idx="478">
                  <c:v>0.14100371140955792</c:v>
                </c:pt>
                <c:pt idx="479">
                  <c:v>0.13858416321759562</c:v>
                </c:pt>
                <c:pt idx="480">
                  <c:v>0.14450380905080337</c:v>
                </c:pt>
                <c:pt idx="481">
                  <c:v>0.13589955995663622</c:v>
                </c:pt>
                <c:pt idx="482">
                  <c:v>0.13934849621423298</c:v>
                </c:pt>
                <c:pt idx="483">
                  <c:v>0.13982601143820483</c:v>
                </c:pt>
                <c:pt idx="484">
                  <c:v>0.14707893869035857</c:v>
                </c:pt>
                <c:pt idx="485">
                  <c:v>0.13813686758888419</c:v>
                </c:pt>
                <c:pt idx="486">
                  <c:v>0.13475092444967604</c:v>
                </c:pt>
                <c:pt idx="487">
                  <c:v>0.13528005811517801</c:v>
                </c:pt>
                <c:pt idx="488">
                  <c:v>0.13663615515577976</c:v>
                </c:pt>
                <c:pt idx="489">
                  <c:v>0.136759745779932</c:v>
                </c:pt>
                <c:pt idx="490">
                  <c:v>0.1352771606817115</c:v>
                </c:pt>
                <c:pt idx="491">
                  <c:v>0.14418720751025665</c:v>
                </c:pt>
                <c:pt idx="492">
                  <c:v>0.13749863398155041</c:v>
                </c:pt>
                <c:pt idx="493">
                  <c:v>0.13811875029036078</c:v>
                </c:pt>
                <c:pt idx="494">
                  <c:v>0.14546288571165802</c:v>
                </c:pt>
                <c:pt idx="495">
                  <c:v>0.15123259938868899</c:v>
                </c:pt>
                <c:pt idx="496">
                  <c:v>0.14138573079750533</c:v>
                </c:pt>
                <c:pt idx="497">
                  <c:v>0.14668359682013607</c:v>
                </c:pt>
                <c:pt idx="498">
                  <c:v>0.13826655918177166</c:v>
                </c:pt>
                <c:pt idx="499">
                  <c:v>0.13015009926535198</c:v>
                </c:pt>
                <c:pt idx="500">
                  <c:v>0.13174729962394463</c:v>
                </c:pt>
                <c:pt idx="501">
                  <c:v>0.13322979154147355</c:v>
                </c:pt>
                <c:pt idx="502">
                  <c:v>0.13068551933407277</c:v>
                </c:pt>
                <c:pt idx="503">
                  <c:v>0.13364099485397998</c:v>
                </c:pt>
                <c:pt idx="504">
                  <c:v>0.13472717504434589</c:v>
                </c:pt>
                <c:pt idx="505">
                  <c:v>0.14008146424190893</c:v>
                </c:pt>
                <c:pt idx="506">
                  <c:v>0.13258897700525327</c:v>
                </c:pt>
                <c:pt idx="507">
                  <c:v>0.13694123360219268</c:v>
                </c:pt>
                <c:pt idx="508">
                  <c:v>0.13062494762402116</c:v>
                </c:pt>
                <c:pt idx="509">
                  <c:v>0.138948544905202</c:v>
                </c:pt>
                <c:pt idx="510">
                  <c:v>0.13717575804817231</c:v>
                </c:pt>
                <c:pt idx="511">
                  <c:v>0.13808591735399559</c:v>
                </c:pt>
                <c:pt idx="512">
                  <c:v>0.14202579229499648</c:v>
                </c:pt>
                <c:pt idx="513">
                  <c:v>0.14939789435066653</c:v>
                </c:pt>
                <c:pt idx="514">
                  <c:v>0.14351500858911639</c:v>
                </c:pt>
                <c:pt idx="515">
                  <c:v>0.12953784444190791</c:v>
                </c:pt>
                <c:pt idx="516">
                  <c:v>0.13370698082002153</c:v>
                </c:pt>
                <c:pt idx="517">
                  <c:v>0.13493592967729784</c:v>
                </c:pt>
                <c:pt idx="518">
                  <c:v>0.14254245229566878</c:v>
                </c:pt>
                <c:pt idx="519">
                  <c:v>0.14001601367116689</c:v>
                </c:pt>
                <c:pt idx="520">
                  <c:v>0.13238336743338858</c:v>
                </c:pt>
                <c:pt idx="521">
                  <c:v>0.13516437157128139</c:v>
                </c:pt>
                <c:pt idx="522">
                  <c:v>0.13369082886957318</c:v>
                </c:pt>
                <c:pt idx="523">
                  <c:v>0.14305603646822806</c:v>
                </c:pt>
                <c:pt idx="524">
                  <c:v>0.14002355597486299</c:v>
                </c:pt>
                <c:pt idx="525">
                  <c:v>0.13998553043492334</c:v>
                </c:pt>
                <c:pt idx="526">
                  <c:v>0.13401875417770329</c:v>
                </c:pt>
                <c:pt idx="527">
                  <c:v>0.14264208750662075</c:v>
                </c:pt>
                <c:pt idx="528">
                  <c:v>0.1324960561138466</c:v>
                </c:pt>
                <c:pt idx="529">
                  <c:v>0.13227998969892804</c:v>
                </c:pt>
                <c:pt idx="530">
                  <c:v>0.12834548258665246</c:v>
                </c:pt>
                <c:pt idx="531">
                  <c:v>0.13006299772659882</c:v>
                </c:pt>
                <c:pt idx="532">
                  <c:v>0.1301265328194729</c:v>
                </c:pt>
                <c:pt idx="533">
                  <c:v>0.13079358150261894</c:v>
                </c:pt>
                <c:pt idx="534">
                  <c:v>0.13760602719471901</c:v>
                </c:pt>
                <c:pt idx="535">
                  <c:v>0.14146225645216792</c:v>
                </c:pt>
                <c:pt idx="536">
                  <c:v>0.13831015270461505</c:v>
                </c:pt>
                <c:pt idx="537">
                  <c:v>0.13451113753190053</c:v>
                </c:pt>
                <c:pt idx="538">
                  <c:v>0.12640773533225219</c:v>
                </c:pt>
                <c:pt idx="539">
                  <c:v>0.12925658040614579</c:v>
                </c:pt>
                <c:pt idx="540">
                  <c:v>0.12678431254194891</c:v>
                </c:pt>
                <c:pt idx="541">
                  <c:v>0.12933343303047118</c:v>
                </c:pt>
                <c:pt idx="542">
                  <c:v>0.12972047511839413</c:v>
                </c:pt>
                <c:pt idx="543">
                  <c:v>0.12689955243638532</c:v>
                </c:pt>
                <c:pt idx="544">
                  <c:v>0.13384322256229433</c:v>
                </c:pt>
                <c:pt idx="545">
                  <c:v>0.12817125155170711</c:v>
                </c:pt>
                <c:pt idx="546">
                  <c:v>0.12892876223091648</c:v>
                </c:pt>
                <c:pt idx="547">
                  <c:v>0.13800762557981983</c:v>
                </c:pt>
                <c:pt idx="548">
                  <c:v>0.13297005173181584</c:v>
                </c:pt>
                <c:pt idx="549">
                  <c:v>0.13561639747577214</c:v>
                </c:pt>
                <c:pt idx="550">
                  <c:v>0.13351217595453921</c:v>
                </c:pt>
                <c:pt idx="551">
                  <c:v>0.12818784386228854</c:v>
                </c:pt>
                <c:pt idx="552">
                  <c:v>0.12763615866747335</c:v>
                </c:pt>
                <c:pt idx="553">
                  <c:v>0.13304004468596875</c:v>
                </c:pt>
                <c:pt idx="554">
                  <c:v>0.13520270830335068</c:v>
                </c:pt>
                <c:pt idx="555">
                  <c:v>0.13580363846064447</c:v>
                </c:pt>
                <c:pt idx="556">
                  <c:v>0.13044955900455313</c:v>
                </c:pt>
                <c:pt idx="557">
                  <c:v>0.14436916445228215</c:v>
                </c:pt>
                <c:pt idx="558">
                  <c:v>0.13100831341780186</c:v>
                </c:pt>
                <c:pt idx="559">
                  <c:v>0.12683425125795411</c:v>
                </c:pt>
                <c:pt idx="560">
                  <c:v>0.12527850109835939</c:v>
                </c:pt>
                <c:pt idx="561">
                  <c:v>0.12871076901700818</c:v>
                </c:pt>
                <c:pt idx="562">
                  <c:v>0.12722068553286808</c:v>
                </c:pt>
                <c:pt idx="563">
                  <c:v>0.12215514620551912</c:v>
                </c:pt>
                <c:pt idx="564">
                  <c:v>0.12829260517632285</c:v>
                </c:pt>
                <c:pt idx="565">
                  <c:v>0.12596999429525726</c:v>
                </c:pt>
                <c:pt idx="566">
                  <c:v>0.12977643672228928</c:v>
                </c:pt>
                <c:pt idx="567">
                  <c:v>0.13568931090267514</c:v>
                </c:pt>
                <c:pt idx="568">
                  <c:v>0.13449082302928425</c:v>
                </c:pt>
                <c:pt idx="569">
                  <c:v>0.12193974101677106</c:v>
                </c:pt>
                <c:pt idx="570">
                  <c:v>0.12667959736815126</c:v>
                </c:pt>
                <c:pt idx="571">
                  <c:v>0.12529020239039027</c:v>
                </c:pt>
                <c:pt idx="572">
                  <c:v>0.13678571883275023</c:v>
                </c:pt>
                <c:pt idx="573">
                  <c:v>0.13057008654930571</c:v>
                </c:pt>
                <c:pt idx="574">
                  <c:v>0.12584917722810496</c:v>
                </c:pt>
                <c:pt idx="575">
                  <c:v>0.13024503832604373</c:v>
                </c:pt>
                <c:pt idx="576">
                  <c:v>0.12899327385778858</c:v>
                </c:pt>
                <c:pt idx="577">
                  <c:v>0.12892943801954898</c:v>
                </c:pt>
                <c:pt idx="578">
                  <c:v>0.1351221051169855</c:v>
                </c:pt>
                <c:pt idx="579">
                  <c:v>0.12786198088411219</c:v>
                </c:pt>
                <c:pt idx="580">
                  <c:v>0.12962617344103078</c:v>
                </c:pt>
                <c:pt idx="581">
                  <c:v>0.13245969081503392</c:v>
                </c:pt>
                <c:pt idx="582">
                  <c:v>0.12634057029205395</c:v>
                </c:pt>
                <c:pt idx="583">
                  <c:v>0.13013823735853763</c:v>
                </c:pt>
                <c:pt idx="584">
                  <c:v>0.13040455709678275</c:v>
                </c:pt>
                <c:pt idx="585">
                  <c:v>0.12815056251525117</c:v>
                </c:pt>
                <c:pt idx="586">
                  <c:v>0.12555123037983767</c:v>
                </c:pt>
                <c:pt idx="587">
                  <c:v>0.12624482592232072</c:v>
                </c:pt>
                <c:pt idx="588">
                  <c:v>0.12400666811509589</c:v>
                </c:pt>
                <c:pt idx="589">
                  <c:v>0.12614008238061097</c:v>
                </c:pt>
                <c:pt idx="590">
                  <c:v>0.12811199689019651</c:v>
                </c:pt>
                <c:pt idx="591">
                  <c:v>0.12313558653782826</c:v>
                </c:pt>
                <c:pt idx="592">
                  <c:v>0.12675610789100097</c:v>
                </c:pt>
                <c:pt idx="593">
                  <c:v>0.12171274411552166</c:v>
                </c:pt>
                <c:pt idx="594">
                  <c:v>0.11941345838537953</c:v>
                </c:pt>
                <c:pt idx="595">
                  <c:v>0.12730708159251763</c:v>
                </c:pt>
                <c:pt idx="596">
                  <c:v>0.13053827071631599</c:v>
                </c:pt>
                <c:pt idx="597">
                  <c:v>0.12997360274237243</c:v>
                </c:pt>
                <c:pt idx="598">
                  <c:v>0.12051035812401734</c:v>
                </c:pt>
                <c:pt idx="599">
                  <c:v>0.12529408166196929</c:v>
                </c:pt>
                <c:pt idx="600">
                  <c:v>0.13602957178390157</c:v>
                </c:pt>
                <c:pt idx="601">
                  <c:v>0.12944000869503619</c:v>
                </c:pt>
                <c:pt idx="602">
                  <c:v>0.12822410277306656</c:v>
                </c:pt>
                <c:pt idx="603">
                  <c:v>0.12150732663232776</c:v>
                </c:pt>
                <c:pt idx="604">
                  <c:v>0.12869797741336281</c:v>
                </c:pt>
                <c:pt idx="605">
                  <c:v>0.12955419404090704</c:v>
                </c:pt>
                <c:pt idx="606">
                  <c:v>0.12417928845389667</c:v>
                </c:pt>
                <c:pt idx="607">
                  <c:v>0.12865434384310193</c:v>
                </c:pt>
                <c:pt idx="608">
                  <c:v>0.12005233742089616</c:v>
                </c:pt>
                <c:pt idx="609">
                  <c:v>0.12831770528875486</c:v>
                </c:pt>
                <c:pt idx="610">
                  <c:v>0.11943400962375765</c:v>
                </c:pt>
                <c:pt idx="611">
                  <c:v>0.13029098967842548</c:v>
                </c:pt>
                <c:pt idx="612">
                  <c:v>0.12948279851043826</c:v>
                </c:pt>
                <c:pt idx="613">
                  <c:v>0.13637363338275871</c:v>
                </c:pt>
                <c:pt idx="614">
                  <c:v>0.11785477195247124</c:v>
                </c:pt>
                <c:pt idx="615">
                  <c:v>0.12936246532781631</c:v>
                </c:pt>
                <c:pt idx="616">
                  <c:v>0.12516367983438559</c:v>
                </c:pt>
                <c:pt idx="617">
                  <c:v>0.13210669858953358</c:v>
                </c:pt>
                <c:pt idx="618">
                  <c:v>0.13136332427311248</c:v>
                </c:pt>
                <c:pt idx="619">
                  <c:v>0.12914339835434036</c:v>
                </c:pt>
                <c:pt idx="620">
                  <c:v>0.13091096072762068</c:v>
                </c:pt>
                <c:pt idx="621">
                  <c:v>0.14117313735691026</c:v>
                </c:pt>
                <c:pt idx="622">
                  <c:v>0.12776451122267046</c:v>
                </c:pt>
                <c:pt idx="623">
                  <c:v>0.13756760320002206</c:v>
                </c:pt>
                <c:pt idx="624">
                  <c:v>0.13907450919577471</c:v>
                </c:pt>
                <c:pt idx="625">
                  <c:v>0.13358427267434531</c:v>
                </c:pt>
                <c:pt idx="626">
                  <c:v>0.13461720304330207</c:v>
                </c:pt>
                <c:pt idx="627">
                  <c:v>0.13123096305417165</c:v>
                </c:pt>
                <c:pt idx="628">
                  <c:v>0.13721478402329368</c:v>
                </c:pt>
                <c:pt idx="629">
                  <c:v>0.13714150991763729</c:v>
                </c:pt>
                <c:pt idx="630">
                  <c:v>0.13165827249991038</c:v>
                </c:pt>
                <c:pt idx="631">
                  <c:v>0.12965496511259167</c:v>
                </c:pt>
                <c:pt idx="632">
                  <c:v>0.12975790647449825</c:v>
                </c:pt>
                <c:pt idx="633">
                  <c:v>0.13690729134921434</c:v>
                </c:pt>
                <c:pt idx="634">
                  <c:v>0.14286615433487473</c:v>
                </c:pt>
                <c:pt idx="635">
                  <c:v>0.13530083304254784</c:v>
                </c:pt>
                <c:pt idx="636">
                  <c:v>0.12947612790310536</c:v>
                </c:pt>
                <c:pt idx="637">
                  <c:v>0.14062522893500948</c:v>
                </c:pt>
                <c:pt idx="638">
                  <c:v>0.13827152812942767</c:v>
                </c:pt>
                <c:pt idx="639">
                  <c:v>0.13915193653775476</c:v>
                </c:pt>
                <c:pt idx="640">
                  <c:v>0.13309927782192707</c:v>
                </c:pt>
                <c:pt idx="641">
                  <c:v>0.12659217937456416</c:v>
                </c:pt>
                <c:pt idx="642">
                  <c:v>0.13224781446536624</c:v>
                </c:pt>
                <c:pt idx="643">
                  <c:v>0.13084474591526202</c:v>
                </c:pt>
                <c:pt idx="644">
                  <c:v>0.13479337845060368</c:v>
                </c:pt>
                <c:pt idx="645">
                  <c:v>0.12754571839187023</c:v>
                </c:pt>
                <c:pt idx="646">
                  <c:v>0.13576112420963499</c:v>
                </c:pt>
                <c:pt idx="647">
                  <c:v>0.13413013035376767</c:v>
                </c:pt>
                <c:pt idx="648">
                  <c:v>0.13123060478625206</c:v>
                </c:pt>
                <c:pt idx="649">
                  <c:v>0.13306394449249648</c:v>
                </c:pt>
                <c:pt idx="650">
                  <c:v>0.13383538568403636</c:v>
                </c:pt>
                <c:pt idx="651">
                  <c:v>0.13185950968293245</c:v>
                </c:pt>
                <c:pt idx="652">
                  <c:v>0.12669396002619185</c:v>
                </c:pt>
                <c:pt idx="653">
                  <c:v>0.13569385454941596</c:v>
                </c:pt>
                <c:pt idx="654">
                  <c:v>0.12374077887534198</c:v>
                </c:pt>
                <c:pt idx="655">
                  <c:v>0.12513598454359301</c:v>
                </c:pt>
                <c:pt idx="656">
                  <c:v>0.12257448052906213</c:v>
                </c:pt>
                <c:pt idx="657">
                  <c:v>0.13378693352204885</c:v>
                </c:pt>
                <c:pt idx="658">
                  <c:v>0.12413639550357904</c:v>
                </c:pt>
                <c:pt idx="659">
                  <c:v>0.12973050739412029</c:v>
                </c:pt>
                <c:pt idx="660">
                  <c:v>0.11818326607182471</c:v>
                </c:pt>
                <c:pt idx="661">
                  <c:v>0.12328305938481844</c:v>
                </c:pt>
                <c:pt idx="662">
                  <c:v>0.12791902297817231</c:v>
                </c:pt>
                <c:pt idx="663">
                  <c:v>0.11811085685438562</c:v>
                </c:pt>
                <c:pt idx="664">
                  <c:v>0.11869411761166293</c:v>
                </c:pt>
                <c:pt idx="665">
                  <c:v>0.11672699117955884</c:v>
                </c:pt>
                <c:pt idx="666">
                  <c:v>0.11750729630123537</c:v>
                </c:pt>
                <c:pt idx="667">
                  <c:v>0.11762003257497541</c:v>
                </c:pt>
                <c:pt idx="668">
                  <c:v>0.12666426291554483</c:v>
                </c:pt>
                <c:pt idx="669">
                  <c:v>0.11907710661146408</c:v>
                </c:pt>
                <c:pt idx="670">
                  <c:v>0.12458023235574434</c:v>
                </c:pt>
                <c:pt idx="671">
                  <c:v>0.12449150298338675</c:v>
                </c:pt>
                <c:pt idx="672">
                  <c:v>0.11508642529881986</c:v>
                </c:pt>
                <c:pt idx="673">
                  <c:v>0.12275610436222008</c:v>
                </c:pt>
                <c:pt idx="674">
                  <c:v>0.12295916774134352</c:v>
                </c:pt>
                <c:pt idx="675">
                  <c:v>0.11693637277730093</c:v>
                </c:pt>
                <c:pt idx="676">
                  <c:v>0.12086298204197081</c:v>
                </c:pt>
                <c:pt idx="677">
                  <c:v>0.11739092043114385</c:v>
                </c:pt>
                <c:pt idx="678">
                  <c:v>0.12644058838869671</c:v>
                </c:pt>
                <c:pt idx="679">
                  <c:v>0.12979142293248924</c:v>
                </c:pt>
                <c:pt idx="680">
                  <c:v>0.12478925230467636</c:v>
                </c:pt>
                <c:pt idx="681">
                  <c:v>0.1257519646882066</c:v>
                </c:pt>
                <c:pt idx="682">
                  <c:v>0.11443421360194296</c:v>
                </c:pt>
                <c:pt idx="683">
                  <c:v>0.1169180739478827</c:v>
                </c:pt>
                <c:pt idx="684">
                  <c:v>0.11817401910289488</c:v>
                </c:pt>
                <c:pt idx="685">
                  <c:v>0.11428493473038752</c:v>
                </c:pt>
                <c:pt idx="686">
                  <c:v>0.12074455008949884</c:v>
                </c:pt>
                <c:pt idx="687">
                  <c:v>0.116686568818842</c:v>
                </c:pt>
                <c:pt idx="688">
                  <c:v>0.13061661827326704</c:v>
                </c:pt>
                <c:pt idx="689">
                  <c:v>0.13203981753368965</c:v>
                </c:pt>
                <c:pt idx="690">
                  <c:v>0.12605709252410999</c:v>
                </c:pt>
                <c:pt idx="691">
                  <c:v>0.13057837419491866</c:v>
                </c:pt>
                <c:pt idx="692">
                  <c:v>0.11856146382992905</c:v>
                </c:pt>
                <c:pt idx="693">
                  <c:v>0.11973663519634606</c:v>
                </c:pt>
                <c:pt idx="694">
                  <c:v>0.1242160099202451</c:v>
                </c:pt>
                <c:pt idx="695">
                  <c:v>0.1278215265748274</c:v>
                </c:pt>
                <c:pt idx="696">
                  <c:v>0.12968125681544374</c:v>
                </c:pt>
                <c:pt idx="697">
                  <c:v>0.13014464977134763</c:v>
                </c:pt>
                <c:pt idx="698">
                  <c:v>0.12069596039373644</c:v>
                </c:pt>
                <c:pt idx="699">
                  <c:v>0.12782450724810404</c:v>
                </c:pt>
                <c:pt idx="700">
                  <c:v>0.13306864745575209</c:v>
                </c:pt>
                <c:pt idx="701">
                  <c:v>0.1254374111589841</c:v>
                </c:pt>
                <c:pt idx="702">
                  <c:v>0.11775610011414041</c:v>
                </c:pt>
                <c:pt idx="703">
                  <c:v>0.12101566705717343</c:v>
                </c:pt>
                <c:pt idx="704">
                  <c:v>0.12697921703946821</c:v>
                </c:pt>
                <c:pt idx="705">
                  <c:v>0.12578321700167649</c:v>
                </c:pt>
                <c:pt idx="706">
                  <c:v>0.12160046692205345</c:v>
                </c:pt>
                <c:pt idx="707">
                  <c:v>0.12113819884622752</c:v>
                </c:pt>
                <c:pt idx="708">
                  <c:v>0.12300329782296424</c:v>
                </c:pt>
                <c:pt idx="709">
                  <c:v>0.11931956553930886</c:v>
                </c:pt>
                <c:pt idx="710">
                  <c:v>0.11178739321836414</c:v>
                </c:pt>
                <c:pt idx="711">
                  <c:v>0.11786016557056309</c:v>
                </c:pt>
                <c:pt idx="712">
                  <c:v>0.11688310094329446</c:v>
                </c:pt>
                <c:pt idx="713">
                  <c:v>0.11017619851598669</c:v>
                </c:pt>
                <c:pt idx="714">
                  <c:v>0.11737967814131745</c:v>
                </c:pt>
                <c:pt idx="715">
                  <c:v>0.12378847989288391</c:v>
                </c:pt>
                <c:pt idx="716">
                  <c:v>0.12437016968785808</c:v>
                </c:pt>
                <c:pt idx="717">
                  <c:v>0.10450476303354375</c:v>
                </c:pt>
                <c:pt idx="718">
                  <c:v>0.11409271562096958</c:v>
                </c:pt>
                <c:pt idx="719">
                  <c:v>0.12067196885058844</c:v>
                </c:pt>
                <c:pt idx="720">
                  <c:v>0.12011201576504291</c:v>
                </c:pt>
                <c:pt idx="721">
                  <c:v>0.11497341400019476</c:v>
                </c:pt>
                <c:pt idx="722">
                  <c:v>0.11149803683180182</c:v>
                </c:pt>
                <c:pt idx="723">
                  <c:v>0.11843576008313841</c:v>
                </c:pt>
                <c:pt idx="724">
                  <c:v>0.11115321575120304</c:v>
                </c:pt>
                <c:pt idx="725">
                  <c:v>0.10822199864709851</c:v>
                </c:pt>
                <c:pt idx="726">
                  <c:v>0.12072139742712984</c:v>
                </c:pt>
                <c:pt idx="727">
                  <c:v>0.11522615391134385</c:v>
                </c:pt>
                <c:pt idx="728">
                  <c:v>0.11776081104223758</c:v>
                </c:pt>
                <c:pt idx="729">
                  <c:v>0.11239656403613313</c:v>
                </c:pt>
                <c:pt idx="730">
                  <c:v>0.11853154039699003</c:v>
                </c:pt>
                <c:pt idx="731">
                  <c:v>0.11931106210949252</c:v>
                </c:pt>
                <c:pt idx="732">
                  <c:v>0.11030104663298423</c:v>
                </c:pt>
                <c:pt idx="733">
                  <c:v>0.11474538897810715</c:v>
                </c:pt>
                <c:pt idx="734">
                  <c:v>0.1159078906818473</c:v>
                </c:pt>
                <c:pt idx="735">
                  <c:v>0.1135342110266904</c:v>
                </c:pt>
                <c:pt idx="736">
                  <c:v>0.10750787616524564</c:v>
                </c:pt>
                <c:pt idx="737">
                  <c:v>0.10846984106583851</c:v>
                </c:pt>
                <c:pt idx="738">
                  <c:v>0.11661348074771573</c:v>
                </c:pt>
                <c:pt idx="739">
                  <c:v>0.11442910536599266</c:v>
                </c:pt>
                <c:pt idx="740">
                  <c:v>0.11740032467022846</c:v>
                </c:pt>
                <c:pt idx="741">
                  <c:v>0.11235161339299565</c:v>
                </c:pt>
                <c:pt idx="742">
                  <c:v>0.11743395023834813</c:v>
                </c:pt>
                <c:pt idx="743">
                  <c:v>0.11348520531271553</c:v>
                </c:pt>
                <c:pt idx="744">
                  <c:v>0.10196095125318909</c:v>
                </c:pt>
                <c:pt idx="745">
                  <c:v>0.10777887156625077</c:v>
                </c:pt>
                <c:pt idx="746">
                  <c:v>0.1087494106906593</c:v>
                </c:pt>
                <c:pt idx="747">
                  <c:v>0.10493818254945916</c:v>
                </c:pt>
                <c:pt idx="748">
                  <c:v>9.9482713027207556E-2</c:v>
                </c:pt>
                <c:pt idx="749">
                  <c:v>0.10949059134790654</c:v>
                </c:pt>
                <c:pt idx="750">
                  <c:v>0.11043437748980614</c:v>
                </c:pt>
                <c:pt idx="751">
                  <c:v>0.11034521250229797</c:v>
                </c:pt>
                <c:pt idx="752">
                  <c:v>0.10827544999456322</c:v>
                </c:pt>
                <c:pt idx="753">
                  <c:v>0.10319629624546917</c:v>
                </c:pt>
                <c:pt idx="754">
                  <c:v>0.1071160629374468</c:v>
                </c:pt>
                <c:pt idx="755">
                  <c:v>0.11662448963018116</c:v>
                </c:pt>
                <c:pt idx="756">
                  <c:v>0.10657818387471193</c:v>
                </c:pt>
                <c:pt idx="757">
                  <c:v>0.10559907892711433</c:v>
                </c:pt>
                <c:pt idx="758">
                  <c:v>0.10325272014460082</c:v>
                </c:pt>
                <c:pt idx="759">
                  <c:v>0.11247720906531231</c:v>
                </c:pt>
                <c:pt idx="760">
                  <c:v>0.10430682653727717</c:v>
                </c:pt>
                <c:pt idx="761">
                  <c:v>0.1040042209612565</c:v>
                </c:pt>
                <c:pt idx="762">
                  <c:v>9.9862778770315117E-2</c:v>
                </c:pt>
                <c:pt idx="763">
                  <c:v>0.10044239940820932</c:v>
                </c:pt>
                <c:pt idx="764">
                  <c:v>0.10770136226450772</c:v>
                </c:pt>
                <c:pt idx="765">
                  <c:v>0.11120472264932409</c:v>
                </c:pt>
                <c:pt idx="766">
                  <c:v>0.10818856838644368</c:v>
                </c:pt>
                <c:pt idx="767">
                  <c:v>9.2495281925670664E-2</c:v>
                </c:pt>
                <c:pt idx="768">
                  <c:v>0.10834648553808553</c:v>
                </c:pt>
                <c:pt idx="769">
                  <c:v>0.10112181802244433</c:v>
                </c:pt>
                <c:pt idx="770">
                  <c:v>0.10325392295629138</c:v>
                </c:pt>
                <c:pt idx="771">
                  <c:v>9.6963021337261354E-2</c:v>
                </c:pt>
                <c:pt idx="772">
                  <c:v>9.6889917680868423E-2</c:v>
                </c:pt>
                <c:pt idx="773">
                  <c:v>0.10063491506754492</c:v>
                </c:pt>
                <c:pt idx="774">
                  <c:v>0.10446160849408574</c:v>
                </c:pt>
                <c:pt idx="775">
                  <c:v>0.10735618821039954</c:v>
                </c:pt>
                <c:pt idx="776">
                  <c:v>0.10906425104924777</c:v>
                </c:pt>
                <c:pt idx="777">
                  <c:v>0.11489431267940814</c:v>
                </c:pt>
                <c:pt idx="778">
                  <c:v>0.10307719558810716</c:v>
                </c:pt>
                <c:pt idx="779">
                  <c:v>0.11273596588842492</c:v>
                </c:pt>
                <c:pt idx="780">
                  <c:v>0.10642452206320138</c:v>
                </c:pt>
                <c:pt idx="781">
                  <c:v>0.10794493071611171</c:v>
                </c:pt>
                <c:pt idx="782">
                  <c:v>0.10229233079794847</c:v>
                </c:pt>
                <c:pt idx="783">
                  <c:v>9.9940541486025644E-2</c:v>
                </c:pt>
                <c:pt idx="784">
                  <c:v>0.10475197512555445</c:v>
                </c:pt>
                <c:pt idx="785">
                  <c:v>9.5243059703523217E-2</c:v>
                </c:pt>
                <c:pt idx="786">
                  <c:v>0.10812915683301549</c:v>
                </c:pt>
                <c:pt idx="787">
                  <c:v>0.10217341293999724</c:v>
                </c:pt>
                <c:pt idx="788">
                  <c:v>9.9897376314311337E-2</c:v>
                </c:pt>
                <c:pt idx="789">
                  <c:v>0.10469661624728868</c:v>
                </c:pt>
                <c:pt idx="790">
                  <c:v>0.10422837358044065</c:v>
                </c:pt>
                <c:pt idx="791">
                  <c:v>0.1091426359713847</c:v>
                </c:pt>
                <c:pt idx="792">
                  <c:v>0.1066100396040278</c:v>
                </c:pt>
                <c:pt idx="793">
                  <c:v>0.11238437746080174</c:v>
                </c:pt>
                <c:pt idx="794">
                  <c:v>9.9270474154006194E-2</c:v>
                </c:pt>
                <c:pt idx="795">
                  <c:v>0.1110164559699118</c:v>
                </c:pt>
                <c:pt idx="796">
                  <c:v>0.11121393135041741</c:v>
                </c:pt>
                <c:pt idx="797">
                  <c:v>0.10757254826627281</c:v>
                </c:pt>
                <c:pt idx="798">
                  <c:v>0.11536712387232811</c:v>
                </c:pt>
                <c:pt idx="799">
                  <c:v>0.11350856178858727</c:v>
                </c:pt>
                <c:pt idx="800">
                  <c:v>9.9006685981335135E-2</c:v>
                </c:pt>
                <c:pt idx="801">
                  <c:v>0.11110953208099757</c:v>
                </c:pt>
                <c:pt idx="802">
                  <c:v>0.11255997147967106</c:v>
                </c:pt>
                <c:pt idx="803">
                  <c:v>0.11343329370948139</c:v>
                </c:pt>
                <c:pt idx="804">
                  <c:v>0.11375544626349694</c:v>
                </c:pt>
                <c:pt idx="805">
                  <c:v>0.10571745446391186</c:v>
                </c:pt>
                <c:pt idx="806">
                  <c:v>9.9634766679748063E-2</c:v>
                </c:pt>
                <c:pt idx="807">
                  <c:v>0.11375167421792667</c:v>
                </c:pt>
                <c:pt idx="808">
                  <c:v>0.11269975477313611</c:v>
                </c:pt>
                <c:pt idx="809">
                  <c:v>0.10159047880125058</c:v>
                </c:pt>
                <c:pt idx="810">
                  <c:v>0.10768918151084896</c:v>
                </c:pt>
                <c:pt idx="811">
                  <c:v>9.9915153587798761E-2</c:v>
                </c:pt>
                <c:pt idx="812">
                  <c:v>0.10107954820027258</c:v>
                </c:pt>
                <c:pt idx="813">
                  <c:v>0.10039194406413718</c:v>
                </c:pt>
                <c:pt idx="814">
                  <c:v>0.10508561148751469</c:v>
                </c:pt>
                <c:pt idx="815">
                  <c:v>9.8933279317986941E-2</c:v>
                </c:pt>
                <c:pt idx="816">
                  <c:v>9.9686593988914024E-2</c:v>
                </c:pt>
                <c:pt idx="817">
                  <c:v>9.6831985747080046E-2</c:v>
                </c:pt>
                <c:pt idx="818">
                  <c:v>0.10750163666333981</c:v>
                </c:pt>
                <c:pt idx="819">
                  <c:v>9.8181026932592674E-2</c:v>
                </c:pt>
                <c:pt idx="820">
                  <c:v>9.7052602891789783E-2</c:v>
                </c:pt>
                <c:pt idx="821">
                  <c:v>9.7951753688688858E-2</c:v>
                </c:pt>
                <c:pt idx="822">
                  <c:v>9.4983515961968079E-2</c:v>
                </c:pt>
                <c:pt idx="823">
                  <c:v>8.8779318463865678E-2</c:v>
                </c:pt>
                <c:pt idx="824">
                  <c:v>9.3684997781485507E-2</c:v>
                </c:pt>
                <c:pt idx="825">
                  <c:v>0.10192041639417451</c:v>
                </c:pt>
                <c:pt idx="826">
                  <c:v>0.10240143716070704</c:v>
                </c:pt>
                <c:pt idx="827">
                  <c:v>9.8290269858157822E-2</c:v>
                </c:pt>
                <c:pt idx="828">
                  <c:v>9.9290332190254363E-2</c:v>
                </c:pt>
                <c:pt idx="829">
                  <c:v>9.6290721060863782E-2</c:v>
                </c:pt>
                <c:pt idx="830">
                  <c:v>8.9703440279207527E-2</c:v>
                </c:pt>
                <c:pt idx="831">
                  <c:v>8.7089219665230755E-2</c:v>
                </c:pt>
                <c:pt idx="832">
                  <c:v>9.6427224011018067E-2</c:v>
                </c:pt>
                <c:pt idx="833">
                  <c:v>9.3691690983198753E-2</c:v>
                </c:pt>
                <c:pt idx="834">
                  <c:v>9.4254436503732691E-2</c:v>
                </c:pt>
                <c:pt idx="835">
                  <c:v>9.2070763476263709E-2</c:v>
                </c:pt>
                <c:pt idx="836">
                  <c:v>9.3987694436011626E-2</c:v>
                </c:pt>
                <c:pt idx="837">
                  <c:v>8.4371664534869731E-2</c:v>
                </c:pt>
                <c:pt idx="838">
                  <c:v>8.2638450074187991E-2</c:v>
                </c:pt>
                <c:pt idx="839">
                  <c:v>8.2830567222955453E-2</c:v>
                </c:pt>
                <c:pt idx="840">
                  <c:v>8.5366590992920294E-2</c:v>
                </c:pt>
                <c:pt idx="841">
                  <c:v>7.8695102927294536E-2</c:v>
                </c:pt>
                <c:pt idx="842">
                  <c:v>8.6616481856113453E-2</c:v>
                </c:pt>
                <c:pt idx="843">
                  <c:v>9.8060144396209817E-2</c:v>
                </c:pt>
                <c:pt idx="844">
                  <c:v>8.8999997111327611E-2</c:v>
                </c:pt>
                <c:pt idx="845">
                  <c:v>8.5161098803669885E-2</c:v>
                </c:pt>
                <c:pt idx="846">
                  <c:v>9.1360288089710084E-2</c:v>
                </c:pt>
                <c:pt idx="847">
                  <c:v>9.6594678815968421E-2</c:v>
                </c:pt>
                <c:pt idx="848">
                  <c:v>8.9002428588643226E-2</c:v>
                </c:pt>
                <c:pt idx="849">
                  <c:v>9.0349092484451055E-2</c:v>
                </c:pt>
                <c:pt idx="850">
                  <c:v>8.542334758949563E-2</c:v>
                </c:pt>
                <c:pt idx="851">
                  <c:v>8.2090470477150596E-2</c:v>
                </c:pt>
                <c:pt idx="852">
                  <c:v>8.119589129891272E-2</c:v>
                </c:pt>
                <c:pt idx="853">
                  <c:v>9.8017437186351364E-2</c:v>
                </c:pt>
                <c:pt idx="854">
                  <c:v>9.6901201337585979E-2</c:v>
                </c:pt>
                <c:pt idx="855">
                  <c:v>9.1297402261067764E-2</c:v>
                </c:pt>
                <c:pt idx="856">
                  <c:v>9.3934649289404426E-2</c:v>
                </c:pt>
                <c:pt idx="857">
                  <c:v>9.3066842810314965E-2</c:v>
                </c:pt>
                <c:pt idx="858">
                  <c:v>8.797288263687561E-2</c:v>
                </c:pt>
                <c:pt idx="859">
                  <c:v>0.10148245438765542</c:v>
                </c:pt>
                <c:pt idx="860">
                  <c:v>9.0970970735866061E-2</c:v>
                </c:pt>
                <c:pt idx="861">
                  <c:v>8.7756950882713652E-2</c:v>
                </c:pt>
                <c:pt idx="862">
                  <c:v>8.5506039168047124E-2</c:v>
                </c:pt>
                <c:pt idx="863">
                  <c:v>8.8622517108469107E-2</c:v>
                </c:pt>
                <c:pt idx="864">
                  <c:v>8.0664113478553345E-2</c:v>
                </c:pt>
                <c:pt idx="865">
                  <c:v>8.3168342823304126E-2</c:v>
                </c:pt>
                <c:pt idx="866">
                  <c:v>9.7670732821350831E-2</c:v>
                </c:pt>
                <c:pt idx="867">
                  <c:v>0.10498637689021643</c:v>
                </c:pt>
                <c:pt idx="868">
                  <c:v>8.6349372449815956E-2</c:v>
                </c:pt>
                <c:pt idx="869">
                  <c:v>8.8200796821007926E-2</c:v>
                </c:pt>
                <c:pt idx="870">
                  <c:v>9.2683436099319227E-2</c:v>
                </c:pt>
                <c:pt idx="871">
                  <c:v>8.2736334177210755E-2</c:v>
                </c:pt>
                <c:pt idx="872">
                  <c:v>8.2222134807775488E-2</c:v>
                </c:pt>
                <c:pt idx="873">
                  <c:v>8.6363151502891131E-2</c:v>
                </c:pt>
                <c:pt idx="874">
                  <c:v>8.7847923023546465E-2</c:v>
                </c:pt>
                <c:pt idx="875">
                  <c:v>8.6205372820716275E-2</c:v>
                </c:pt>
                <c:pt idx="876">
                  <c:v>8.2703995997874771E-2</c:v>
                </c:pt>
                <c:pt idx="877">
                  <c:v>8.8326118789900279E-2</c:v>
                </c:pt>
                <c:pt idx="878">
                  <c:v>8.165128181167132E-2</c:v>
                </c:pt>
                <c:pt idx="879">
                  <c:v>7.5561961022474117E-2</c:v>
                </c:pt>
                <c:pt idx="880">
                  <c:v>7.9751676127378587E-2</c:v>
                </c:pt>
                <c:pt idx="881">
                  <c:v>9.3974045298647876E-2</c:v>
                </c:pt>
                <c:pt idx="882">
                  <c:v>9.1915998321245043E-2</c:v>
                </c:pt>
                <c:pt idx="883">
                  <c:v>8.1147936564852349E-2</c:v>
                </c:pt>
                <c:pt idx="884">
                  <c:v>8.1044938017394819E-2</c:v>
                </c:pt>
                <c:pt idx="885">
                  <c:v>7.5010283992416146E-2</c:v>
                </c:pt>
                <c:pt idx="886">
                  <c:v>7.9337275699570442E-2</c:v>
                </c:pt>
                <c:pt idx="887">
                  <c:v>7.4990570010564583E-2</c:v>
                </c:pt>
                <c:pt idx="888">
                  <c:v>7.7574222062435833E-2</c:v>
                </c:pt>
                <c:pt idx="889">
                  <c:v>8.2523910687220772E-2</c:v>
                </c:pt>
                <c:pt idx="890">
                  <c:v>7.8414289854897068E-2</c:v>
                </c:pt>
                <c:pt idx="891">
                  <c:v>7.7816913572849949E-2</c:v>
                </c:pt>
                <c:pt idx="892">
                  <c:v>8.7022155964963488E-2</c:v>
                </c:pt>
                <c:pt idx="893">
                  <c:v>8.4540662595206206E-2</c:v>
                </c:pt>
                <c:pt idx="894">
                  <c:v>9.277318255810231E-2</c:v>
                </c:pt>
                <c:pt idx="895">
                  <c:v>7.4314801128263747E-2</c:v>
                </c:pt>
                <c:pt idx="896">
                  <c:v>7.6357681195119861E-2</c:v>
                </c:pt>
                <c:pt idx="897">
                  <c:v>7.7520359790164584E-2</c:v>
                </c:pt>
                <c:pt idx="898">
                  <c:v>8.2382355308190033E-2</c:v>
                </c:pt>
                <c:pt idx="899">
                  <c:v>8.2647733826025555E-2</c:v>
                </c:pt>
                <c:pt idx="900">
                  <c:v>7.8181616041462787E-2</c:v>
                </c:pt>
                <c:pt idx="901">
                  <c:v>7.9214408080744689E-2</c:v>
                </c:pt>
                <c:pt idx="902">
                  <c:v>7.4366942609965694E-2</c:v>
                </c:pt>
                <c:pt idx="903">
                  <c:v>8.070531567240273E-2</c:v>
                </c:pt>
                <c:pt idx="904">
                  <c:v>7.9882186449910797E-2</c:v>
                </c:pt>
                <c:pt idx="905">
                  <c:v>8.2654609437967833E-2</c:v>
                </c:pt>
                <c:pt idx="906">
                  <c:v>7.2730237731694472E-2</c:v>
                </c:pt>
                <c:pt idx="907">
                  <c:v>7.2256730712017617E-2</c:v>
                </c:pt>
                <c:pt idx="908">
                  <c:v>6.5529978341195311E-2</c:v>
                </c:pt>
                <c:pt idx="909">
                  <c:v>8.1629611465375382E-2</c:v>
                </c:pt>
                <c:pt idx="910">
                  <c:v>7.5334651331276523E-2</c:v>
                </c:pt>
                <c:pt idx="911">
                  <c:v>7.2132674379143599E-2</c:v>
                </c:pt>
                <c:pt idx="912">
                  <c:v>7.0979722069809098E-2</c:v>
                </c:pt>
                <c:pt idx="913">
                  <c:v>6.3133722940835482E-2</c:v>
                </c:pt>
                <c:pt idx="914">
                  <c:v>7.4636700255733032E-2</c:v>
                </c:pt>
                <c:pt idx="915">
                  <c:v>9.199514357701738E-2</c:v>
                </c:pt>
                <c:pt idx="916">
                  <c:v>8.5013894166331885E-2</c:v>
                </c:pt>
                <c:pt idx="917">
                  <c:v>8.4467534682591661E-2</c:v>
                </c:pt>
                <c:pt idx="918">
                  <c:v>6.2189448237105802E-2</c:v>
                </c:pt>
                <c:pt idx="919">
                  <c:v>6.822211786257297E-2</c:v>
                </c:pt>
                <c:pt idx="920">
                  <c:v>7.3274384700766734E-2</c:v>
                </c:pt>
                <c:pt idx="921">
                  <c:v>7.2813837772773948E-2</c:v>
                </c:pt>
                <c:pt idx="922">
                  <c:v>7.2909638898293078E-2</c:v>
                </c:pt>
                <c:pt idx="923">
                  <c:v>5.7780363780540224E-2</c:v>
                </c:pt>
                <c:pt idx="924">
                  <c:v>7.6131719739083309E-2</c:v>
                </c:pt>
                <c:pt idx="925">
                  <c:v>6.4204907212726953E-2</c:v>
                </c:pt>
                <c:pt idx="926">
                  <c:v>7.8322000485119558E-2</c:v>
                </c:pt>
                <c:pt idx="927">
                  <c:v>6.8019050179074031E-2</c:v>
                </c:pt>
                <c:pt idx="928">
                  <c:v>6.7929129499121166E-2</c:v>
                </c:pt>
                <c:pt idx="929">
                  <c:v>6.4188747259870976E-2</c:v>
                </c:pt>
                <c:pt idx="930">
                  <c:v>7.9033258373144247E-2</c:v>
                </c:pt>
                <c:pt idx="931">
                  <c:v>7.1415697270201847E-2</c:v>
                </c:pt>
                <c:pt idx="932">
                  <c:v>6.7755570781103974E-2</c:v>
                </c:pt>
                <c:pt idx="933">
                  <c:v>7.4472465240940533E-2</c:v>
                </c:pt>
                <c:pt idx="934">
                  <c:v>7.2004805538655098E-2</c:v>
                </c:pt>
                <c:pt idx="935">
                  <c:v>7.2562141067471095E-2</c:v>
                </c:pt>
                <c:pt idx="936">
                  <c:v>6.4867883898393125E-2</c:v>
                </c:pt>
                <c:pt idx="937">
                  <c:v>6.7237889893907374E-2</c:v>
                </c:pt>
                <c:pt idx="938">
                  <c:v>7.2893324860471384E-2</c:v>
                </c:pt>
                <c:pt idx="939">
                  <c:v>7.6968178665517389E-2</c:v>
                </c:pt>
                <c:pt idx="940">
                  <c:v>6.5731757820365166E-2</c:v>
                </c:pt>
                <c:pt idx="941">
                  <c:v>5.942068661208931E-2</c:v>
                </c:pt>
                <c:pt idx="942">
                  <c:v>7.847990258315185E-2</c:v>
                </c:pt>
                <c:pt idx="943">
                  <c:v>7.3758617180233826E-2</c:v>
                </c:pt>
                <c:pt idx="944">
                  <c:v>7.260719071397731E-2</c:v>
                </c:pt>
                <c:pt idx="945">
                  <c:v>6.9644480115819529E-2</c:v>
                </c:pt>
                <c:pt idx="946">
                  <c:v>7.3533474566599824E-2</c:v>
                </c:pt>
                <c:pt idx="947">
                  <c:v>8.1981069561730235E-2</c:v>
                </c:pt>
                <c:pt idx="948">
                  <c:v>7.3427028280227985E-2</c:v>
                </c:pt>
                <c:pt idx="949">
                  <c:v>7.0966196552207858E-2</c:v>
                </c:pt>
                <c:pt idx="950">
                  <c:v>6.0227296138255074E-2</c:v>
                </c:pt>
                <c:pt idx="951">
                  <c:v>6.0596176256617035E-2</c:v>
                </c:pt>
                <c:pt idx="952">
                  <c:v>6.2772974434887607E-2</c:v>
                </c:pt>
                <c:pt idx="953">
                  <c:v>6.5111851129531204E-2</c:v>
                </c:pt>
                <c:pt idx="954">
                  <c:v>6.6001094929729692E-2</c:v>
                </c:pt>
                <c:pt idx="955">
                  <c:v>7.9801655439864852E-2</c:v>
                </c:pt>
                <c:pt idx="956">
                  <c:v>8.0173459062619357E-2</c:v>
                </c:pt>
                <c:pt idx="957">
                  <c:v>8.1674380412457101E-2</c:v>
                </c:pt>
                <c:pt idx="958">
                  <c:v>6.9819598764700133E-2</c:v>
                </c:pt>
                <c:pt idx="959">
                  <c:v>7.6481282476772161E-2</c:v>
                </c:pt>
                <c:pt idx="960">
                  <c:v>7.2533129999192883E-2</c:v>
                </c:pt>
                <c:pt idx="961">
                  <c:v>6.7792874343421974E-2</c:v>
                </c:pt>
                <c:pt idx="962">
                  <c:v>6.2312616553362739E-2</c:v>
                </c:pt>
                <c:pt idx="963">
                  <c:v>7.2862346404977199E-2</c:v>
                </c:pt>
                <c:pt idx="964">
                  <c:v>6.7900616495106259E-2</c:v>
                </c:pt>
                <c:pt idx="965">
                  <c:v>6.3897768535141675E-2</c:v>
                </c:pt>
                <c:pt idx="966">
                  <c:v>7.7443401960770694E-2</c:v>
                </c:pt>
                <c:pt idx="967">
                  <c:v>7.2460687058888654E-2</c:v>
                </c:pt>
                <c:pt idx="968">
                  <c:v>5.9208165647301872E-2</c:v>
                </c:pt>
                <c:pt idx="969">
                  <c:v>5.8600463416663258E-2</c:v>
                </c:pt>
                <c:pt idx="970">
                  <c:v>6.592681020551118E-2</c:v>
                </c:pt>
                <c:pt idx="971">
                  <c:v>6.5430535997304362E-2</c:v>
                </c:pt>
                <c:pt idx="972">
                  <c:v>7.232119779838822E-2</c:v>
                </c:pt>
                <c:pt idx="973">
                  <c:v>6.8246231681030181E-2</c:v>
                </c:pt>
                <c:pt idx="974">
                  <c:v>5.8808893573925519E-2</c:v>
                </c:pt>
                <c:pt idx="975">
                  <c:v>7.0284688111747151E-2</c:v>
                </c:pt>
                <c:pt idx="976">
                  <c:v>8.6408657169670861E-2</c:v>
                </c:pt>
                <c:pt idx="977">
                  <c:v>9.7673472531658104E-2</c:v>
                </c:pt>
                <c:pt idx="978">
                  <c:v>9.9470073670135523E-2</c:v>
                </c:pt>
                <c:pt idx="979">
                  <c:v>9.2562585278014975E-2</c:v>
                </c:pt>
                <c:pt idx="980">
                  <c:v>9.2459153215064913E-2</c:v>
                </c:pt>
                <c:pt idx="981">
                  <c:v>8.914040833066765E-2</c:v>
                </c:pt>
                <c:pt idx="982">
                  <c:v>9.6787737472334726E-2</c:v>
                </c:pt>
                <c:pt idx="983">
                  <c:v>8.8649013401407434E-2</c:v>
                </c:pt>
                <c:pt idx="984">
                  <c:v>9.890817851314064E-2</c:v>
                </c:pt>
                <c:pt idx="985">
                  <c:v>8.6541544186875888E-2</c:v>
                </c:pt>
                <c:pt idx="986">
                  <c:v>0.10110799645150781</c:v>
                </c:pt>
                <c:pt idx="987">
                  <c:v>0.10124649312925185</c:v>
                </c:pt>
                <c:pt idx="988">
                  <c:v>0.10072543112435019</c:v>
                </c:pt>
                <c:pt idx="989">
                  <c:v>8.7894360722116788E-2</c:v>
                </c:pt>
                <c:pt idx="990">
                  <c:v>9.3752595726185203E-2</c:v>
                </c:pt>
                <c:pt idx="991">
                  <c:v>8.5476852527757483E-2</c:v>
                </c:pt>
                <c:pt idx="992">
                  <c:v>0.10199258766335642</c:v>
                </c:pt>
                <c:pt idx="993">
                  <c:v>9.9976051994781628E-2</c:v>
                </c:pt>
                <c:pt idx="994">
                  <c:v>8.9794604233297298E-2</c:v>
                </c:pt>
                <c:pt idx="995">
                  <c:v>9.7495312097167566E-2</c:v>
                </c:pt>
                <c:pt idx="996">
                  <c:v>9.1559438603341078E-2</c:v>
                </c:pt>
                <c:pt idx="997">
                  <c:v>8.9963159638974499E-2</c:v>
                </c:pt>
                <c:pt idx="998">
                  <c:v>8.6879604330227359E-2</c:v>
                </c:pt>
                <c:pt idx="999">
                  <c:v>8.3493991279742705E-2</c:v>
                </c:pt>
                <c:pt idx="1000">
                  <c:v>9.2971074037070014E-2</c:v>
                </c:pt>
                <c:pt idx="1001">
                  <c:v>7.8778791792235486E-2</c:v>
                </c:pt>
                <c:pt idx="1002">
                  <c:v>8.6850024977844137E-2</c:v>
                </c:pt>
                <c:pt idx="1003">
                  <c:v>8.8218862889650335E-2</c:v>
                </c:pt>
                <c:pt idx="1004">
                  <c:v>7.0727074072721746E-2</c:v>
                </c:pt>
                <c:pt idx="1005">
                  <c:v>8.1918382661216371E-2</c:v>
                </c:pt>
                <c:pt idx="1006">
                  <c:v>8.042094664608998E-2</c:v>
                </c:pt>
                <c:pt idx="1007">
                  <c:v>7.4017840624223757E-2</c:v>
                </c:pt>
                <c:pt idx="1008">
                  <c:v>9.0678330219626901E-2</c:v>
                </c:pt>
                <c:pt idx="1009">
                  <c:v>6.0025972094130478E-2</c:v>
                </c:pt>
                <c:pt idx="1010">
                  <c:v>6.4614456607851492E-2</c:v>
                </c:pt>
                <c:pt idx="1011">
                  <c:v>6.8281280039018649E-2</c:v>
                </c:pt>
                <c:pt idx="1012">
                  <c:v>6.3533819905125175E-2</c:v>
                </c:pt>
                <c:pt idx="1013">
                  <c:v>6.9118236367796446E-2</c:v>
                </c:pt>
                <c:pt idx="1014">
                  <c:v>7.0762769378128171E-2</c:v>
                </c:pt>
                <c:pt idx="1015">
                  <c:v>6.9171368933005226E-2</c:v>
                </c:pt>
                <c:pt idx="1016">
                  <c:v>8.1992179252746905E-2</c:v>
                </c:pt>
                <c:pt idx="1017">
                  <c:v>7.5759750963826616E-2</c:v>
                </c:pt>
                <c:pt idx="1018">
                  <c:v>7.6904524125335647E-2</c:v>
                </c:pt>
                <c:pt idx="1019">
                  <c:v>8.0684910741769436E-2</c:v>
                </c:pt>
                <c:pt idx="1020">
                  <c:v>7.0918242034681611E-2</c:v>
                </c:pt>
                <c:pt idx="1021">
                  <c:v>6.7297971965411985E-2</c:v>
                </c:pt>
                <c:pt idx="1022">
                  <c:v>7.4862306409804E-2</c:v>
                </c:pt>
                <c:pt idx="1023">
                  <c:v>8.0689138279452149E-2</c:v>
                </c:pt>
                <c:pt idx="1024">
                  <c:v>9.684070645662099E-2</c:v>
                </c:pt>
                <c:pt idx="1025">
                  <c:v>8.3342829778929303E-2</c:v>
                </c:pt>
                <c:pt idx="1026">
                  <c:v>8.0297726342746692E-2</c:v>
                </c:pt>
                <c:pt idx="1027">
                  <c:v>8.4856369722956806E-2</c:v>
                </c:pt>
                <c:pt idx="1028">
                  <c:v>6.3767644241178201E-2</c:v>
                </c:pt>
                <c:pt idx="1029">
                  <c:v>7.5582410788308338E-2</c:v>
                </c:pt>
                <c:pt idx="1030">
                  <c:v>7.1668617369042287E-2</c:v>
                </c:pt>
                <c:pt idx="1031">
                  <c:v>7.0191615411177022E-2</c:v>
                </c:pt>
                <c:pt idx="1032">
                  <c:v>6.3082157636106237E-2</c:v>
                </c:pt>
                <c:pt idx="1033">
                  <c:v>6.6573126986943232E-2</c:v>
                </c:pt>
                <c:pt idx="1034">
                  <c:v>4.5329417641919091E-2</c:v>
                </c:pt>
                <c:pt idx="1035">
                  <c:v>6.060345970870492E-2</c:v>
                </c:pt>
                <c:pt idx="1036">
                  <c:v>8.0086132479271016E-2</c:v>
                </c:pt>
                <c:pt idx="1037">
                  <c:v>6.6391682112856606E-2</c:v>
                </c:pt>
                <c:pt idx="1038">
                  <c:v>5.7744068658224214E-2</c:v>
                </c:pt>
                <c:pt idx="1039">
                  <c:v>6.596533228714048E-2</c:v>
                </c:pt>
                <c:pt idx="1040">
                  <c:v>7.6199574511070234E-2</c:v>
                </c:pt>
                <c:pt idx="1041">
                  <c:v>8.3502431966074708E-2</c:v>
                </c:pt>
                <c:pt idx="1042">
                  <c:v>7.5867679648216849E-2</c:v>
                </c:pt>
                <c:pt idx="1043">
                  <c:v>4.0926366147369338E-2</c:v>
                </c:pt>
                <c:pt idx="1044">
                  <c:v>5.6630665972819329E-2</c:v>
                </c:pt>
                <c:pt idx="1045">
                  <c:v>6.4903125176073093E-2</c:v>
                </c:pt>
                <c:pt idx="1046">
                  <c:v>4.6264824248548865E-2</c:v>
                </c:pt>
                <c:pt idx="1047">
                  <c:v>6.3668986869088562E-2</c:v>
                </c:pt>
                <c:pt idx="1048">
                  <c:v>6.3614126100672796E-2</c:v>
                </c:pt>
                <c:pt idx="1049">
                  <c:v>6.8002512256726363E-2</c:v>
                </c:pt>
                <c:pt idx="1050">
                  <c:v>7.5390881982084337E-2</c:v>
                </c:pt>
                <c:pt idx="1051">
                  <c:v>4.837585839155055E-2</c:v>
                </c:pt>
                <c:pt idx="1052">
                  <c:v>6.2690414054974733E-2</c:v>
                </c:pt>
                <c:pt idx="1053">
                  <c:v>6.4511535171384665E-2</c:v>
                </c:pt>
                <c:pt idx="1054">
                  <c:v>6.3996238381148304E-2</c:v>
                </c:pt>
                <c:pt idx="1055">
                  <c:v>5.1430315694183E-2</c:v>
                </c:pt>
                <c:pt idx="1056">
                  <c:v>7.2092009672078003E-2</c:v>
                </c:pt>
                <c:pt idx="1057">
                  <c:v>6.5113196983782567E-2</c:v>
                </c:pt>
                <c:pt idx="1058">
                  <c:v>5.1385213210375022E-2</c:v>
                </c:pt>
                <c:pt idx="1059">
                  <c:v>4.8048112877172679E-2</c:v>
                </c:pt>
                <c:pt idx="1060">
                  <c:v>5.8989997134827568E-2</c:v>
                </c:pt>
                <c:pt idx="1061">
                  <c:v>4.3807947914978537E-2</c:v>
                </c:pt>
                <c:pt idx="1062">
                  <c:v>7.5047279763810384E-2</c:v>
                </c:pt>
                <c:pt idx="1063">
                  <c:v>5.2180722997745746E-2</c:v>
                </c:pt>
                <c:pt idx="1064">
                  <c:v>6.4428980778226161E-2</c:v>
                </c:pt>
                <c:pt idx="1065">
                  <c:v>5.9682336975322645E-2</c:v>
                </c:pt>
                <c:pt idx="1066">
                  <c:v>7.1646132261109732E-2</c:v>
                </c:pt>
                <c:pt idx="1067">
                  <c:v>6.0939937339741006E-2</c:v>
                </c:pt>
                <c:pt idx="1068">
                  <c:v>7.0985364493006034E-2</c:v>
                </c:pt>
                <c:pt idx="1069">
                  <c:v>7.1794248778331585E-2</c:v>
                </c:pt>
                <c:pt idx="1070">
                  <c:v>9.3356433676244729E-2</c:v>
                </c:pt>
                <c:pt idx="1071">
                  <c:v>7.5872778651545361E-2</c:v>
                </c:pt>
                <c:pt idx="1072">
                  <c:v>7.8780088198002071E-2</c:v>
                </c:pt>
                <c:pt idx="1073">
                  <c:v>8.1145142367032838E-2</c:v>
                </c:pt>
                <c:pt idx="1074">
                  <c:v>0.10067637224812177</c:v>
                </c:pt>
                <c:pt idx="1075">
                  <c:v>8.697747359815676E-2</c:v>
                </c:pt>
                <c:pt idx="1076">
                  <c:v>8.3646236047519668E-2</c:v>
                </c:pt>
                <c:pt idx="1077">
                  <c:v>9.2297640301395673E-2</c:v>
                </c:pt>
                <c:pt idx="1078">
                  <c:v>9.2067793676556584E-2</c:v>
                </c:pt>
                <c:pt idx="1079">
                  <c:v>0.12456252342321725</c:v>
                </c:pt>
                <c:pt idx="1080">
                  <c:v>0.11225462549225511</c:v>
                </c:pt>
                <c:pt idx="1081">
                  <c:v>0.1002538874714681</c:v>
                </c:pt>
                <c:pt idx="1082">
                  <c:v>0.11519615408780934</c:v>
                </c:pt>
                <c:pt idx="1083">
                  <c:v>0.11013201577550541</c:v>
                </c:pt>
                <c:pt idx="1084">
                  <c:v>0.10337401024583578</c:v>
                </c:pt>
                <c:pt idx="1085">
                  <c:v>6.1544989068839005E-2</c:v>
                </c:pt>
                <c:pt idx="1086">
                  <c:v>8.7617449324353197E-2</c:v>
                </c:pt>
                <c:pt idx="1087">
                  <c:v>9.2939582712637886E-2</c:v>
                </c:pt>
                <c:pt idx="1088">
                  <c:v>6.5928676992446686E-2</c:v>
                </c:pt>
                <c:pt idx="1089">
                  <c:v>8.2236067875739213E-2</c:v>
                </c:pt>
                <c:pt idx="1090">
                  <c:v>9.6859696534632556E-2</c:v>
                </c:pt>
                <c:pt idx="1091">
                  <c:v>8.8533549896448585E-2</c:v>
                </c:pt>
                <c:pt idx="1092">
                  <c:v>9.729965363998333E-2</c:v>
                </c:pt>
                <c:pt idx="1093">
                  <c:v>7.0496986715012463E-2</c:v>
                </c:pt>
                <c:pt idx="1094">
                  <c:v>7.9031541161331792E-2</c:v>
                </c:pt>
                <c:pt idx="1095">
                  <c:v>0.10332758669779765</c:v>
                </c:pt>
                <c:pt idx="1096">
                  <c:v>9.3937257714737044E-2</c:v>
                </c:pt>
                <c:pt idx="1097">
                  <c:v>7.8166072791051353E-2</c:v>
                </c:pt>
                <c:pt idx="1098">
                  <c:v>0.1110507593571627</c:v>
                </c:pt>
                <c:pt idx="1099">
                  <c:v>0.10226574620838598</c:v>
                </c:pt>
                <c:pt idx="1100">
                  <c:v>9.2310838574278339E-2</c:v>
                </c:pt>
                <c:pt idx="1101">
                  <c:v>7.5735850151755199E-2</c:v>
                </c:pt>
                <c:pt idx="1102">
                  <c:v>9.782430710548197E-2</c:v>
                </c:pt>
                <c:pt idx="1103">
                  <c:v>8.8513523494552507E-2</c:v>
                </c:pt>
                <c:pt idx="1104">
                  <c:v>0.1007621987571256</c:v>
                </c:pt>
                <c:pt idx="1105">
                  <c:v>9.5181992728834416E-2</c:v>
                </c:pt>
                <c:pt idx="1106">
                  <c:v>7.9876022753407841E-2</c:v>
                </c:pt>
                <c:pt idx="1107">
                  <c:v>9.4828381721737881E-2</c:v>
                </c:pt>
                <c:pt idx="1108">
                  <c:v>9.0762571739754411E-2</c:v>
                </c:pt>
                <c:pt idx="1109">
                  <c:v>9.8941616287837611E-2</c:v>
                </c:pt>
                <c:pt idx="1110">
                  <c:v>0.10504222938360128</c:v>
                </c:pt>
                <c:pt idx="1111">
                  <c:v>8.0151022172531963E-2</c:v>
                </c:pt>
                <c:pt idx="1112">
                  <c:v>9.0980920986487107E-2</c:v>
                </c:pt>
                <c:pt idx="1113">
                  <c:v>8.4005806582985912E-2</c:v>
                </c:pt>
                <c:pt idx="1114">
                  <c:v>0.12211938300432489</c:v>
                </c:pt>
                <c:pt idx="1115">
                  <c:v>6.2517664890343216E-2</c:v>
                </c:pt>
                <c:pt idx="1116">
                  <c:v>8.7819895013192997E-2</c:v>
                </c:pt>
                <c:pt idx="1117">
                  <c:v>0.10353798665983607</c:v>
                </c:pt>
                <c:pt idx="1118">
                  <c:v>9.2413950660240649E-2</c:v>
                </c:pt>
                <c:pt idx="1119">
                  <c:v>6.9696335285205219E-2</c:v>
                </c:pt>
                <c:pt idx="1120">
                  <c:v>8.3386738555984677E-2</c:v>
                </c:pt>
                <c:pt idx="1121">
                  <c:v>5.5856904538233373E-2</c:v>
                </c:pt>
                <c:pt idx="1122">
                  <c:v>7.8696441620275309E-2</c:v>
                </c:pt>
                <c:pt idx="1123">
                  <c:v>8.1625179892895208E-2</c:v>
                </c:pt>
                <c:pt idx="1124">
                  <c:v>5.721677235340468E-2</c:v>
                </c:pt>
                <c:pt idx="1125">
                  <c:v>6.0492265354981506E-2</c:v>
                </c:pt>
                <c:pt idx="1126">
                  <c:v>8.035615568909818E-2</c:v>
                </c:pt>
                <c:pt idx="1127">
                  <c:v>5.2545143498951535E-2</c:v>
                </c:pt>
                <c:pt idx="1128">
                  <c:v>6.8518421259980811E-2</c:v>
                </c:pt>
                <c:pt idx="1129">
                  <c:v>3.6148819457512603E-2</c:v>
                </c:pt>
                <c:pt idx="1130">
                  <c:v>4.3892394126076179E-2</c:v>
                </c:pt>
                <c:pt idx="1131">
                  <c:v>7.8120184887636751E-2</c:v>
                </c:pt>
                <c:pt idx="1132">
                  <c:v>8.0071886463767519E-2</c:v>
                </c:pt>
                <c:pt idx="1133">
                  <c:v>6.432295252145688E-2</c:v>
                </c:pt>
                <c:pt idx="1134">
                  <c:v>6.7967798142127736E-2</c:v>
                </c:pt>
                <c:pt idx="1135">
                  <c:v>4.3350494806314054E-2</c:v>
                </c:pt>
                <c:pt idx="1136">
                  <c:v>4.6741488622210121E-2</c:v>
                </c:pt>
                <c:pt idx="1137">
                  <c:v>4.3719707901887631E-2</c:v>
                </c:pt>
                <c:pt idx="1138">
                  <c:v>6.7430906989169134E-2</c:v>
                </c:pt>
                <c:pt idx="1139">
                  <c:v>4.3637449591664178E-2</c:v>
                </c:pt>
                <c:pt idx="1140">
                  <c:v>3.994023835228034E-2</c:v>
                </c:pt>
                <c:pt idx="1141">
                  <c:v>5.828537968525839E-2</c:v>
                </c:pt>
                <c:pt idx="1142">
                  <c:v>5.1659247757980559E-2</c:v>
                </c:pt>
                <c:pt idx="1143">
                  <c:v>5.3961951734442189E-2</c:v>
                </c:pt>
                <c:pt idx="1144">
                  <c:v>5.9620889376330345E-2</c:v>
                </c:pt>
                <c:pt idx="1145">
                  <c:v>4.9165381923589012E-2</c:v>
                </c:pt>
                <c:pt idx="1146">
                  <c:v>5.3022303609655826E-2</c:v>
                </c:pt>
                <c:pt idx="1147">
                  <c:v>5.0384172967983205E-2</c:v>
                </c:pt>
                <c:pt idx="1148">
                  <c:v>5.516293060035668E-2</c:v>
                </c:pt>
                <c:pt idx="1149">
                  <c:v>6.1339512050686065E-2</c:v>
                </c:pt>
                <c:pt idx="1150">
                  <c:v>3.018629116575126E-2</c:v>
                </c:pt>
                <c:pt idx="1151">
                  <c:v>2.5553209198804688E-2</c:v>
                </c:pt>
                <c:pt idx="1152">
                  <c:v>6.5662733826592393E-2</c:v>
                </c:pt>
                <c:pt idx="1153">
                  <c:v>5.0695558635847508E-2</c:v>
                </c:pt>
                <c:pt idx="1154">
                  <c:v>3.9591873410357754E-2</c:v>
                </c:pt>
                <c:pt idx="1155">
                  <c:v>5.7184064217897158E-2</c:v>
                </c:pt>
                <c:pt idx="1156">
                  <c:v>3.7982433836968608E-2</c:v>
                </c:pt>
                <c:pt idx="1157">
                  <c:v>3.7079680513012955E-2</c:v>
                </c:pt>
                <c:pt idx="1158">
                  <c:v>5.2763636765786812E-2</c:v>
                </c:pt>
                <c:pt idx="1159">
                  <c:v>6.4799698786730725E-2</c:v>
                </c:pt>
                <c:pt idx="1160">
                  <c:v>5.6358424780112035E-2</c:v>
                </c:pt>
                <c:pt idx="1161">
                  <c:v>5.5034669544280858E-2</c:v>
                </c:pt>
                <c:pt idx="1162">
                  <c:v>2.2042182709316859E-2</c:v>
                </c:pt>
                <c:pt idx="1163">
                  <c:v>2.678309748771333E-2</c:v>
                </c:pt>
                <c:pt idx="1164">
                  <c:v>4.5031995169875834E-2</c:v>
                </c:pt>
                <c:pt idx="1165">
                  <c:v>5.8059941842302336E-2</c:v>
                </c:pt>
                <c:pt idx="1166">
                  <c:v>4.7472320991621179E-2</c:v>
                </c:pt>
                <c:pt idx="1167">
                  <c:v>4.0508691062378054E-2</c:v>
                </c:pt>
                <c:pt idx="1168">
                  <c:v>4.3806624556550204E-2</c:v>
                </c:pt>
                <c:pt idx="1169">
                  <c:v>4.8935568388143204E-2</c:v>
                </c:pt>
                <c:pt idx="1170">
                  <c:v>5.6239667030847547E-2</c:v>
                </c:pt>
                <c:pt idx="1171">
                  <c:v>3.1132527913417248E-2</c:v>
                </c:pt>
                <c:pt idx="1172">
                  <c:v>4.5994243876507107E-2</c:v>
                </c:pt>
                <c:pt idx="1173">
                  <c:v>4.5437624659915334E-2</c:v>
                </c:pt>
                <c:pt idx="1174">
                  <c:v>5.5289643898145252E-2</c:v>
                </c:pt>
                <c:pt idx="1175">
                  <c:v>5.8955335605077749E-2</c:v>
                </c:pt>
                <c:pt idx="1176">
                  <c:v>4.8730870686511059E-2</c:v>
                </c:pt>
                <c:pt idx="1177">
                  <c:v>4.7839915706352855E-2</c:v>
                </c:pt>
                <c:pt idx="1178">
                  <c:v>3.5697846206964298E-2</c:v>
                </c:pt>
                <c:pt idx="1179">
                  <c:v>3.465425819365861E-2</c:v>
                </c:pt>
                <c:pt idx="1180">
                  <c:v>4.4854544064656665E-2</c:v>
                </c:pt>
                <c:pt idx="1181">
                  <c:v>5.9029588026709538E-2</c:v>
                </c:pt>
                <c:pt idx="1182">
                  <c:v>5.8789357297960622E-2</c:v>
                </c:pt>
                <c:pt idx="1183">
                  <c:v>4.5480860251786541E-2</c:v>
                </c:pt>
                <c:pt idx="1184">
                  <c:v>5.1472030812767453E-2</c:v>
                </c:pt>
                <c:pt idx="1185">
                  <c:v>2.8031608197370321E-2</c:v>
                </c:pt>
                <c:pt idx="1186">
                  <c:v>4.3863401751873442E-2</c:v>
                </c:pt>
                <c:pt idx="1187">
                  <c:v>5.1093974024144638E-2</c:v>
                </c:pt>
                <c:pt idx="1188">
                  <c:v>3.2645651718684443E-2</c:v>
                </c:pt>
                <c:pt idx="1189">
                  <c:v>3.9758989292650961E-2</c:v>
                </c:pt>
                <c:pt idx="1190">
                  <c:v>5.0587662804290251E-2</c:v>
                </c:pt>
                <c:pt idx="1191">
                  <c:v>6.2188844540556391E-2</c:v>
                </c:pt>
                <c:pt idx="1192">
                  <c:v>3.4308613487741127E-2</c:v>
                </c:pt>
                <c:pt idx="1193">
                  <c:v>2.175062074743396E-2</c:v>
                </c:pt>
                <c:pt idx="1194">
                  <c:v>2.2514065198650624E-2</c:v>
                </c:pt>
                <c:pt idx="1195">
                  <c:v>4.619322994632942E-2</c:v>
                </c:pt>
                <c:pt idx="1196">
                  <c:v>4.116886308888347E-2</c:v>
                </c:pt>
                <c:pt idx="1197">
                  <c:v>4.0771654203371949E-2</c:v>
                </c:pt>
                <c:pt idx="1198">
                  <c:v>5.0067662817049892E-2</c:v>
                </c:pt>
                <c:pt idx="1199">
                  <c:v>4.6634531195538467E-2</c:v>
                </c:pt>
                <c:pt idx="1200">
                  <c:v>4.3371661902592971E-2</c:v>
                </c:pt>
                <c:pt idx="1201">
                  <c:v>3.0132386571337627E-2</c:v>
                </c:pt>
                <c:pt idx="1202">
                  <c:v>4.4922252253787633E-2</c:v>
                </c:pt>
                <c:pt idx="1203">
                  <c:v>1.0527514438693583E-2</c:v>
                </c:pt>
                <c:pt idx="1204">
                  <c:v>1.6968685824812216E-2</c:v>
                </c:pt>
                <c:pt idx="1205">
                  <c:v>1.5153936712182558E-2</c:v>
                </c:pt>
                <c:pt idx="1206">
                  <c:v>7.1274929901950761E-3</c:v>
                </c:pt>
                <c:pt idx="1207">
                  <c:v>6.6178431250403971E-2</c:v>
                </c:pt>
                <c:pt idx="1208">
                  <c:v>1.4401233545000051E-2</c:v>
                </c:pt>
                <c:pt idx="1209">
                  <c:v>5.8601929152768045E-2</c:v>
                </c:pt>
                <c:pt idx="1210">
                  <c:v>0.16428275097725961</c:v>
                </c:pt>
                <c:pt idx="1211">
                  <c:v>0.31748228562559033</c:v>
                </c:pt>
                <c:pt idx="1212">
                  <c:v>0.25975499213089781</c:v>
                </c:pt>
                <c:pt idx="1213">
                  <c:v>0.24430213869191206</c:v>
                </c:pt>
                <c:pt idx="1214">
                  <c:v>0.20954711059441175</c:v>
                </c:pt>
                <c:pt idx="1215">
                  <c:v>0.20153547725350104</c:v>
                </c:pt>
                <c:pt idx="1216">
                  <c:v>0.26009438346880071</c:v>
                </c:pt>
                <c:pt idx="1217">
                  <c:v>0.20069629831009603</c:v>
                </c:pt>
                <c:pt idx="1218">
                  <c:v>0.19254843720005868</c:v>
                </c:pt>
                <c:pt idx="1219">
                  <c:v>0.24811484343099391</c:v>
                </c:pt>
                <c:pt idx="1220">
                  <c:v>0.24560892841811927</c:v>
                </c:pt>
                <c:pt idx="1221">
                  <c:v>0.24040079956478813</c:v>
                </c:pt>
                <c:pt idx="1222">
                  <c:v>0.21095704991770067</c:v>
                </c:pt>
                <c:pt idx="1223">
                  <c:v>0.20058046399962642</c:v>
                </c:pt>
                <c:pt idx="1224">
                  <c:v>0.15748701569966114</c:v>
                </c:pt>
                <c:pt idx="1225">
                  <c:v>0.14182751101106933</c:v>
                </c:pt>
                <c:pt idx="1226">
                  <c:v>0.17233491683056423</c:v>
                </c:pt>
                <c:pt idx="1227">
                  <c:v>0.13767206034165042</c:v>
                </c:pt>
                <c:pt idx="1228">
                  <c:v>0.10629451171351727</c:v>
                </c:pt>
                <c:pt idx="1229">
                  <c:v>0.10979678944069017</c:v>
                </c:pt>
                <c:pt idx="1230">
                  <c:v>6.8433748194833222E-2</c:v>
                </c:pt>
                <c:pt idx="1231">
                  <c:v>8.6489291145036687E-2</c:v>
                </c:pt>
                <c:pt idx="1232">
                  <c:v>7.6984119305015641E-2</c:v>
                </c:pt>
                <c:pt idx="1233">
                  <c:v>7.7710964931888074E-2</c:v>
                </c:pt>
                <c:pt idx="1234">
                  <c:v>5.2713539328340962E-2</c:v>
                </c:pt>
                <c:pt idx="1235">
                  <c:v>5.120173467453408E-2</c:v>
                </c:pt>
                <c:pt idx="1236">
                  <c:v>8.0588981360847398E-2</c:v>
                </c:pt>
                <c:pt idx="1237">
                  <c:v>5.1729992802740384E-2</c:v>
                </c:pt>
                <c:pt idx="1238">
                  <c:v>7.5539647189312054E-2</c:v>
                </c:pt>
                <c:pt idx="1239">
                  <c:v>7.5497773599647433E-2</c:v>
                </c:pt>
                <c:pt idx="1240">
                  <c:v>3.5968660941645907E-2</c:v>
                </c:pt>
                <c:pt idx="1241">
                  <c:v>3.48595030044992E-2</c:v>
                </c:pt>
                <c:pt idx="1242">
                  <c:v>4.2532224448959398E-2</c:v>
                </c:pt>
                <c:pt idx="1243">
                  <c:v>5.9862652770602098E-2</c:v>
                </c:pt>
                <c:pt idx="1244">
                  <c:v>4.1510123182166049E-2</c:v>
                </c:pt>
                <c:pt idx="1245">
                  <c:v>4.8036262107328635E-2</c:v>
                </c:pt>
                <c:pt idx="1246">
                  <c:v>5.167455390720474E-2</c:v>
                </c:pt>
                <c:pt idx="1247">
                  <c:v>2.6073416095814955E-2</c:v>
                </c:pt>
                <c:pt idx="1248">
                  <c:v>1.8970235266503266E-2</c:v>
                </c:pt>
                <c:pt idx="1249">
                  <c:v>1.8559119899410739E-2</c:v>
                </c:pt>
                <c:pt idx="1250">
                  <c:v>2.9961639440583429E-2</c:v>
                </c:pt>
                <c:pt idx="1251">
                  <c:v>5.0473113238130522E-2</c:v>
                </c:pt>
                <c:pt idx="1252">
                  <c:v>4.6286344538034381E-2</c:v>
                </c:pt>
                <c:pt idx="1253">
                  <c:v>3.2150538972047012E-2</c:v>
                </c:pt>
                <c:pt idx="1254">
                  <c:v>4.2484128831783388E-2</c:v>
                </c:pt>
                <c:pt idx="1255">
                  <c:v>7.090154028235757E-3</c:v>
                </c:pt>
                <c:pt idx="1256">
                  <c:v>3.020647156443609E-2</c:v>
                </c:pt>
                <c:pt idx="1257">
                  <c:v>5.2295617677231281E-2</c:v>
                </c:pt>
                <c:pt idx="1258">
                  <c:v>4.494516603007094E-2</c:v>
                </c:pt>
                <c:pt idx="1259">
                  <c:v>4.877986456463082E-2</c:v>
                </c:pt>
                <c:pt idx="1260">
                  <c:v>2.4910984254316162E-2</c:v>
                </c:pt>
                <c:pt idx="1261">
                  <c:v>2.8331646947309264E-2</c:v>
                </c:pt>
                <c:pt idx="1262">
                  <c:v>3.2627895280524295E-2</c:v>
                </c:pt>
                <c:pt idx="1263">
                  <c:v>5.9257262855905268E-2</c:v>
                </c:pt>
                <c:pt idx="1264">
                  <c:v>3.0639880019723894E-2</c:v>
                </c:pt>
                <c:pt idx="1265">
                  <c:v>4.5128237840718455E-2</c:v>
                </c:pt>
                <c:pt idx="1266">
                  <c:v>3.2545037031299312E-3</c:v>
                </c:pt>
                <c:pt idx="1267">
                  <c:v>3.7663635098790137E-2</c:v>
                </c:pt>
                <c:pt idx="1268">
                  <c:v>4.8223024670911024E-2</c:v>
                </c:pt>
                <c:pt idx="1269">
                  <c:v>1.8153647318540741E-2</c:v>
                </c:pt>
                <c:pt idx="1270">
                  <c:v>5.9923259287469159E-2</c:v>
                </c:pt>
                <c:pt idx="1271">
                  <c:v>5.1550493305425465E-2</c:v>
                </c:pt>
                <c:pt idx="1272">
                  <c:v>3.8102058085239386E-2</c:v>
                </c:pt>
                <c:pt idx="1273">
                  <c:v>3.5852610227442322E-2</c:v>
                </c:pt>
                <c:pt idx="1274">
                  <c:v>2.5612027571315175E-2</c:v>
                </c:pt>
                <c:pt idx="1275">
                  <c:v>2.5812547061391973E-2</c:v>
                </c:pt>
                <c:pt idx="1276">
                  <c:v>3.1236263786184305E-2</c:v>
                </c:pt>
                <c:pt idx="1277">
                  <c:v>1.6315994495014145E-2</c:v>
                </c:pt>
                <c:pt idx="1278">
                  <c:v>3.8018768985659118E-2</c:v>
                </c:pt>
                <c:pt idx="1279">
                  <c:v>4.22795246114216E-2</c:v>
                </c:pt>
                <c:pt idx="1280">
                  <c:v>-4.7674553250382969E-3</c:v>
                </c:pt>
                <c:pt idx="1281">
                  <c:v>4.1451815292171713E-2</c:v>
                </c:pt>
                <c:pt idx="1282">
                  <c:v>4.0871290831441975E-2</c:v>
                </c:pt>
                <c:pt idx="1283">
                  <c:v>5.8261549259183948E-2</c:v>
                </c:pt>
                <c:pt idx="1284">
                  <c:v>5.4634937004689549E-2</c:v>
                </c:pt>
                <c:pt idx="1285">
                  <c:v>3.4733414820058504E-2</c:v>
                </c:pt>
                <c:pt idx="1286">
                  <c:v>-4.2068401235023775E-3</c:v>
                </c:pt>
                <c:pt idx="1287">
                  <c:v>9.5269823135286317E-3</c:v>
                </c:pt>
                <c:pt idx="1288">
                  <c:v>1.7055547966119074E-2</c:v>
                </c:pt>
                <c:pt idx="1289">
                  <c:v>3.0747429462970644E-2</c:v>
                </c:pt>
                <c:pt idx="1290">
                  <c:v>1.8462358293658832E-2</c:v>
                </c:pt>
                <c:pt idx="1291">
                  <c:v>2.2555264492270348E-2</c:v>
                </c:pt>
                <c:pt idx="1292">
                  <c:v>4.6347023863481565E-2</c:v>
                </c:pt>
                <c:pt idx="1293">
                  <c:v>4.5520094730722854E-2</c:v>
                </c:pt>
                <c:pt idx="1294">
                  <c:v>4.8110451767176571E-2</c:v>
                </c:pt>
                <c:pt idx="1295">
                  <c:v>3.3581309837730645E-2</c:v>
                </c:pt>
                <c:pt idx="1296">
                  <c:v>3.5159088390583057E-2</c:v>
                </c:pt>
                <c:pt idx="1297">
                  <c:v>4.5480629941055346E-2</c:v>
                </c:pt>
                <c:pt idx="1298">
                  <c:v>1.9612094438187663E-2</c:v>
                </c:pt>
                <c:pt idx="1299">
                  <c:v>5.4822574888604127E-2</c:v>
                </c:pt>
                <c:pt idx="1300">
                  <c:v>5.6053579439172913E-2</c:v>
                </c:pt>
                <c:pt idx="1301">
                  <c:v>1.8153678436663746E-2</c:v>
                </c:pt>
                <c:pt idx="1302">
                  <c:v>1.170977404327316E-2</c:v>
                </c:pt>
                <c:pt idx="1303">
                  <c:v>2.2107994267921406E-2</c:v>
                </c:pt>
                <c:pt idx="1304">
                  <c:v>6.2557587503365625E-2</c:v>
                </c:pt>
                <c:pt idx="1305">
                  <c:v>3.3858585097110115E-2</c:v>
                </c:pt>
                <c:pt idx="1306">
                  <c:v>4.1507065509239265E-2</c:v>
                </c:pt>
                <c:pt idx="1307">
                  <c:v>2.6957058899555263E-2</c:v>
                </c:pt>
                <c:pt idx="1308">
                  <c:v>6.6214857462317575E-2</c:v>
                </c:pt>
                <c:pt idx="1309">
                  <c:v>4.6463378897035564E-2</c:v>
                </c:pt>
                <c:pt idx="1310">
                  <c:v>9.9909401103862438E-3</c:v>
                </c:pt>
                <c:pt idx="1311">
                  <c:v>5.3038894815244049E-2</c:v>
                </c:pt>
                <c:pt idx="1312">
                  <c:v>5.165613667606303E-2</c:v>
                </c:pt>
                <c:pt idx="1313">
                  <c:v>2.0703372570125677E-2</c:v>
                </c:pt>
                <c:pt idx="1314">
                  <c:v>6.5175501979175918E-2</c:v>
                </c:pt>
                <c:pt idx="1315">
                  <c:v>5.1387636320178842E-2</c:v>
                </c:pt>
                <c:pt idx="1316">
                  <c:v>2.1695592729736372E-2</c:v>
                </c:pt>
                <c:pt idx="1317">
                  <c:v>4.9908419004388915E-2</c:v>
                </c:pt>
                <c:pt idx="1318">
                  <c:v>4.8257529932529547E-2</c:v>
                </c:pt>
                <c:pt idx="1319">
                  <c:v>6.767630693899121E-2</c:v>
                </c:pt>
                <c:pt idx="1320">
                  <c:v>2.6064224308308209E-2</c:v>
                </c:pt>
                <c:pt idx="1321">
                  <c:v>5.2340852340432606E-2</c:v>
                </c:pt>
                <c:pt idx="1322">
                  <c:v>4.2164266834444665E-2</c:v>
                </c:pt>
                <c:pt idx="1323">
                  <c:v>1.5693882631430438E-2</c:v>
                </c:pt>
                <c:pt idx="1324">
                  <c:v>5.8035911068577466E-2</c:v>
                </c:pt>
                <c:pt idx="1325">
                  <c:v>2.6079441684188E-2</c:v>
                </c:pt>
                <c:pt idx="1326">
                  <c:v>1.8106545855635741E-2</c:v>
                </c:pt>
                <c:pt idx="1327">
                  <c:v>1.5393399148488291E-2</c:v>
                </c:pt>
                <c:pt idx="1328">
                  <c:v>3.5364473789464917E-2</c:v>
                </c:pt>
                <c:pt idx="1329">
                  <c:v>7.4497545363785375E-2</c:v>
                </c:pt>
                <c:pt idx="1330">
                  <c:v>5.3195353889803933E-3</c:v>
                </c:pt>
                <c:pt idx="1331">
                  <c:v>5.0611915466186652E-2</c:v>
                </c:pt>
                <c:pt idx="1332">
                  <c:v>5.3595810329753343E-2</c:v>
                </c:pt>
                <c:pt idx="1333">
                  <c:v>3.2919293878430816E-2</c:v>
                </c:pt>
                <c:pt idx="1334">
                  <c:v>4.8918978969903874E-2</c:v>
                </c:pt>
                <c:pt idx="1335">
                  <c:v>4.7269829498108602E-2</c:v>
                </c:pt>
                <c:pt idx="1336">
                  <c:v>3.5365039590345905E-2</c:v>
                </c:pt>
                <c:pt idx="1337">
                  <c:v>6.2129106835147045E-2</c:v>
                </c:pt>
                <c:pt idx="1338">
                  <c:v>3.1044173132802323E-2</c:v>
                </c:pt>
                <c:pt idx="1339">
                  <c:v>-7.4529493371162632E-3</c:v>
                </c:pt>
                <c:pt idx="1340">
                  <c:v>1.48983434431046E-2</c:v>
                </c:pt>
                <c:pt idx="1341">
                  <c:v>6.6299640706300206E-2</c:v>
                </c:pt>
                <c:pt idx="1342">
                  <c:v>3.98292099105284E-2</c:v>
                </c:pt>
                <c:pt idx="1343">
                  <c:v>5.3525894305764564E-2</c:v>
                </c:pt>
                <c:pt idx="1344">
                  <c:v>5.7411943414307033E-2</c:v>
                </c:pt>
                <c:pt idx="1345">
                  <c:v>5.5114126057455026E-2</c:v>
                </c:pt>
                <c:pt idx="1346">
                  <c:v>5.2408499630391445E-2</c:v>
                </c:pt>
                <c:pt idx="1347">
                  <c:v>-1.5111379639552251E-2</c:v>
                </c:pt>
                <c:pt idx="1348">
                  <c:v>-4.2089074123744332E-4</c:v>
                </c:pt>
                <c:pt idx="1349">
                  <c:v>1.9573091829719714E-2</c:v>
                </c:pt>
                <c:pt idx="1350">
                  <c:v>3.6747445583347055E-2</c:v>
                </c:pt>
                <c:pt idx="1351">
                  <c:v>6.4588476670441042E-2</c:v>
                </c:pt>
                <c:pt idx="1352">
                  <c:v>3.9955874091066809E-2</c:v>
                </c:pt>
                <c:pt idx="1353">
                  <c:v>2.0059551509381299E-2</c:v>
                </c:pt>
                <c:pt idx="1354">
                  <c:v>5.2000141200697486E-2</c:v>
                </c:pt>
                <c:pt idx="1355">
                  <c:v>3.4976834226084666E-3</c:v>
                </c:pt>
                <c:pt idx="1356">
                  <c:v>1.0487655348506229E-2</c:v>
                </c:pt>
                <c:pt idx="1357">
                  <c:v>5.148001818378712E-2</c:v>
                </c:pt>
                <c:pt idx="1358">
                  <c:v>2.8119641227402594E-2</c:v>
                </c:pt>
                <c:pt idx="1359">
                  <c:v>5.5574658842166974E-2</c:v>
                </c:pt>
                <c:pt idx="1360">
                  <c:v>4.7368261546180939E-3</c:v>
                </c:pt>
                <c:pt idx="1361">
                  <c:v>4.4330516924622259E-3</c:v>
                </c:pt>
                <c:pt idx="1362">
                  <c:v>1.1975074970223612E-2</c:v>
                </c:pt>
                <c:pt idx="1363">
                  <c:v>1.922792852665731E-3</c:v>
                </c:pt>
                <c:pt idx="1364">
                  <c:v>1.4536977815246209E-2</c:v>
                </c:pt>
                <c:pt idx="1365">
                  <c:v>6.1684655418147313E-2</c:v>
                </c:pt>
                <c:pt idx="1366">
                  <c:v>3.2323385036383268E-2</c:v>
                </c:pt>
                <c:pt idx="1367">
                  <c:v>3.6803778426234446E-2</c:v>
                </c:pt>
                <c:pt idx="1368">
                  <c:v>6.5861158685900756E-2</c:v>
                </c:pt>
                <c:pt idx="1369">
                  <c:v>3.0325703846960053E-2</c:v>
                </c:pt>
                <c:pt idx="1370">
                  <c:v>9.3156771234576358E-2</c:v>
                </c:pt>
                <c:pt idx="1371">
                  <c:v>9.0619589260951747E-2</c:v>
                </c:pt>
                <c:pt idx="1372">
                  <c:v>8.8958223507264178E-2</c:v>
                </c:pt>
                <c:pt idx="1373">
                  <c:v>4.4270640929145268E-2</c:v>
                </c:pt>
                <c:pt idx="1374">
                  <c:v>4.7341766946567623E-2</c:v>
                </c:pt>
                <c:pt idx="1375">
                  <c:v>4.1660371110985736E-2</c:v>
                </c:pt>
                <c:pt idx="1376">
                  <c:v>5.2548622639621512E-2</c:v>
                </c:pt>
                <c:pt idx="1377">
                  <c:v>6.6256561373376793E-2</c:v>
                </c:pt>
                <c:pt idx="1378">
                  <c:v>0.11396017990634995</c:v>
                </c:pt>
                <c:pt idx="1379">
                  <c:v>0.10960744384794788</c:v>
                </c:pt>
                <c:pt idx="1380">
                  <c:v>4.694869093764726E-2</c:v>
                </c:pt>
                <c:pt idx="1381">
                  <c:v>5.456221726435409E-2</c:v>
                </c:pt>
                <c:pt idx="1382">
                  <c:v>4.0223915285306118E-2</c:v>
                </c:pt>
                <c:pt idx="1383">
                  <c:v>8.0413269097828838E-2</c:v>
                </c:pt>
                <c:pt idx="1384">
                  <c:v>-5.2204177739454396E-3</c:v>
                </c:pt>
                <c:pt idx="1385">
                  <c:v>2.1993686264629848E-2</c:v>
                </c:pt>
                <c:pt idx="1386">
                  <c:v>5.3938438951140165E-2</c:v>
                </c:pt>
                <c:pt idx="1387">
                  <c:v>9.0600990140512649E-2</c:v>
                </c:pt>
                <c:pt idx="1388">
                  <c:v>0.15604185161585843</c:v>
                </c:pt>
                <c:pt idx="1389">
                  <c:v>4.7341223835170559E-2</c:v>
                </c:pt>
                <c:pt idx="1390">
                  <c:v>5.5206012119686759E-2</c:v>
                </c:pt>
                <c:pt idx="1391">
                  <c:v>5.414005417775971E-2</c:v>
                </c:pt>
                <c:pt idx="1392">
                  <c:v>7.552713548498434E-2</c:v>
                </c:pt>
                <c:pt idx="1393">
                  <c:v>8.6787656687479925E-2</c:v>
                </c:pt>
                <c:pt idx="1394">
                  <c:v>9.1852179790154198E-2</c:v>
                </c:pt>
                <c:pt idx="1395">
                  <c:v>5.5408084171395144E-2</c:v>
                </c:pt>
                <c:pt idx="1396">
                  <c:v>0.13618347666341818</c:v>
                </c:pt>
                <c:pt idx="1397">
                  <c:v>0.10743306444944399</c:v>
                </c:pt>
                <c:pt idx="1398">
                  <c:v>0.1067349160642813</c:v>
                </c:pt>
                <c:pt idx="1399">
                  <c:v>0.11679969948132085</c:v>
                </c:pt>
                <c:pt idx="1400">
                  <c:v>9.4742318796462804E-2</c:v>
                </c:pt>
                <c:pt idx="1401">
                  <c:v>7.3859257911530501E-2</c:v>
                </c:pt>
                <c:pt idx="1402">
                  <c:v>5.7946248801824515E-2</c:v>
                </c:pt>
                <c:pt idx="1403">
                  <c:v>0.10987947712677502</c:v>
                </c:pt>
                <c:pt idx="1404">
                  <c:v>5.3585247152259381E-2</c:v>
                </c:pt>
                <c:pt idx="1405">
                  <c:v>8.3846569785815062E-2</c:v>
                </c:pt>
                <c:pt idx="1406">
                  <c:v>7.218250470735868E-2</c:v>
                </c:pt>
                <c:pt idx="1407">
                  <c:v>6.0567525253018117E-2</c:v>
                </c:pt>
                <c:pt idx="1408">
                  <c:v>3.7874962507240817E-2</c:v>
                </c:pt>
                <c:pt idx="1409">
                  <c:v>4.9251500728672508E-2</c:v>
                </c:pt>
                <c:pt idx="1410">
                  <c:v>-8.4515036681411353E-3</c:v>
                </c:pt>
                <c:pt idx="1411">
                  <c:v>8.7346969626159385E-2</c:v>
                </c:pt>
                <c:pt idx="1412">
                  <c:v>0.12994894625556369</c:v>
                </c:pt>
                <c:pt idx="1413">
                  <c:v>0.10872249611023224</c:v>
                </c:pt>
                <c:pt idx="1414">
                  <c:v>6.9401905516925863E-2</c:v>
                </c:pt>
                <c:pt idx="1415">
                  <c:v>5.3094827022281292E-2</c:v>
                </c:pt>
                <c:pt idx="1416">
                  <c:v>2.7460587296502009E-2</c:v>
                </c:pt>
                <c:pt idx="1417">
                  <c:v>0.12377356231923427</c:v>
                </c:pt>
                <c:pt idx="1418">
                  <c:v>3.4003397460210805E-2</c:v>
                </c:pt>
                <c:pt idx="1419">
                  <c:v>9.1904104805734785E-2</c:v>
                </c:pt>
                <c:pt idx="1420">
                  <c:v>9.1164243279359791E-2</c:v>
                </c:pt>
                <c:pt idx="1421">
                  <c:v>1.4902274851800845E-2</c:v>
                </c:pt>
                <c:pt idx="1422">
                  <c:v>4.781507363972945E-2</c:v>
                </c:pt>
                <c:pt idx="1423">
                  <c:v>0.10854654448610634</c:v>
                </c:pt>
                <c:pt idx="1424">
                  <c:v>3.3258847732896196E-2</c:v>
                </c:pt>
                <c:pt idx="1425">
                  <c:v>1.8280598783138785E-2</c:v>
                </c:pt>
                <c:pt idx="1426">
                  <c:v>5.0096104299601728E-2</c:v>
                </c:pt>
                <c:pt idx="1427">
                  <c:v>-2.5319635001578522E-2</c:v>
                </c:pt>
                <c:pt idx="1428">
                  <c:v>5.6196743499739472E-2</c:v>
                </c:pt>
                <c:pt idx="1429">
                  <c:v>8.2953228614951732E-2</c:v>
                </c:pt>
                <c:pt idx="1430">
                  <c:v>6.0627438416497384E-2</c:v>
                </c:pt>
                <c:pt idx="1431">
                  <c:v>4.1589217815743866E-2</c:v>
                </c:pt>
                <c:pt idx="1432">
                  <c:v>2.4872610718535231E-2</c:v>
                </c:pt>
                <c:pt idx="1433">
                  <c:v>7.3623378591445104E-2</c:v>
                </c:pt>
                <c:pt idx="1434">
                  <c:v>3.7257317487461847E-2</c:v>
                </c:pt>
                <c:pt idx="1435">
                  <c:v>6.7641608255605834E-2</c:v>
                </c:pt>
                <c:pt idx="1436">
                  <c:v>7.691958616111505E-2</c:v>
                </c:pt>
                <c:pt idx="1437">
                  <c:v>6.5302196702891474E-2</c:v>
                </c:pt>
                <c:pt idx="1438">
                  <c:v>1.2471592797583983E-2</c:v>
                </c:pt>
                <c:pt idx="1439">
                  <c:v>-3.508230283696442E-3</c:v>
                </c:pt>
                <c:pt idx="1440">
                  <c:v>3.00547109812337E-2</c:v>
                </c:pt>
                <c:pt idx="1441">
                  <c:v>8.1798499109544981E-2</c:v>
                </c:pt>
                <c:pt idx="1442">
                  <c:v>2.0891209699574677E-2</c:v>
                </c:pt>
                <c:pt idx="1443">
                  <c:v>3.3891430445380719E-2</c:v>
                </c:pt>
                <c:pt idx="1444">
                  <c:v>5.1322085838026027E-2</c:v>
                </c:pt>
                <c:pt idx="1445">
                  <c:v>0.12071929179961707</c:v>
                </c:pt>
                <c:pt idx="1446">
                  <c:v>2.9247550733910572E-2</c:v>
                </c:pt>
                <c:pt idx="1447">
                  <c:v>5.103504024506076E-2</c:v>
                </c:pt>
                <c:pt idx="1448">
                  <c:v>2.5676299462197016E-2</c:v>
                </c:pt>
                <c:pt idx="1449">
                  <c:v>-4.8894804173410817E-3</c:v>
                </c:pt>
                <c:pt idx="1450">
                  <c:v>7.7586277583243476E-2</c:v>
                </c:pt>
                <c:pt idx="1451">
                  <c:v>9.3105828352962994E-2</c:v>
                </c:pt>
                <c:pt idx="1452">
                  <c:v>6.9163961751363384E-2</c:v>
                </c:pt>
                <c:pt idx="1453">
                  <c:v>5.3452347539236597E-2</c:v>
                </c:pt>
                <c:pt idx="1454">
                  <c:v>-9.8585293113249758E-3</c:v>
                </c:pt>
                <c:pt idx="1455">
                  <c:v>0.12616796888794785</c:v>
                </c:pt>
                <c:pt idx="1456">
                  <c:v>2.3612893033862301E-2</c:v>
                </c:pt>
                <c:pt idx="1457">
                  <c:v>-3.9722526309224002E-2</c:v>
                </c:pt>
                <c:pt idx="1458">
                  <c:v>8.4253005269833703E-2</c:v>
                </c:pt>
                <c:pt idx="1459">
                  <c:v>-1.4974010527686746E-3</c:v>
                </c:pt>
                <c:pt idx="1460">
                  <c:v>4.3596482932542417E-2</c:v>
                </c:pt>
                <c:pt idx="1461">
                  <c:v>5.6528347192913019E-2</c:v>
                </c:pt>
                <c:pt idx="1462">
                  <c:v>4.046158909376301E-2</c:v>
                </c:pt>
                <c:pt idx="1463">
                  <c:v>6.8219599154580202E-2</c:v>
                </c:pt>
                <c:pt idx="1464">
                  <c:v>0.10994806429367154</c:v>
                </c:pt>
                <c:pt idx="1465">
                  <c:v>5.4703705894376661E-2</c:v>
                </c:pt>
                <c:pt idx="1466">
                  <c:v>2.8649569347976182E-2</c:v>
                </c:pt>
                <c:pt idx="1467">
                  <c:v>-4.2763064426854123E-3</c:v>
                </c:pt>
                <c:pt idx="1468">
                  <c:v>-1.0999157665860428E-2</c:v>
                </c:pt>
                <c:pt idx="1469">
                  <c:v>3.8032707132676827E-2</c:v>
                </c:pt>
                <c:pt idx="1470">
                  <c:v>2.5200453591095427E-2</c:v>
                </c:pt>
                <c:pt idx="1471">
                  <c:v>2.8685753885705653E-2</c:v>
                </c:pt>
                <c:pt idx="1472">
                  <c:v>5.9208807842900293E-2</c:v>
                </c:pt>
                <c:pt idx="1473">
                  <c:v>7.7189454233501348E-2</c:v>
                </c:pt>
                <c:pt idx="1474">
                  <c:v>-1.1683591126993979E-3</c:v>
                </c:pt>
                <c:pt idx="1475">
                  <c:v>3.4529701060166111E-2</c:v>
                </c:pt>
                <c:pt idx="1476">
                  <c:v>1.791849252371493E-2</c:v>
                </c:pt>
                <c:pt idx="1477">
                  <c:v>9.6178862113261016E-2</c:v>
                </c:pt>
                <c:pt idx="1478">
                  <c:v>2.3452901248770537E-2</c:v>
                </c:pt>
                <c:pt idx="1479">
                  <c:v>4.1186448802885606E-2</c:v>
                </c:pt>
                <c:pt idx="1480">
                  <c:v>-8.6632001961585523E-3</c:v>
                </c:pt>
                <c:pt idx="1481">
                  <c:v>1.0706365078264061E-2</c:v>
                </c:pt>
                <c:pt idx="1482">
                  <c:v>3.6019240470702381E-2</c:v>
                </c:pt>
                <c:pt idx="1483">
                  <c:v>0.14093101972435121</c:v>
                </c:pt>
                <c:pt idx="1484">
                  <c:v>7.0565563123007768E-2</c:v>
                </c:pt>
                <c:pt idx="1485">
                  <c:v>-3.3505675894801898E-2</c:v>
                </c:pt>
                <c:pt idx="1486">
                  <c:v>3.8001307994292251E-2</c:v>
                </c:pt>
                <c:pt idx="1487">
                  <c:v>-3.4059132583978927E-2</c:v>
                </c:pt>
                <c:pt idx="1488">
                  <c:v>-1.7054571763835815E-2</c:v>
                </c:pt>
                <c:pt idx="1489">
                  <c:v>4.6262601781686959E-2</c:v>
                </c:pt>
                <c:pt idx="1490">
                  <c:v>0.10935466451294046</c:v>
                </c:pt>
                <c:pt idx="1491">
                  <c:v>3.4677899212811961E-2</c:v>
                </c:pt>
                <c:pt idx="1492">
                  <c:v>-2.1692023966467314E-2</c:v>
                </c:pt>
                <c:pt idx="1493">
                  <c:v>8.3175441248626615E-3</c:v>
                </c:pt>
                <c:pt idx="1494">
                  <c:v>7.4907630413416096E-2</c:v>
                </c:pt>
                <c:pt idx="1495">
                  <c:v>5.1915143905119775E-2</c:v>
                </c:pt>
                <c:pt idx="1496">
                  <c:v>1.4880283344374049E-2</c:v>
                </c:pt>
                <c:pt idx="1497">
                  <c:v>8.3437409868445583E-2</c:v>
                </c:pt>
                <c:pt idx="1498">
                  <c:v>-1.1725960903369576E-2</c:v>
                </c:pt>
                <c:pt idx="1499">
                  <c:v>-3.397011904331864E-2</c:v>
                </c:pt>
                <c:pt idx="1500">
                  <c:v>-7.4583230355348029E-2</c:v>
                </c:pt>
                <c:pt idx="1501">
                  <c:v>-7.9333374319372874E-2</c:v>
                </c:pt>
                <c:pt idx="1502">
                  <c:v>-7.8518971771534204E-3</c:v>
                </c:pt>
                <c:pt idx="1503">
                  <c:v>-1.9043731826900417E-3</c:v>
                </c:pt>
                <c:pt idx="1504">
                  <c:v>-1.4071921582101085E-2</c:v>
                </c:pt>
                <c:pt idx="1505">
                  <c:v>2.9134369458630634E-2</c:v>
                </c:pt>
                <c:pt idx="1506">
                  <c:v>-2.4218537879201928E-2</c:v>
                </c:pt>
                <c:pt idx="1507">
                  <c:v>2.0413774316001096E-2</c:v>
                </c:pt>
                <c:pt idx="1508">
                  <c:v>9.9454379362618944E-2</c:v>
                </c:pt>
                <c:pt idx="1509">
                  <c:v>7.5463633083196729E-2</c:v>
                </c:pt>
                <c:pt idx="1510">
                  <c:v>-1.5532362635907385E-2</c:v>
                </c:pt>
                <c:pt idx="1511">
                  <c:v>6.33519323523557E-2</c:v>
                </c:pt>
                <c:pt idx="1512">
                  <c:v>-8.5263135515014396E-2</c:v>
                </c:pt>
                <c:pt idx="1513">
                  <c:v>-7.1224910490109095E-2</c:v>
                </c:pt>
                <c:pt idx="1514">
                  <c:v>0.12789092408986383</c:v>
                </c:pt>
                <c:pt idx="1515">
                  <c:v>0.16531554917575317</c:v>
                </c:pt>
                <c:pt idx="1516">
                  <c:v>-3.3505523378087848E-2</c:v>
                </c:pt>
                <c:pt idx="1517">
                  <c:v>-2.8901873772441133E-2</c:v>
                </c:pt>
                <c:pt idx="1518">
                  <c:v>6.0530823500980532E-2</c:v>
                </c:pt>
                <c:pt idx="1519">
                  <c:v>5.4405464178820147E-2</c:v>
                </c:pt>
                <c:pt idx="1520">
                  <c:v>2.8645027596503211E-2</c:v>
                </c:pt>
                <c:pt idx="1521">
                  <c:v>6.467479225579903E-2</c:v>
                </c:pt>
                <c:pt idx="1522">
                  <c:v>7.6956371346641725E-2</c:v>
                </c:pt>
                <c:pt idx="1523">
                  <c:v>-2.6087356474714978E-2</c:v>
                </c:pt>
                <c:pt idx="1524">
                  <c:v>-2.052853327854598E-3</c:v>
                </c:pt>
                <c:pt idx="1525">
                  <c:v>-0.1302173740593732</c:v>
                </c:pt>
                <c:pt idx="1526">
                  <c:v>-1.7687763428040872E-2</c:v>
                </c:pt>
                <c:pt idx="1527">
                  <c:v>9.4039801510364757E-2</c:v>
                </c:pt>
                <c:pt idx="1528">
                  <c:v>7.8609078777343147E-2</c:v>
                </c:pt>
                <c:pt idx="1529">
                  <c:v>-4.73152676728682E-2</c:v>
                </c:pt>
                <c:pt idx="1530">
                  <c:v>-4.3296398704083007E-2</c:v>
                </c:pt>
                <c:pt idx="1531">
                  <c:v>0.10538913102284818</c:v>
                </c:pt>
                <c:pt idx="1532">
                  <c:v>6.786320686899952E-2</c:v>
                </c:pt>
                <c:pt idx="1533">
                  <c:v>-7.5480743897302846E-2</c:v>
                </c:pt>
                <c:pt idx="1534">
                  <c:v>2.8652970990125964E-2</c:v>
                </c:pt>
                <c:pt idx="1535">
                  <c:v>-1.1326768510573574E-2</c:v>
                </c:pt>
                <c:pt idx="1536">
                  <c:v>-9.0357264093324341E-2</c:v>
                </c:pt>
                <c:pt idx="1537">
                  <c:v>7.5107192099083345E-3</c:v>
                </c:pt>
                <c:pt idx="1538">
                  <c:v>-1.8009204844126971E-2</c:v>
                </c:pt>
                <c:pt idx="1539">
                  <c:v>3.4999529794726598E-2</c:v>
                </c:pt>
                <c:pt idx="1540">
                  <c:v>9.3255964292927221E-2</c:v>
                </c:pt>
                <c:pt idx="1541">
                  <c:v>2.0068454182781206E-2</c:v>
                </c:pt>
                <c:pt idx="1542">
                  <c:v>4.4094705167204803E-2</c:v>
                </c:pt>
                <c:pt idx="1543">
                  <c:v>5.7947218191485163E-2</c:v>
                </c:pt>
                <c:pt idx="1544">
                  <c:v>-4.2664485583642109E-2</c:v>
                </c:pt>
                <c:pt idx="1545">
                  <c:v>-1.2191928860399038E-2</c:v>
                </c:pt>
                <c:pt idx="1546">
                  <c:v>8.0250808778195029E-2</c:v>
                </c:pt>
                <c:pt idx="1547">
                  <c:v>0.10805043946261012</c:v>
                </c:pt>
                <c:pt idx="1548">
                  <c:v>6.5937911049659306E-2</c:v>
                </c:pt>
                <c:pt idx="1549">
                  <c:v>7.3909283151407518E-2</c:v>
                </c:pt>
                <c:pt idx="1550">
                  <c:v>3.0718365999988895E-2</c:v>
                </c:pt>
                <c:pt idx="1551">
                  <c:v>7.8976565538232013E-2</c:v>
                </c:pt>
                <c:pt idx="1552">
                  <c:v>7.6669079194362985E-2</c:v>
                </c:pt>
                <c:pt idx="1553">
                  <c:v>1.6936407811503414E-2</c:v>
                </c:pt>
                <c:pt idx="1554">
                  <c:v>-8.1669734123140339E-2</c:v>
                </c:pt>
                <c:pt idx="1555">
                  <c:v>-7.1354650433579095E-2</c:v>
                </c:pt>
                <c:pt idx="1556">
                  <c:v>2.5709103212236763E-2</c:v>
                </c:pt>
                <c:pt idx="1557">
                  <c:v>1.2307315941950578E-2</c:v>
                </c:pt>
                <c:pt idx="1558">
                  <c:v>2.4555382244143033E-2</c:v>
                </c:pt>
                <c:pt idx="1559">
                  <c:v>0.10521347012876739</c:v>
                </c:pt>
                <c:pt idx="1560">
                  <c:v>8.4531298532266486E-2</c:v>
                </c:pt>
                <c:pt idx="1561">
                  <c:v>-2.1918000972822548E-2</c:v>
                </c:pt>
                <c:pt idx="1562">
                  <c:v>2.0275192917478278E-2</c:v>
                </c:pt>
                <c:pt idx="1563">
                  <c:v>-5.0708920382316738E-2</c:v>
                </c:pt>
                <c:pt idx="1564">
                  <c:v>4.9759743900200541E-2</c:v>
                </c:pt>
                <c:pt idx="1565">
                  <c:v>1.3197162161279568E-2</c:v>
                </c:pt>
                <c:pt idx="1566">
                  <c:v>8.3149294100080852E-3</c:v>
                </c:pt>
                <c:pt idx="1567">
                  <c:v>-3.0862984792079468E-2</c:v>
                </c:pt>
                <c:pt idx="1568">
                  <c:v>-0.10099748018976587</c:v>
                </c:pt>
                <c:pt idx="1569">
                  <c:v>-3.1072266548485421E-2</c:v>
                </c:pt>
                <c:pt idx="1570">
                  <c:v>4.4552092167080684E-2</c:v>
                </c:pt>
                <c:pt idx="1571">
                  <c:v>3.6109120439539358E-2</c:v>
                </c:pt>
                <c:pt idx="1572">
                  <c:v>8.9529346921763814E-3</c:v>
                </c:pt>
                <c:pt idx="1573">
                  <c:v>-7.8662957102129338E-2</c:v>
                </c:pt>
                <c:pt idx="1574">
                  <c:v>7.2431985463097467E-2</c:v>
                </c:pt>
                <c:pt idx="1575">
                  <c:v>2.6211588353428485E-2</c:v>
                </c:pt>
                <c:pt idx="1576">
                  <c:v>6.8272711511103935E-3</c:v>
                </c:pt>
                <c:pt idx="1577">
                  <c:v>0.1956557061010652</c:v>
                </c:pt>
                <c:pt idx="1578">
                  <c:v>6.3282709409132179E-2</c:v>
                </c:pt>
                <c:pt idx="1579">
                  <c:v>5.0935255281503035E-2</c:v>
                </c:pt>
                <c:pt idx="1580">
                  <c:v>9.5831905812889945E-2</c:v>
                </c:pt>
                <c:pt idx="1581">
                  <c:v>7.2729588939071394E-4</c:v>
                </c:pt>
                <c:pt idx="1582">
                  <c:v>9.037976281143964E-2</c:v>
                </c:pt>
                <c:pt idx="1583">
                  <c:v>-0.15660507042440411</c:v>
                </c:pt>
                <c:pt idx="1584">
                  <c:v>0.1396285773791745</c:v>
                </c:pt>
                <c:pt idx="1585">
                  <c:v>4.2771283962285168E-2</c:v>
                </c:pt>
                <c:pt idx="1586">
                  <c:v>9.7001303679234804E-2</c:v>
                </c:pt>
                <c:pt idx="1587">
                  <c:v>8.6811013936742107E-2</c:v>
                </c:pt>
                <c:pt idx="1588">
                  <c:v>0.15349187165811598</c:v>
                </c:pt>
                <c:pt idx="1589">
                  <c:v>9.2136042930880901E-2</c:v>
                </c:pt>
                <c:pt idx="1590">
                  <c:v>-0.15176410640305305</c:v>
                </c:pt>
              </c:numCache>
            </c:numRef>
          </c:yVal>
          <c:smooth val="0"/>
        </c:ser>
        <c:ser>
          <c:idx val="1"/>
          <c:order val="1"/>
          <c:tx>
            <c:v>ROD</c:v>
          </c:tx>
          <c:spPr>
            <a:ln w="15875"/>
          </c:spPr>
          <c:marker>
            <c:symbol val="none"/>
          </c:marker>
          <c:xVal>
            <c:numRef>
              <c:f>Processed!$A$4:$A$1594</c:f>
              <c:numCache>
                <c:formatCode>General</c:formatCode>
                <c:ptCount val="1591"/>
                <c:pt idx="0">
                  <c:v>350.36</c:v>
                </c:pt>
                <c:pt idx="1">
                  <c:v>350.72</c:v>
                </c:pt>
                <c:pt idx="2">
                  <c:v>351.09</c:v>
                </c:pt>
                <c:pt idx="3">
                  <c:v>351.46</c:v>
                </c:pt>
                <c:pt idx="4">
                  <c:v>351.82</c:v>
                </c:pt>
                <c:pt idx="5">
                  <c:v>352.19</c:v>
                </c:pt>
                <c:pt idx="6">
                  <c:v>352.56</c:v>
                </c:pt>
                <c:pt idx="7">
                  <c:v>352.92</c:v>
                </c:pt>
                <c:pt idx="8">
                  <c:v>353.29</c:v>
                </c:pt>
                <c:pt idx="9">
                  <c:v>353.66</c:v>
                </c:pt>
                <c:pt idx="10">
                  <c:v>354.02</c:v>
                </c:pt>
                <c:pt idx="11">
                  <c:v>354.39</c:v>
                </c:pt>
                <c:pt idx="12">
                  <c:v>354.75</c:v>
                </c:pt>
                <c:pt idx="13">
                  <c:v>355.12</c:v>
                </c:pt>
                <c:pt idx="14">
                  <c:v>355.49</c:v>
                </c:pt>
                <c:pt idx="15">
                  <c:v>355.85</c:v>
                </c:pt>
                <c:pt idx="16">
                  <c:v>356.22</c:v>
                </c:pt>
                <c:pt idx="17">
                  <c:v>356.58</c:v>
                </c:pt>
                <c:pt idx="18">
                  <c:v>356.95</c:v>
                </c:pt>
                <c:pt idx="19">
                  <c:v>357.32</c:v>
                </c:pt>
                <c:pt idx="20">
                  <c:v>357.68</c:v>
                </c:pt>
                <c:pt idx="21">
                  <c:v>358.05</c:v>
                </c:pt>
                <c:pt idx="22">
                  <c:v>358.41</c:v>
                </c:pt>
                <c:pt idx="23">
                  <c:v>358.78</c:v>
                </c:pt>
                <c:pt idx="24">
                  <c:v>359.14</c:v>
                </c:pt>
                <c:pt idx="25">
                  <c:v>359.51</c:v>
                </c:pt>
                <c:pt idx="26">
                  <c:v>359.88</c:v>
                </c:pt>
                <c:pt idx="27">
                  <c:v>360.24</c:v>
                </c:pt>
                <c:pt idx="28">
                  <c:v>360.61</c:v>
                </c:pt>
                <c:pt idx="29">
                  <c:v>360.97</c:v>
                </c:pt>
                <c:pt idx="30">
                  <c:v>361.34</c:v>
                </c:pt>
                <c:pt idx="31">
                  <c:v>361.7</c:v>
                </c:pt>
                <c:pt idx="32">
                  <c:v>362.07</c:v>
                </c:pt>
                <c:pt idx="33">
                  <c:v>362.43</c:v>
                </c:pt>
                <c:pt idx="34">
                  <c:v>362.8</c:v>
                </c:pt>
                <c:pt idx="35">
                  <c:v>363.16</c:v>
                </c:pt>
                <c:pt idx="36">
                  <c:v>363.53</c:v>
                </c:pt>
                <c:pt idx="37">
                  <c:v>363.89</c:v>
                </c:pt>
                <c:pt idx="38">
                  <c:v>364.26</c:v>
                </c:pt>
                <c:pt idx="39">
                  <c:v>364.62</c:v>
                </c:pt>
                <c:pt idx="40">
                  <c:v>364.99</c:v>
                </c:pt>
                <c:pt idx="41">
                  <c:v>365.35</c:v>
                </c:pt>
                <c:pt idx="42">
                  <c:v>365.72</c:v>
                </c:pt>
                <c:pt idx="43">
                  <c:v>366.08</c:v>
                </c:pt>
                <c:pt idx="44">
                  <c:v>366.45</c:v>
                </c:pt>
                <c:pt idx="45">
                  <c:v>366.81</c:v>
                </c:pt>
                <c:pt idx="46">
                  <c:v>367.18</c:v>
                </c:pt>
                <c:pt idx="47">
                  <c:v>367.54</c:v>
                </c:pt>
                <c:pt idx="48">
                  <c:v>367.91</c:v>
                </c:pt>
                <c:pt idx="49">
                  <c:v>368.27</c:v>
                </c:pt>
                <c:pt idx="50">
                  <c:v>368.64</c:v>
                </c:pt>
                <c:pt idx="51">
                  <c:v>369</c:v>
                </c:pt>
                <c:pt idx="52">
                  <c:v>369.37</c:v>
                </c:pt>
                <c:pt idx="53">
                  <c:v>369.73</c:v>
                </c:pt>
                <c:pt idx="54">
                  <c:v>370.1</c:v>
                </c:pt>
                <c:pt idx="55">
                  <c:v>370.46</c:v>
                </c:pt>
                <c:pt idx="56">
                  <c:v>370.83</c:v>
                </c:pt>
                <c:pt idx="57">
                  <c:v>371.19</c:v>
                </c:pt>
                <c:pt idx="58">
                  <c:v>371.55</c:v>
                </c:pt>
                <c:pt idx="59">
                  <c:v>371.92</c:v>
                </c:pt>
                <c:pt idx="60">
                  <c:v>372.28</c:v>
                </c:pt>
                <c:pt idx="61">
                  <c:v>372.65</c:v>
                </c:pt>
                <c:pt idx="62">
                  <c:v>373.01</c:v>
                </c:pt>
                <c:pt idx="63">
                  <c:v>373.38</c:v>
                </c:pt>
                <c:pt idx="64">
                  <c:v>373.74</c:v>
                </c:pt>
                <c:pt idx="65">
                  <c:v>374.1</c:v>
                </c:pt>
                <c:pt idx="66">
                  <c:v>374.47</c:v>
                </c:pt>
                <c:pt idx="67">
                  <c:v>374.83</c:v>
                </c:pt>
                <c:pt idx="68">
                  <c:v>375.2</c:v>
                </c:pt>
                <c:pt idx="69">
                  <c:v>375.56</c:v>
                </c:pt>
                <c:pt idx="70">
                  <c:v>375.92</c:v>
                </c:pt>
                <c:pt idx="71">
                  <c:v>376.29</c:v>
                </c:pt>
                <c:pt idx="72">
                  <c:v>376.65</c:v>
                </c:pt>
                <c:pt idx="73">
                  <c:v>377.02</c:v>
                </c:pt>
                <c:pt idx="74">
                  <c:v>377.38</c:v>
                </c:pt>
                <c:pt idx="75">
                  <c:v>377.74</c:v>
                </c:pt>
                <c:pt idx="76">
                  <c:v>378.11</c:v>
                </c:pt>
                <c:pt idx="77">
                  <c:v>378.47</c:v>
                </c:pt>
                <c:pt idx="78">
                  <c:v>378.83</c:v>
                </c:pt>
                <c:pt idx="79">
                  <c:v>379.2</c:v>
                </c:pt>
                <c:pt idx="80">
                  <c:v>379.56</c:v>
                </c:pt>
                <c:pt idx="81">
                  <c:v>379.92</c:v>
                </c:pt>
                <c:pt idx="82">
                  <c:v>380.29</c:v>
                </c:pt>
                <c:pt idx="83">
                  <c:v>380.65</c:v>
                </c:pt>
                <c:pt idx="84">
                  <c:v>381.01</c:v>
                </c:pt>
                <c:pt idx="85">
                  <c:v>381.38</c:v>
                </c:pt>
                <c:pt idx="86">
                  <c:v>381.74</c:v>
                </c:pt>
                <c:pt idx="87">
                  <c:v>382.1</c:v>
                </c:pt>
                <c:pt idx="88">
                  <c:v>382.47</c:v>
                </c:pt>
                <c:pt idx="89">
                  <c:v>382.83</c:v>
                </c:pt>
                <c:pt idx="90">
                  <c:v>383.19</c:v>
                </c:pt>
                <c:pt idx="91">
                  <c:v>383.56</c:v>
                </c:pt>
                <c:pt idx="92">
                  <c:v>383.92</c:v>
                </c:pt>
                <c:pt idx="93">
                  <c:v>384.28</c:v>
                </c:pt>
                <c:pt idx="94">
                  <c:v>384.65</c:v>
                </c:pt>
                <c:pt idx="95">
                  <c:v>385.01</c:v>
                </c:pt>
                <c:pt idx="96">
                  <c:v>385.37</c:v>
                </c:pt>
                <c:pt idx="97">
                  <c:v>385.73</c:v>
                </c:pt>
                <c:pt idx="98">
                  <c:v>386.1</c:v>
                </c:pt>
                <c:pt idx="99">
                  <c:v>386.46</c:v>
                </c:pt>
                <c:pt idx="100">
                  <c:v>386.82</c:v>
                </c:pt>
                <c:pt idx="101">
                  <c:v>387.19</c:v>
                </c:pt>
                <c:pt idx="102">
                  <c:v>387.55</c:v>
                </c:pt>
                <c:pt idx="103">
                  <c:v>387.91</c:v>
                </c:pt>
                <c:pt idx="104">
                  <c:v>388.27</c:v>
                </c:pt>
                <c:pt idx="105">
                  <c:v>388.64</c:v>
                </c:pt>
                <c:pt idx="106">
                  <c:v>389</c:v>
                </c:pt>
                <c:pt idx="107">
                  <c:v>389.36</c:v>
                </c:pt>
                <c:pt idx="108">
                  <c:v>389.72</c:v>
                </c:pt>
                <c:pt idx="109">
                  <c:v>390.09</c:v>
                </c:pt>
                <c:pt idx="110">
                  <c:v>390.45</c:v>
                </c:pt>
                <c:pt idx="111">
                  <c:v>390.81</c:v>
                </c:pt>
                <c:pt idx="112">
                  <c:v>391.17</c:v>
                </c:pt>
                <c:pt idx="113">
                  <c:v>391.54</c:v>
                </c:pt>
                <c:pt idx="114">
                  <c:v>391.9</c:v>
                </c:pt>
                <c:pt idx="115">
                  <c:v>392.26</c:v>
                </c:pt>
                <c:pt idx="116">
                  <c:v>392.62</c:v>
                </c:pt>
                <c:pt idx="117">
                  <c:v>392.98</c:v>
                </c:pt>
                <c:pt idx="118">
                  <c:v>393.35</c:v>
                </c:pt>
                <c:pt idx="119">
                  <c:v>393.71</c:v>
                </c:pt>
                <c:pt idx="120">
                  <c:v>394.07</c:v>
                </c:pt>
                <c:pt idx="121">
                  <c:v>394.43</c:v>
                </c:pt>
                <c:pt idx="122">
                  <c:v>394.79</c:v>
                </c:pt>
                <c:pt idx="123">
                  <c:v>395.16</c:v>
                </c:pt>
                <c:pt idx="124">
                  <c:v>395.52</c:v>
                </c:pt>
                <c:pt idx="125">
                  <c:v>395.88</c:v>
                </c:pt>
                <c:pt idx="126">
                  <c:v>396.24</c:v>
                </c:pt>
                <c:pt idx="127">
                  <c:v>396.6</c:v>
                </c:pt>
                <c:pt idx="128">
                  <c:v>396.96</c:v>
                </c:pt>
                <c:pt idx="129">
                  <c:v>397.33</c:v>
                </c:pt>
                <c:pt idx="130">
                  <c:v>397.69</c:v>
                </c:pt>
                <c:pt idx="131">
                  <c:v>398.05</c:v>
                </c:pt>
                <c:pt idx="132">
                  <c:v>398.41</c:v>
                </c:pt>
                <c:pt idx="133">
                  <c:v>398.77</c:v>
                </c:pt>
                <c:pt idx="134">
                  <c:v>399.13</c:v>
                </c:pt>
                <c:pt idx="135">
                  <c:v>399.5</c:v>
                </c:pt>
                <c:pt idx="136">
                  <c:v>399.86</c:v>
                </c:pt>
                <c:pt idx="137">
                  <c:v>400.22</c:v>
                </c:pt>
                <c:pt idx="138">
                  <c:v>400.58</c:v>
                </c:pt>
                <c:pt idx="139">
                  <c:v>400.94</c:v>
                </c:pt>
                <c:pt idx="140">
                  <c:v>401.3</c:v>
                </c:pt>
                <c:pt idx="141">
                  <c:v>401.66</c:v>
                </c:pt>
                <c:pt idx="142">
                  <c:v>402.02</c:v>
                </c:pt>
                <c:pt idx="143">
                  <c:v>402.39</c:v>
                </c:pt>
                <c:pt idx="144">
                  <c:v>402.75</c:v>
                </c:pt>
                <c:pt idx="145">
                  <c:v>403.11</c:v>
                </c:pt>
                <c:pt idx="146">
                  <c:v>403.47</c:v>
                </c:pt>
                <c:pt idx="147">
                  <c:v>403.83</c:v>
                </c:pt>
                <c:pt idx="148">
                  <c:v>404.19</c:v>
                </c:pt>
                <c:pt idx="149">
                  <c:v>404.55</c:v>
                </c:pt>
                <c:pt idx="150">
                  <c:v>404.91</c:v>
                </c:pt>
                <c:pt idx="151">
                  <c:v>405.27</c:v>
                </c:pt>
                <c:pt idx="152">
                  <c:v>405.63</c:v>
                </c:pt>
                <c:pt idx="153">
                  <c:v>405.99</c:v>
                </c:pt>
                <c:pt idx="154">
                  <c:v>406.35</c:v>
                </c:pt>
                <c:pt idx="155">
                  <c:v>406.72</c:v>
                </c:pt>
                <c:pt idx="156">
                  <c:v>407.08</c:v>
                </c:pt>
                <c:pt idx="157">
                  <c:v>407.44</c:v>
                </c:pt>
                <c:pt idx="158">
                  <c:v>407.8</c:v>
                </c:pt>
                <c:pt idx="159">
                  <c:v>408.16</c:v>
                </c:pt>
                <c:pt idx="160">
                  <c:v>408.52</c:v>
                </c:pt>
                <c:pt idx="161">
                  <c:v>408.88</c:v>
                </c:pt>
                <c:pt idx="162">
                  <c:v>409.24</c:v>
                </c:pt>
                <c:pt idx="163">
                  <c:v>409.6</c:v>
                </c:pt>
                <c:pt idx="164">
                  <c:v>409.96</c:v>
                </c:pt>
                <c:pt idx="165">
                  <c:v>410.32</c:v>
                </c:pt>
                <c:pt idx="166">
                  <c:v>410.68</c:v>
                </c:pt>
                <c:pt idx="167">
                  <c:v>411.04</c:v>
                </c:pt>
                <c:pt idx="168">
                  <c:v>411.4</c:v>
                </c:pt>
                <c:pt idx="169">
                  <c:v>411.76</c:v>
                </c:pt>
                <c:pt idx="170">
                  <c:v>412.12</c:v>
                </c:pt>
                <c:pt idx="171">
                  <c:v>412.48</c:v>
                </c:pt>
                <c:pt idx="172">
                  <c:v>412.84</c:v>
                </c:pt>
                <c:pt idx="173">
                  <c:v>413.2</c:v>
                </c:pt>
                <c:pt idx="174">
                  <c:v>413.56</c:v>
                </c:pt>
                <c:pt idx="175">
                  <c:v>413.92</c:v>
                </c:pt>
                <c:pt idx="176">
                  <c:v>414.28</c:v>
                </c:pt>
                <c:pt idx="177">
                  <c:v>414.64</c:v>
                </c:pt>
                <c:pt idx="178">
                  <c:v>415</c:v>
                </c:pt>
                <c:pt idx="179">
                  <c:v>415.36</c:v>
                </c:pt>
                <c:pt idx="180">
                  <c:v>415.72</c:v>
                </c:pt>
                <c:pt idx="181">
                  <c:v>416.08</c:v>
                </c:pt>
                <c:pt idx="182">
                  <c:v>416.44</c:v>
                </c:pt>
                <c:pt idx="183">
                  <c:v>416.8</c:v>
                </c:pt>
                <c:pt idx="184">
                  <c:v>417.16</c:v>
                </c:pt>
                <c:pt idx="185">
                  <c:v>417.52</c:v>
                </c:pt>
                <c:pt idx="186">
                  <c:v>417.88</c:v>
                </c:pt>
                <c:pt idx="187">
                  <c:v>418.23</c:v>
                </c:pt>
                <c:pt idx="188">
                  <c:v>418.59</c:v>
                </c:pt>
                <c:pt idx="189">
                  <c:v>418.95</c:v>
                </c:pt>
                <c:pt idx="190">
                  <c:v>419.31</c:v>
                </c:pt>
                <c:pt idx="191">
                  <c:v>419.67</c:v>
                </c:pt>
                <c:pt idx="192">
                  <c:v>420.03</c:v>
                </c:pt>
                <c:pt idx="193">
                  <c:v>420.39</c:v>
                </c:pt>
                <c:pt idx="194">
                  <c:v>420.75</c:v>
                </c:pt>
                <c:pt idx="195">
                  <c:v>421.11</c:v>
                </c:pt>
                <c:pt idx="196">
                  <c:v>421.47</c:v>
                </c:pt>
                <c:pt idx="197">
                  <c:v>421.83</c:v>
                </c:pt>
                <c:pt idx="198">
                  <c:v>422.19</c:v>
                </c:pt>
                <c:pt idx="199">
                  <c:v>422.54</c:v>
                </c:pt>
                <c:pt idx="200">
                  <c:v>422.9</c:v>
                </c:pt>
                <c:pt idx="201">
                  <c:v>423.26</c:v>
                </c:pt>
                <c:pt idx="202">
                  <c:v>423.62</c:v>
                </c:pt>
                <c:pt idx="203">
                  <c:v>423.98</c:v>
                </c:pt>
                <c:pt idx="204">
                  <c:v>424.34</c:v>
                </c:pt>
                <c:pt idx="205">
                  <c:v>424.7</c:v>
                </c:pt>
                <c:pt idx="206">
                  <c:v>425.06</c:v>
                </c:pt>
                <c:pt idx="207">
                  <c:v>425.41</c:v>
                </c:pt>
                <c:pt idx="208">
                  <c:v>425.77</c:v>
                </c:pt>
                <c:pt idx="209">
                  <c:v>426.13</c:v>
                </c:pt>
                <c:pt idx="210">
                  <c:v>426.49</c:v>
                </c:pt>
                <c:pt idx="211">
                  <c:v>426.85</c:v>
                </c:pt>
                <c:pt idx="212">
                  <c:v>427.21</c:v>
                </c:pt>
                <c:pt idx="213">
                  <c:v>427.56</c:v>
                </c:pt>
                <c:pt idx="214">
                  <c:v>427.92</c:v>
                </c:pt>
                <c:pt idx="215">
                  <c:v>428.28</c:v>
                </c:pt>
                <c:pt idx="216">
                  <c:v>428.64</c:v>
                </c:pt>
                <c:pt idx="217">
                  <c:v>429</c:v>
                </c:pt>
                <c:pt idx="218">
                  <c:v>429.36</c:v>
                </c:pt>
                <c:pt idx="219">
                  <c:v>429.71</c:v>
                </c:pt>
                <c:pt idx="220">
                  <c:v>430.07</c:v>
                </c:pt>
                <c:pt idx="221">
                  <c:v>430.43</c:v>
                </c:pt>
                <c:pt idx="222">
                  <c:v>430.79</c:v>
                </c:pt>
                <c:pt idx="223">
                  <c:v>431.15</c:v>
                </c:pt>
                <c:pt idx="224">
                  <c:v>431.5</c:v>
                </c:pt>
                <c:pt idx="225">
                  <c:v>431.86</c:v>
                </c:pt>
                <c:pt idx="226">
                  <c:v>432.22</c:v>
                </c:pt>
                <c:pt idx="227">
                  <c:v>432.58</c:v>
                </c:pt>
                <c:pt idx="228">
                  <c:v>432.94</c:v>
                </c:pt>
                <c:pt idx="229">
                  <c:v>433.29</c:v>
                </c:pt>
                <c:pt idx="230">
                  <c:v>433.65</c:v>
                </c:pt>
                <c:pt idx="231">
                  <c:v>434.01</c:v>
                </c:pt>
                <c:pt idx="232">
                  <c:v>434.37</c:v>
                </c:pt>
                <c:pt idx="233">
                  <c:v>434.72</c:v>
                </c:pt>
                <c:pt idx="234">
                  <c:v>435.08</c:v>
                </c:pt>
                <c:pt idx="235">
                  <c:v>435.44</c:v>
                </c:pt>
                <c:pt idx="236">
                  <c:v>435.8</c:v>
                </c:pt>
                <c:pt idx="237">
                  <c:v>436.15</c:v>
                </c:pt>
                <c:pt idx="238">
                  <c:v>436.51</c:v>
                </c:pt>
                <c:pt idx="239">
                  <c:v>436.87</c:v>
                </c:pt>
                <c:pt idx="240">
                  <c:v>437.22</c:v>
                </c:pt>
                <c:pt idx="241">
                  <c:v>437.58</c:v>
                </c:pt>
                <c:pt idx="242">
                  <c:v>437.94</c:v>
                </c:pt>
                <c:pt idx="243">
                  <c:v>438.3</c:v>
                </c:pt>
                <c:pt idx="244">
                  <c:v>438.65</c:v>
                </c:pt>
                <c:pt idx="245">
                  <c:v>439.01</c:v>
                </c:pt>
                <c:pt idx="246">
                  <c:v>439.37</c:v>
                </c:pt>
                <c:pt idx="247">
                  <c:v>439.72</c:v>
                </c:pt>
                <c:pt idx="248">
                  <c:v>440.08</c:v>
                </c:pt>
                <c:pt idx="249">
                  <c:v>440.44</c:v>
                </c:pt>
                <c:pt idx="250">
                  <c:v>440.8</c:v>
                </c:pt>
                <c:pt idx="251">
                  <c:v>441.15</c:v>
                </c:pt>
                <c:pt idx="252">
                  <c:v>441.51</c:v>
                </c:pt>
                <c:pt idx="253">
                  <c:v>441.87</c:v>
                </c:pt>
                <c:pt idx="254">
                  <c:v>442.22</c:v>
                </c:pt>
                <c:pt idx="255">
                  <c:v>442.58</c:v>
                </c:pt>
                <c:pt idx="256">
                  <c:v>442.94</c:v>
                </c:pt>
                <c:pt idx="257">
                  <c:v>443.29</c:v>
                </c:pt>
                <c:pt idx="258">
                  <c:v>443.65</c:v>
                </c:pt>
                <c:pt idx="259">
                  <c:v>444.01</c:v>
                </c:pt>
                <c:pt idx="260">
                  <c:v>444.36</c:v>
                </c:pt>
                <c:pt idx="261">
                  <c:v>444.72</c:v>
                </c:pt>
                <c:pt idx="262">
                  <c:v>445.07</c:v>
                </c:pt>
                <c:pt idx="263">
                  <c:v>445.43</c:v>
                </c:pt>
                <c:pt idx="264">
                  <c:v>445.79</c:v>
                </c:pt>
                <c:pt idx="265">
                  <c:v>446.14</c:v>
                </c:pt>
                <c:pt idx="266">
                  <c:v>446.5</c:v>
                </c:pt>
                <c:pt idx="267">
                  <c:v>446.86</c:v>
                </c:pt>
                <c:pt idx="268">
                  <c:v>447.21</c:v>
                </c:pt>
                <c:pt idx="269">
                  <c:v>447.57</c:v>
                </c:pt>
                <c:pt idx="270">
                  <c:v>447.92</c:v>
                </c:pt>
                <c:pt idx="271">
                  <c:v>448.28</c:v>
                </c:pt>
                <c:pt idx="272">
                  <c:v>448.64</c:v>
                </c:pt>
                <c:pt idx="273">
                  <c:v>448.99</c:v>
                </c:pt>
                <c:pt idx="274">
                  <c:v>449.35</c:v>
                </c:pt>
                <c:pt idx="275">
                  <c:v>449.7</c:v>
                </c:pt>
                <c:pt idx="276">
                  <c:v>450.06</c:v>
                </c:pt>
                <c:pt idx="277">
                  <c:v>450.42</c:v>
                </c:pt>
                <c:pt idx="278">
                  <c:v>450.77</c:v>
                </c:pt>
                <c:pt idx="279">
                  <c:v>451.13</c:v>
                </c:pt>
                <c:pt idx="280">
                  <c:v>451.48</c:v>
                </c:pt>
                <c:pt idx="281">
                  <c:v>451.84</c:v>
                </c:pt>
                <c:pt idx="282">
                  <c:v>452.19</c:v>
                </c:pt>
                <c:pt idx="283">
                  <c:v>452.55</c:v>
                </c:pt>
                <c:pt idx="284">
                  <c:v>452.9</c:v>
                </c:pt>
                <c:pt idx="285">
                  <c:v>453.26</c:v>
                </c:pt>
                <c:pt idx="286">
                  <c:v>453.62</c:v>
                </c:pt>
                <c:pt idx="287">
                  <c:v>453.97</c:v>
                </c:pt>
                <c:pt idx="288">
                  <c:v>454.33</c:v>
                </c:pt>
                <c:pt idx="289">
                  <c:v>454.68</c:v>
                </c:pt>
                <c:pt idx="290">
                  <c:v>455.04</c:v>
                </c:pt>
                <c:pt idx="291">
                  <c:v>455.39</c:v>
                </c:pt>
                <c:pt idx="292">
                  <c:v>455.75</c:v>
                </c:pt>
                <c:pt idx="293">
                  <c:v>456.1</c:v>
                </c:pt>
                <c:pt idx="294">
                  <c:v>456.46</c:v>
                </c:pt>
                <c:pt idx="295">
                  <c:v>456.81</c:v>
                </c:pt>
                <c:pt idx="296">
                  <c:v>457.17</c:v>
                </c:pt>
                <c:pt idx="297">
                  <c:v>457.52</c:v>
                </c:pt>
                <c:pt idx="298">
                  <c:v>457.88</c:v>
                </c:pt>
                <c:pt idx="299">
                  <c:v>458.23</c:v>
                </c:pt>
                <c:pt idx="300">
                  <c:v>458.59</c:v>
                </c:pt>
                <c:pt idx="301">
                  <c:v>458.94</c:v>
                </c:pt>
                <c:pt idx="302">
                  <c:v>459.3</c:v>
                </c:pt>
                <c:pt idx="303">
                  <c:v>459.65</c:v>
                </c:pt>
                <c:pt idx="304">
                  <c:v>460.01</c:v>
                </c:pt>
                <c:pt idx="305">
                  <c:v>460.36</c:v>
                </c:pt>
                <c:pt idx="306">
                  <c:v>460.72</c:v>
                </c:pt>
                <c:pt idx="307">
                  <c:v>461.07</c:v>
                </c:pt>
                <c:pt idx="308">
                  <c:v>461.42</c:v>
                </c:pt>
                <c:pt idx="309">
                  <c:v>461.78</c:v>
                </c:pt>
                <c:pt idx="310">
                  <c:v>462.13</c:v>
                </c:pt>
                <c:pt idx="311">
                  <c:v>462.49</c:v>
                </c:pt>
                <c:pt idx="312">
                  <c:v>462.84</c:v>
                </c:pt>
                <c:pt idx="313">
                  <c:v>463.2</c:v>
                </c:pt>
                <c:pt idx="314">
                  <c:v>463.55</c:v>
                </c:pt>
                <c:pt idx="315">
                  <c:v>463.9</c:v>
                </c:pt>
                <c:pt idx="316">
                  <c:v>464.26</c:v>
                </c:pt>
                <c:pt idx="317">
                  <c:v>464.61</c:v>
                </c:pt>
                <c:pt idx="318">
                  <c:v>464.97</c:v>
                </c:pt>
                <c:pt idx="319">
                  <c:v>465.32</c:v>
                </c:pt>
                <c:pt idx="320">
                  <c:v>465.68</c:v>
                </c:pt>
                <c:pt idx="321">
                  <c:v>466.03</c:v>
                </c:pt>
                <c:pt idx="322">
                  <c:v>466.38</c:v>
                </c:pt>
                <c:pt idx="323">
                  <c:v>466.74</c:v>
                </c:pt>
                <c:pt idx="324">
                  <c:v>467.09</c:v>
                </c:pt>
                <c:pt idx="325">
                  <c:v>467.44</c:v>
                </c:pt>
                <c:pt idx="326">
                  <c:v>467.8</c:v>
                </c:pt>
                <c:pt idx="327">
                  <c:v>468.15</c:v>
                </c:pt>
                <c:pt idx="328">
                  <c:v>468.51</c:v>
                </c:pt>
                <c:pt idx="329">
                  <c:v>468.86</c:v>
                </c:pt>
                <c:pt idx="330">
                  <c:v>469.21</c:v>
                </c:pt>
                <c:pt idx="331">
                  <c:v>469.57</c:v>
                </c:pt>
                <c:pt idx="332">
                  <c:v>469.92</c:v>
                </c:pt>
                <c:pt idx="333">
                  <c:v>470.27</c:v>
                </c:pt>
                <c:pt idx="334">
                  <c:v>470.63</c:v>
                </c:pt>
                <c:pt idx="335">
                  <c:v>470.98</c:v>
                </c:pt>
                <c:pt idx="336">
                  <c:v>471.33</c:v>
                </c:pt>
                <c:pt idx="337">
                  <c:v>471.69</c:v>
                </c:pt>
                <c:pt idx="338">
                  <c:v>472.04</c:v>
                </c:pt>
                <c:pt idx="339">
                  <c:v>472.39</c:v>
                </c:pt>
                <c:pt idx="340">
                  <c:v>472.75</c:v>
                </c:pt>
                <c:pt idx="341">
                  <c:v>473.1</c:v>
                </c:pt>
                <c:pt idx="342">
                  <c:v>473.45</c:v>
                </c:pt>
                <c:pt idx="343">
                  <c:v>473.81</c:v>
                </c:pt>
                <c:pt idx="344">
                  <c:v>474.16</c:v>
                </c:pt>
                <c:pt idx="345">
                  <c:v>474.51</c:v>
                </c:pt>
                <c:pt idx="346">
                  <c:v>474.87</c:v>
                </c:pt>
                <c:pt idx="347">
                  <c:v>475.22</c:v>
                </c:pt>
                <c:pt idx="348">
                  <c:v>475.57</c:v>
                </c:pt>
                <c:pt idx="349">
                  <c:v>475.92</c:v>
                </c:pt>
                <c:pt idx="350">
                  <c:v>476.28</c:v>
                </c:pt>
                <c:pt idx="351">
                  <c:v>476.63</c:v>
                </c:pt>
                <c:pt idx="352">
                  <c:v>476.98</c:v>
                </c:pt>
                <c:pt idx="353">
                  <c:v>477.34</c:v>
                </c:pt>
                <c:pt idx="354">
                  <c:v>477.69</c:v>
                </c:pt>
                <c:pt idx="355">
                  <c:v>478.04</c:v>
                </c:pt>
                <c:pt idx="356">
                  <c:v>478.39</c:v>
                </c:pt>
                <c:pt idx="357">
                  <c:v>478.75</c:v>
                </c:pt>
                <c:pt idx="358">
                  <c:v>479.1</c:v>
                </c:pt>
                <c:pt idx="359">
                  <c:v>479.45</c:v>
                </c:pt>
                <c:pt idx="360">
                  <c:v>479.8</c:v>
                </c:pt>
                <c:pt idx="361">
                  <c:v>480.16</c:v>
                </c:pt>
                <c:pt idx="362">
                  <c:v>480.51</c:v>
                </c:pt>
                <c:pt idx="363">
                  <c:v>480.86</c:v>
                </c:pt>
                <c:pt idx="364">
                  <c:v>481.21</c:v>
                </c:pt>
                <c:pt idx="365">
                  <c:v>481.56</c:v>
                </c:pt>
                <c:pt idx="366">
                  <c:v>481.92</c:v>
                </c:pt>
                <c:pt idx="367">
                  <c:v>482.27</c:v>
                </c:pt>
                <c:pt idx="368">
                  <c:v>482.62</c:v>
                </c:pt>
                <c:pt idx="369">
                  <c:v>482.97</c:v>
                </c:pt>
                <c:pt idx="370">
                  <c:v>483.32</c:v>
                </c:pt>
                <c:pt idx="371">
                  <c:v>483.68</c:v>
                </c:pt>
                <c:pt idx="372">
                  <c:v>484.03</c:v>
                </c:pt>
                <c:pt idx="373">
                  <c:v>484.38</c:v>
                </c:pt>
                <c:pt idx="374">
                  <c:v>484.73</c:v>
                </c:pt>
                <c:pt idx="375">
                  <c:v>485.08</c:v>
                </c:pt>
                <c:pt idx="376">
                  <c:v>485.44</c:v>
                </c:pt>
                <c:pt idx="377">
                  <c:v>485.79</c:v>
                </c:pt>
                <c:pt idx="378">
                  <c:v>486.14</c:v>
                </c:pt>
                <c:pt idx="379">
                  <c:v>486.49</c:v>
                </c:pt>
                <c:pt idx="380">
                  <c:v>486.84</c:v>
                </c:pt>
                <c:pt idx="381">
                  <c:v>487.19</c:v>
                </c:pt>
                <c:pt idx="382">
                  <c:v>487.54</c:v>
                </c:pt>
                <c:pt idx="383">
                  <c:v>487.9</c:v>
                </c:pt>
                <c:pt idx="384">
                  <c:v>488.25</c:v>
                </c:pt>
                <c:pt idx="385">
                  <c:v>488.6</c:v>
                </c:pt>
                <c:pt idx="386">
                  <c:v>488.95</c:v>
                </c:pt>
                <c:pt idx="387">
                  <c:v>489.3</c:v>
                </c:pt>
                <c:pt idx="388">
                  <c:v>489.65</c:v>
                </c:pt>
                <c:pt idx="389">
                  <c:v>490</c:v>
                </c:pt>
                <c:pt idx="390">
                  <c:v>490.36</c:v>
                </c:pt>
                <c:pt idx="391">
                  <c:v>490.71</c:v>
                </c:pt>
                <c:pt idx="392">
                  <c:v>491.06</c:v>
                </c:pt>
                <c:pt idx="393">
                  <c:v>491.41</c:v>
                </c:pt>
                <c:pt idx="394">
                  <c:v>491.76</c:v>
                </c:pt>
                <c:pt idx="395">
                  <c:v>492.11</c:v>
                </c:pt>
                <c:pt idx="396">
                  <c:v>492.46</c:v>
                </c:pt>
                <c:pt idx="397">
                  <c:v>492.81</c:v>
                </c:pt>
                <c:pt idx="398">
                  <c:v>493.16</c:v>
                </c:pt>
                <c:pt idx="399">
                  <c:v>493.51</c:v>
                </c:pt>
                <c:pt idx="400">
                  <c:v>493.86</c:v>
                </c:pt>
                <c:pt idx="401">
                  <c:v>494.22</c:v>
                </c:pt>
                <c:pt idx="402">
                  <c:v>494.57</c:v>
                </c:pt>
                <c:pt idx="403">
                  <c:v>494.92</c:v>
                </c:pt>
                <c:pt idx="404">
                  <c:v>495.27</c:v>
                </c:pt>
                <c:pt idx="405">
                  <c:v>495.62</c:v>
                </c:pt>
                <c:pt idx="406">
                  <c:v>495.97</c:v>
                </c:pt>
                <c:pt idx="407">
                  <c:v>496.32</c:v>
                </c:pt>
                <c:pt idx="408">
                  <c:v>496.67</c:v>
                </c:pt>
                <c:pt idx="409">
                  <c:v>497.02</c:v>
                </c:pt>
                <c:pt idx="410">
                  <c:v>497.37</c:v>
                </c:pt>
                <c:pt idx="411">
                  <c:v>497.72</c:v>
                </c:pt>
                <c:pt idx="412">
                  <c:v>498.07</c:v>
                </c:pt>
                <c:pt idx="413">
                  <c:v>498.42</c:v>
                </c:pt>
                <c:pt idx="414">
                  <c:v>498.77</c:v>
                </c:pt>
                <c:pt idx="415">
                  <c:v>499.12</c:v>
                </c:pt>
                <c:pt idx="416">
                  <c:v>499.47</c:v>
                </c:pt>
                <c:pt idx="417">
                  <c:v>499.82</c:v>
                </c:pt>
                <c:pt idx="418">
                  <c:v>500.17</c:v>
                </c:pt>
                <c:pt idx="419">
                  <c:v>500.52</c:v>
                </c:pt>
                <c:pt idx="420">
                  <c:v>500.87</c:v>
                </c:pt>
                <c:pt idx="421">
                  <c:v>501.22</c:v>
                </c:pt>
                <c:pt idx="422">
                  <c:v>501.57</c:v>
                </c:pt>
                <c:pt idx="423">
                  <c:v>501.92</c:v>
                </c:pt>
                <c:pt idx="424">
                  <c:v>502.27</c:v>
                </c:pt>
                <c:pt idx="425">
                  <c:v>502.62</c:v>
                </c:pt>
                <c:pt idx="426">
                  <c:v>502.97</c:v>
                </c:pt>
                <c:pt idx="427">
                  <c:v>503.32</c:v>
                </c:pt>
                <c:pt idx="428">
                  <c:v>503.67</c:v>
                </c:pt>
                <c:pt idx="429">
                  <c:v>504.02</c:v>
                </c:pt>
                <c:pt idx="430">
                  <c:v>504.37</c:v>
                </c:pt>
                <c:pt idx="431">
                  <c:v>504.72</c:v>
                </c:pt>
                <c:pt idx="432">
                  <c:v>505.07</c:v>
                </c:pt>
                <c:pt idx="433">
                  <c:v>505.41</c:v>
                </c:pt>
                <c:pt idx="434">
                  <c:v>505.76</c:v>
                </c:pt>
                <c:pt idx="435">
                  <c:v>506.11</c:v>
                </c:pt>
                <c:pt idx="436">
                  <c:v>506.46</c:v>
                </c:pt>
                <c:pt idx="437">
                  <c:v>506.81</c:v>
                </c:pt>
                <c:pt idx="438">
                  <c:v>507.16</c:v>
                </c:pt>
                <c:pt idx="439">
                  <c:v>507.51</c:v>
                </c:pt>
                <c:pt idx="440">
                  <c:v>507.86</c:v>
                </c:pt>
                <c:pt idx="441">
                  <c:v>508.21</c:v>
                </c:pt>
                <c:pt idx="442">
                  <c:v>508.56</c:v>
                </c:pt>
                <c:pt idx="443">
                  <c:v>508.91</c:v>
                </c:pt>
                <c:pt idx="444">
                  <c:v>509.25</c:v>
                </c:pt>
                <c:pt idx="445">
                  <c:v>509.6</c:v>
                </c:pt>
                <c:pt idx="446">
                  <c:v>509.95</c:v>
                </c:pt>
                <c:pt idx="447">
                  <c:v>510.3</c:v>
                </c:pt>
                <c:pt idx="448">
                  <c:v>510.65</c:v>
                </c:pt>
                <c:pt idx="449">
                  <c:v>511</c:v>
                </c:pt>
                <c:pt idx="450">
                  <c:v>511.35</c:v>
                </c:pt>
                <c:pt idx="451">
                  <c:v>511.7</c:v>
                </c:pt>
                <c:pt idx="452">
                  <c:v>512.04</c:v>
                </c:pt>
                <c:pt idx="453">
                  <c:v>512.39</c:v>
                </c:pt>
                <c:pt idx="454">
                  <c:v>512.74</c:v>
                </c:pt>
                <c:pt idx="455">
                  <c:v>513.09</c:v>
                </c:pt>
                <c:pt idx="456">
                  <c:v>513.44000000000005</c:v>
                </c:pt>
                <c:pt idx="457">
                  <c:v>513.79</c:v>
                </c:pt>
                <c:pt idx="458">
                  <c:v>514.13</c:v>
                </c:pt>
                <c:pt idx="459">
                  <c:v>514.48</c:v>
                </c:pt>
                <c:pt idx="460">
                  <c:v>514.83000000000004</c:v>
                </c:pt>
                <c:pt idx="461">
                  <c:v>515.17999999999995</c:v>
                </c:pt>
                <c:pt idx="462">
                  <c:v>515.53</c:v>
                </c:pt>
                <c:pt idx="463">
                  <c:v>515.88</c:v>
                </c:pt>
                <c:pt idx="464">
                  <c:v>516.22</c:v>
                </c:pt>
                <c:pt idx="465">
                  <c:v>516.57000000000005</c:v>
                </c:pt>
                <c:pt idx="466">
                  <c:v>516.91999999999996</c:v>
                </c:pt>
                <c:pt idx="467">
                  <c:v>517.27</c:v>
                </c:pt>
                <c:pt idx="468">
                  <c:v>517.62</c:v>
                </c:pt>
                <c:pt idx="469">
                  <c:v>517.96</c:v>
                </c:pt>
                <c:pt idx="470">
                  <c:v>518.30999999999995</c:v>
                </c:pt>
                <c:pt idx="471">
                  <c:v>518.66</c:v>
                </c:pt>
                <c:pt idx="472">
                  <c:v>519.01</c:v>
                </c:pt>
                <c:pt idx="473">
                  <c:v>519.35</c:v>
                </c:pt>
                <c:pt idx="474">
                  <c:v>519.70000000000005</c:v>
                </c:pt>
                <c:pt idx="475">
                  <c:v>520.04999999999995</c:v>
                </c:pt>
                <c:pt idx="476">
                  <c:v>520.4</c:v>
                </c:pt>
                <c:pt idx="477">
                  <c:v>520.74</c:v>
                </c:pt>
                <c:pt idx="478">
                  <c:v>521.09</c:v>
                </c:pt>
                <c:pt idx="479">
                  <c:v>521.44000000000005</c:v>
                </c:pt>
                <c:pt idx="480">
                  <c:v>521.79</c:v>
                </c:pt>
                <c:pt idx="481">
                  <c:v>522.13</c:v>
                </c:pt>
                <c:pt idx="482">
                  <c:v>522.48</c:v>
                </c:pt>
                <c:pt idx="483">
                  <c:v>522.83000000000004</c:v>
                </c:pt>
                <c:pt idx="484">
                  <c:v>523.17999999999995</c:v>
                </c:pt>
                <c:pt idx="485">
                  <c:v>523.52</c:v>
                </c:pt>
                <c:pt idx="486">
                  <c:v>523.87</c:v>
                </c:pt>
                <c:pt idx="487">
                  <c:v>524.22</c:v>
                </c:pt>
                <c:pt idx="488">
                  <c:v>524.55999999999995</c:v>
                </c:pt>
                <c:pt idx="489">
                  <c:v>524.91</c:v>
                </c:pt>
                <c:pt idx="490">
                  <c:v>525.26</c:v>
                </c:pt>
                <c:pt idx="491">
                  <c:v>525.6</c:v>
                </c:pt>
                <c:pt idx="492">
                  <c:v>525.95000000000005</c:v>
                </c:pt>
                <c:pt idx="493">
                  <c:v>526.29999999999995</c:v>
                </c:pt>
                <c:pt idx="494">
                  <c:v>526.64</c:v>
                </c:pt>
                <c:pt idx="495">
                  <c:v>526.99</c:v>
                </c:pt>
                <c:pt idx="496">
                  <c:v>527.34</c:v>
                </c:pt>
                <c:pt idx="497">
                  <c:v>527.67999999999995</c:v>
                </c:pt>
                <c:pt idx="498">
                  <c:v>528.03</c:v>
                </c:pt>
                <c:pt idx="499">
                  <c:v>528.38</c:v>
                </c:pt>
                <c:pt idx="500">
                  <c:v>528.72</c:v>
                </c:pt>
                <c:pt idx="501">
                  <c:v>529.07000000000005</c:v>
                </c:pt>
                <c:pt idx="502">
                  <c:v>529.41999999999996</c:v>
                </c:pt>
                <c:pt idx="503">
                  <c:v>529.76</c:v>
                </c:pt>
                <c:pt idx="504">
                  <c:v>530.11</c:v>
                </c:pt>
                <c:pt idx="505">
                  <c:v>530.46</c:v>
                </c:pt>
                <c:pt idx="506">
                  <c:v>530.79999999999995</c:v>
                </c:pt>
                <c:pt idx="507">
                  <c:v>531.15</c:v>
                </c:pt>
                <c:pt idx="508">
                  <c:v>531.5</c:v>
                </c:pt>
                <c:pt idx="509">
                  <c:v>531.84</c:v>
                </c:pt>
                <c:pt idx="510">
                  <c:v>532.19000000000005</c:v>
                </c:pt>
                <c:pt idx="511">
                  <c:v>532.53</c:v>
                </c:pt>
                <c:pt idx="512">
                  <c:v>532.88</c:v>
                </c:pt>
                <c:pt idx="513">
                  <c:v>533.23</c:v>
                </c:pt>
                <c:pt idx="514">
                  <c:v>533.57000000000005</c:v>
                </c:pt>
                <c:pt idx="515">
                  <c:v>533.91999999999996</c:v>
                </c:pt>
                <c:pt idx="516">
                  <c:v>534.26</c:v>
                </c:pt>
                <c:pt idx="517">
                  <c:v>534.61</c:v>
                </c:pt>
                <c:pt idx="518">
                  <c:v>534.95000000000005</c:v>
                </c:pt>
                <c:pt idx="519">
                  <c:v>535.29999999999995</c:v>
                </c:pt>
                <c:pt idx="520">
                  <c:v>535.65</c:v>
                </c:pt>
                <c:pt idx="521">
                  <c:v>535.99</c:v>
                </c:pt>
                <c:pt idx="522">
                  <c:v>536.34</c:v>
                </c:pt>
                <c:pt idx="523">
                  <c:v>536.67999999999995</c:v>
                </c:pt>
                <c:pt idx="524">
                  <c:v>537.03</c:v>
                </c:pt>
                <c:pt idx="525">
                  <c:v>537.37</c:v>
                </c:pt>
                <c:pt idx="526">
                  <c:v>537.72</c:v>
                </c:pt>
                <c:pt idx="527">
                  <c:v>538.05999999999995</c:v>
                </c:pt>
                <c:pt idx="528">
                  <c:v>538.41</c:v>
                </c:pt>
                <c:pt idx="529">
                  <c:v>538.75</c:v>
                </c:pt>
                <c:pt idx="530">
                  <c:v>539.1</c:v>
                </c:pt>
                <c:pt idx="531">
                  <c:v>539.44000000000005</c:v>
                </c:pt>
                <c:pt idx="532">
                  <c:v>539.79</c:v>
                </c:pt>
                <c:pt idx="533">
                  <c:v>540.14</c:v>
                </c:pt>
                <c:pt idx="534">
                  <c:v>540.48</c:v>
                </c:pt>
                <c:pt idx="535">
                  <c:v>540.83000000000004</c:v>
                </c:pt>
                <c:pt idx="536">
                  <c:v>541.16999999999996</c:v>
                </c:pt>
                <c:pt idx="537">
                  <c:v>541.52</c:v>
                </c:pt>
                <c:pt idx="538">
                  <c:v>541.86</c:v>
                </c:pt>
                <c:pt idx="539">
                  <c:v>542.20000000000005</c:v>
                </c:pt>
                <c:pt idx="540">
                  <c:v>542.54999999999995</c:v>
                </c:pt>
                <c:pt idx="541">
                  <c:v>542.89</c:v>
                </c:pt>
                <c:pt idx="542">
                  <c:v>543.24</c:v>
                </c:pt>
                <c:pt idx="543">
                  <c:v>543.58000000000004</c:v>
                </c:pt>
                <c:pt idx="544">
                  <c:v>543.92999999999995</c:v>
                </c:pt>
                <c:pt idx="545">
                  <c:v>544.27</c:v>
                </c:pt>
                <c:pt idx="546">
                  <c:v>544.62</c:v>
                </c:pt>
                <c:pt idx="547">
                  <c:v>544.96</c:v>
                </c:pt>
                <c:pt idx="548">
                  <c:v>545.30999999999995</c:v>
                </c:pt>
                <c:pt idx="549">
                  <c:v>545.65</c:v>
                </c:pt>
                <c:pt idx="550">
                  <c:v>546</c:v>
                </c:pt>
                <c:pt idx="551">
                  <c:v>546.34</c:v>
                </c:pt>
                <c:pt idx="552">
                  <c:v>546.67999999999995</c:v>
                </c:pt>
                <c:pt idx="553">
                  <c:v>547.03</c:v>
                </c:pt>
                <c:pt idx="554">
                  <c:v>547.37</c:v>
                </c:pt>
                <c:pt idx="555">
                  <c:v>547.72</c:v>
                </c:pt>
                <c:pt idx="556">
                  <c:v>548.05999999999995</c:v>
                </c:pt>
                <c:pt idx="557">
                  <c:v>548.4</c:v>
                </c:pt>
                <c:pt idx="558">
                  <c:v>548.75</c:v>
                </c:pt>
                <c:pt idx="559">
                  <c:v>549.09</c:v>
                </c:pt>
                <c:pt idx="560">
                  <c:v>549.44000000000005</c:v>
                </c:pt>
                <c:pt idx="561">
                  <c:v>549.78</c:v>
                </c:pt>
                <c:pt idx="562">
                  <c:v>550.12</c:v>
                </c:pt>
                <c:pt idx="563">
                  <c:v>550.47</c:v>
                </c:pt>
                <c:pt idx="564">
                  <c:v>550.80999999999995</c:v>
                </c:pt>
                <c:pt idx="565">
                  <c:v>551.16</c:v>
                </c:pt>
                <c:pt idx="566">
                  <c:v>551.5</c:v>
                </c:pt>
                <c:pt idx="567">
                  <c:v>551.84</c:v>
                </c:pt>
                <c:pt idx="568">
                  <c:v>552.19000000000005</c:v>
                </c:pt>
                <c:pt idx="569">
                  <c:v>552.53</c:v>
                </c:pt>
                <c:pt idx="570">
                  <c:v>552.87</c:v>
                </c:pt>
                <c:pt idx="571">
                  <c:v>553.22</c:v>
                </c:pt>
                <c:pt idx="572">
                  <c:v>553.55999999999995</c:v>
                </c:pt>
                <c:pt idx="573">
                  <c:v>553.9</c:v>
                </c:pt>
                <c:pt idx="574">
                  <c:v>554.25</c:v>
                </c:pt>
                <c:pt idx="575">
                  <c:v>554.59</c:v>
                </c:pt>
                <c:pt idx="576">
                  <c:v>554.92999999999995</c:v>
                </c:pt>
                <c:pt idx="577">
                  <c:v>555.28</c:v>
                </c:pt>
                <c:pt idx="578">
                  <c:v>555.62</c:v>
                </c:pt>
                <c:pt idx="579">
                  <c:v>555.96</c:v>
                </c:pt>
                <c:pt idx="580">
                  <c:v>556.30999999999995</c:v>
                </c:pt>
                <c:pt idx="581">
                  <c:v>556.65</c:v>
                </c:pt>
                <c:pt idx="582">
                  <c:v>556.99</c:v>
                </c:pt>
                <c:pt idx="583">
                  <c:v>557.33000000000004</c:v>
                </c:pt>
                <c:pt idx="584">
                  <c:v>557.67999999999995</c:v>
                </c:pt>
                <c:pt idx="585">
                  <c:v>558.02</c:v>
                </c:pt>
                <c:pt idx="586">
                  <c:v>558.36</c:v>
                </c:pt>
                <c:pt idx="587">
                  <c:v>558.71</c:v>
                </c:pt>
                <c:pt idx="588">
                  <c:v>559.04999999999995</c:v>
                </c:pt>
                <c:pt idx="589">
                  <c:v>559.39</c:v>
                </c:pt>
                <c:pt idx="590">
                  <c:v>559.73</c:v>
                </c:pt>
                <c:pt idx="591">
                  <c:v>560.08000000000004</c:v>
                </c:pt>
                <c:pt idx="592">
                  <c:v>560.41999999999996</c:v>
                </c:pt>
                <c:pt idx="593">
                  <c:v>560.76</c:v>
                </c:pt>
                <c:pt idx="594">
                  <c:v>561.1</c:v>
                </c:pt>
                <c:pt idx="595">
                  <c:v>561.45000000000005</c:v>
                </c:pt>
                <c:pt idx="596">
                  <c:v>561.79</c:v>
                </c:pt>
                <c:pt idx="597">
                  <c:v>562.13</c:v>
                </c:pt>
                <c:pt idx="598">
                  <c:v>562.47</c:v>
                </c:pt>
                <c:pt idx="599">
                  <c:v>562.80999999999995</c:v>
                </c:pt>
                <c:pt idx="600">
                  <c:v>563.16</c:v>
                </c:pt>
                <c:pt idx="601">
                  <c:v>563.5</c:v>
                </c:pt>
                <c:pt idx="602">
                  <c:v>563.84</c:v>
                </c:pt>
                <c:pt idx="603">
                  <c:v>564.17999999999995</c:v>
                </c:pt>
                <c:pt idx="604">
                  <c:v>564.53</c:v>
                </c:pt>
                <c:pt idx="605">
                  <c:v>564.87</c:v>
                </c:pt>
                <c:pt idx="606">
                  <c:v>565.21</c:v>
                </c:pt>
                <c:pt idx="607">
                  <c:v>565.54999999999995</c:v>
                </c:pt>
                <c:pt idx="608">
                  <c:v>565.89</c:v>
                </c:pt>
                <c:pt idx="609">
                  <c:v>566.23</c:v>
                </c:pt>
                <c:pt idx="610">
                  <c:v>566.58000000000004</c:v>
                </c:pt>
                <c:pt idx="611">
                  <c:v>566.91999999999996</c:v>
                </c:pt>
                <c:pt idx="612">
                  <c:v>567.26</c:v>
                </c:pt>
                <c:pt idx="613">
                  <c:v>567.6</c:v>
                </c:pt>
                <c:pt idx="614">
                  <c:v>567.94000000000005</c:v>
                </c:pt>
                <c:pt idx="615">
                  <c:v>568.28</c:v>
                </c:pt>
                <c:pt idx="616">
                  <c:v>568.63</c:v>
                </c:pt>
                <c:pt idx="617">
                  <c:v>568.97</c:v>
                </c:pt>
                <c:pt idx="618">
                  <c:v>569.30999999999995</c:v>
                </c:pt>
                <c:pt idx="619">
                  <c:v>569.65</c:v>
                </c:pt>
                <c:pt idx="620">
                  <c:v>569.99</c:v>
                </c:pt>
                <c:pt idx="621">
                  <c:v>570.33000000000004</c:v>
                </c:pt>
                <c:pt idx="622">
                  <c:v>570.66999999999996</c:v>
                </c:pt>
                <c:pt idx="623">
                  <c:v>571.02</c:v>
                </c:pt>
                <c:pt idx="624">
                  <c:v>571.36</c:v>
                </c:pt>
                <c:pt idx="625">
                  <c:v>571.70000000000005</c:v>
                </c:pt>
                <c:pt idx="626">
                  <c:v>572.04</c:v>
                </c:pt>
                <c:pt idx="627">
                  <c:v>572.38</c:v>
                </c:pt>
                <c:pt idx="628">
                  <c:v>572.72</c:v>
                </c:pt>
                <c:pt idx="629">
                  <c:v>573.05999999999995</c:v>
                </c:pt>
                <c:pt idx="630">
                  <c:v>573.4</c:v>
                </c:pt>
                <c:pt idx="631">
                  <c:v>573.74</c:v>
                </c:pt>
                <c:pt idx="632">
                  <c:v>574.08000000000004</c:v>
                </c:pt>
                <c:pt idx="633">
                  <c:v>574.41999999999996</c:v>
                </c:pt>
                <c:pt idx="634">
                  <c:v>574.76</c:v>
                </c:pt>
                <c:pt idx="635">
                  <c:v>575.11</c:v>
                </c:pt>
                <c:pt idx="636">
                  <c:v>575.45000000000005</c:v>
                </c:pt>
                <c:pt idx="637">
                  <c:v>575.79</c:v>
                </c:pt>
                <c:pt idx="638">
                  <c:v>576.13</c:v>
                </c:pt>
                <c:pt idx="639">
                  <c:v>576.47</c:v>
                </c:pt>
                <c:pt idx="640">
                  <c:v>576.80999999999995</c:v>
                </c:pt>
                <c:pt idx="641">
                  <c:v>577.15</c:v>
                </c:pt>
                <c:pt idx="642">
                  <c:v>577.49</c:v>
                </c:pt>
                <c:pt idx="643">
                  <c:v>577.83000000000004</c:v>
                </c:pt>
                <c:pt idx="644">
                  <c:v>578.16999999999996</c:v>
                </c:pt>
                <c:pt idx="645">
                  <c:v>578.51</c:v>
                </c:pt>
                <c:pt idx="646">
                  <c:v>578.85</c:v>
                </c:pt>
                <c:pt idx="647">
                  <c:v>579.19000000000005</c:v>
                </c:pt>
                <c:pt idx="648">
                  <c:v>579.53</c:v>
                </c:pt>
                <c:pt idx="649">
                  <c:v>579.87</c:v>
                </c:pt>
                <c:pt idx="650">
                  <c:v>580.21</c:v>
                </c:pt>
                <c:pt idx="651">
                  <c:v>580.54999999999995</c:v>
                </c:pt>
                <c:pt idx="652">
                  <c:v>580.89</c:v>
                </c:pt>
                <c:pt idx="653">
                  <c:v>581.23</c:v>
                </c:pt>
                <c:pt idx="654">
                  <c:v>581.57000000000005</c:v>
                </c:pt>
                <c:pt idx="655">
                  <c:v>581.91</c:v>
                </c:pt>
                <c:pt idx="656">
                  <c:v>582.25</c:v>
                </c:pt>
                <c:pt idx="657">
                  <c:v>582.59</c:v>
                </c:pt>
                <c:pt idx="658">
                  <c:v>582.92999999999995</c:v>
                </c:pt>
                <c:pt idx="659">
                  <c:v>583.27</c:v>
                </c:pt>
                <c:pt idx="660">
                  <c:v>583.61</c:v>
                </c:pt>
                <c:pt idx="661">
                  <c:v>583.95000000000005</c:v>
                </c:pt>
                <c:pt idx="662">
                  <c:v>584.29</c:v>
                </c:pt>
                <c:pt idx="663">
                  <c:v>584.63</c:v>
                </c:pt>
                <c:pt idx="664">
                  <c:v>584.96</c:v>
                </c:pt>
                <c:pt idx="665">
                  <c:v>585.29999999999995</c:v>
                </c:pt>
                <c:pt idx="666">
                  <c:v>585.64</c:v>
                </c:pt>
                <c:pt idx="667">
                  <c:v>585.98</c:v>
                </c:pt>
                <c:pt idx="668">
                  <c:v>586.32000000000005</c:v>
                </c:pt>
                <c:pt idx="669">
                  <c:v>586.66</c:v>
                </c:pt>
                <c:pt idx="670">
                  <c:v>587</c:v>
                </c:pt>
                <c:pt idx="671">
                  <c:v>587.34</c:v>
                </c:pt>
                <c:pt idx="672">
                  <c:v>587.67999999999995</c:v>
                </c:pt>
                <c:pt idx="673">
                  <c:v>588.02</c:v>
                </c:pt>
                <c:pt idx="674">
                  <c:v>588.36</c:v>
                </c:pt>
                <c:pt idx="675">
                  <c:v>588.69000000000005</c:v>
                </c:pt>
                <c:pt idx="676">
                  <c:v>589.03</c:v>
                </c:pt>
                <c:pt idx="677">
                  <c:v>589.37</c:v>
                </c:pt>
                <c:pt idx="678">
                  <c:v>589.71</c:v>
                </c:pt>
                <c:pt idx="679">
                  <c:v>590.04999999999995</c:v>
                </c:pt>
                <c:pt idx="680">
                  <c:v>590.39</c:v>
                </c:pt>
                <c:pt idx="681">
                  <c:v>590.73</c:v>
                </c:pt>
                <c:pt idx="682">
                  <c:v>591.07000000000005</c:v>
                </c:pt>
                <c:pt idx="683">
                  <c:v>591.4</c:v>
                </c:pt>
                <c:pt idx="684">
                  <c:v>591.74</c:v>
                </c:pt>
                <c:pt idx="685">
                  <c:v>592.08000000000004</c:v>
                </c:pt>
                <c:pt idx="686">
                  <c:v>592.41999999999996</c:v>
                </c:pt>
                <c:pt idx="687">
                  <c:v>592.76</c:v>
                </c:pt>
                <c:pt idx="688">
                  <c:v>593.1</c:v>
                </c:pt>
                <c:pt idx="689">
                  <c:v>593.42999999999995</c:v>
                </c:pt>
                <c:pt idx="690">
                  <c:v>593.77</c:v>
                </c:pt>
                <c:pt idx="691">
                  <c:v>594.11</c:v>
                </c:pt>
                <c:pt idx="692">
                  <c:v>594.45000000000005</c:v>
                </c:pt>
                <c:pt idx="693">
                  <c:v>594.79</c:v>
                </c:pt>
                <c:pt idx="694">
                  <c:v>595.12</c:v>
                </c:pt>
                <c:pt idx="695">
                  <c:v>595.46</c:v>
                </c:pt>
                <c:pt idx="696">
                  <c:v>595.79999999999995</c:v>
                </c:pt>
                <c:pt idx="697">
                  <c:v>596.14</c:v>
                </c:pt>
                <c:pt idx="698">
                  <c:v>596.48</c:v>
                </c:pt>
                <c:pt idx="699">
                  <c:v>596.80999999999995</c:v>
                </c:pt>
                <c:pt idx="700">
                  <c:v>597.15</c:v>
                </c:pt>
                <c:pt idx="701">
                  <c:v>597.49</c:v>
                </c:pt>
                <c:pt idx="702">
                  <c:v>597.83000000000004</c:v>
                </c:pt>
                <c:pt idx="703">
                  <c:v>598.16</c:v>
                </c:pt>
                <c:pt idx="704">
                  <c:v>598.5</c:v>
                </c:pt>
                <c:pt idx="705">
                  <c:v>598.84</c:v>
                </c:pt>
                <c:pt idx="706">
                  <c:v>599.17999999999995</c:v>
                </c:pt>
                <c:pt idx="707">
                  <c:v>599.51</c:v>
                </c:pt>
                <c:pt idx="708">
                  <c:v>599.85</c:v>
                </c:pt>
                <c:pt idx="709">
                  <c:v>600.19000000000005</c:v>
                </c:pt>
                <c:pt idx="710">
                  <c:v>600.53</c:v>
                </c:pt>
                <c:pt idx="711">
                  <c:v>600.86</c:v>
                </c:pt>
                <c:pt idx="712">
                  <c:v>601.20000000000005</c:v>
                </c:pt>
                <c:pt idx="713">
                  <c:v>601.54</c:v>
                </c:pt>
                <c:pt idx="714">
                  <c:v>601.88</c:v>
                </c:pt>
                <c:pt idx="715">
                  <c:v>602.21</c:v>
                </c:pt>
                <c:pt idx="716">
                  <c:v>602.54999999999995</c:v>
                </c:pt>
                <c:pt idx="717">
                  <c:v>602.89</c:v>
                </c:pt>
                <c:pt idx="718">
                  <c:v>603.22</c:v>
                </c:pt>
                <c:pt idx="719">
                  <c:v>603.55999999999995</c:v>
                </c:pt>
                <c:pt idx="720">
                  <c:v>603.9</c:v>
                </c:pt>
                <c:pt idx="721">
                  <c:v>604.23</c:v>
                </c:pt>
                <c:pt idx="722">
                  <c:v>604.57000000000005</c:v>
                </c:pt>
                <c:pt idx="723">
                  <c:v>604.91</c:v>
                </c:pt>
                <c:pt idx="724">
                  <c:v>605.24</c:v>
                </c:pt>
                <c:pt idx="725">
                  <c:v>605.58000000000004</c:v>
                </c:pt>
                <c:pt idx="726">
                  <c:v>605.91999999999996</c:v>
                </c:pt>
                <c:pt idx="727">
                  <c:v>606.25</c:v>
                </c:pt>
                <c:pt idx="728">
                  <c:v>606.59</c:v>
                </c:pt>
                <c:pt idx="729">
                  <c:v>606.92999999999995</c:v>
                </c:pt>
                <c:pt idx="730">
                  <c:v>607.26</c:v>
                </c:pt>
                <c:pt idx="731">
                  <c:v>607.6</c:v>
                </c:pt>
                <c:pt idx="732">
                  <c:v>607.94000000000005</c:v>
                </c:pt>
                <c:pt idx="733">
                  <c:v>608.27</c:v>
                </c:pt>
                <c:pt idx="734">
                  <c:v>608.61</c:v>
                </c:pt>
                <c:pt idx="735">
                  <c:v>608.94000000000005</c:v>
                </c:pt>
                <c:pt idx="736">
                  <c:v>609.28</c:v>
                </c:pt>
                <c:pt idx="737">
                  <c:v>609.62</c:v>
                </c:pt>
                <c:pt idx="738">
                  <c:v>609.95000000000005</c:v>
                </c:pt>
                <c:pt idx="739">
                  <c:v>610.29</c:v>
                </c:pt>
                <c:pt idx="740">
                  <c:v>610.62</c:v>
                </c:pt>
                <c:pt idx="741">
                  <c:v>610.96</c:v>
                </c:pt>
                <c:pt idx="742">
                  <c:v>611.29999999999995</c:v>
                </c:pt>
                <c:pt idx="743">
                  <c:v>611.63</c:v>
                </c:pt>
                <c:pt idx="744">
                  <c:v>611.97</c:v>
                </c:pt>
                <c:pt idx="745">
                  <c:v>612.29999999999995</c:v>
                </c:pt>
                <c:pt idx="746">
                  <c:v>612.64</c:v>
                </c:pt>
                <c:pt idx="747">
                  <c:v>612.97</c:v>
                </c:pt>
                <c:pt idx="748">
                  <c:v>613.30999999999995</c:v>
                </c:pt>
                <c:pt idx="749">
                  <c:v>613.65</c:v>
                </c:pt>
                <c:pt idx="750">
                  <c:v>613.98</c:v>
                </c:pt>
                <c:pt idx="751">
                  <c:v>614.32000000000005</c:v>
                </c:pt>
                <c:pt idx="752">
                  <c:v>614.65</c:v>
                </c:pt>
                <c:pt idx="753">
                  <c:v>614.99</c:v>
                </c:pt>
                <c:pt idx="754">
                  <c:v>615.32000000000005</c:v>
                </c:pt>
                <c:pt idx="755">
                  <c:v>615.66</c:v>
                </c:pt>
                <c:pt idx="756">
                  <c:v>615.99</c:v>
                </c:pt>
                <c:pt idx="757">
                  <c:v>616.33000000000004</c:v>
                </c:pt>
                <c:pt idx="758">
                  <c:v>616.66</c:v>
                </c:pt>
                <c:pt idx="759">
                  <c:v>617</c:v>
                </c:pt>
                <c:pt idx="760">
                  <c:v>617.33000000000004</c:v>
                </c:pt>
                <c:pt idx="761">
                  <c:v>617.66999999999996</c:v>
                </c:pt>
                <c:pt idx="762">
                  <c:v>618</c:v>
                </c:pt>
                <c:pt idx="763">
                  <c:v>618.34</c:v>
                </c:pt>
                <c:pt idx="764">
                  <c:v>618.66999999999996</c:v>
                </c:pt>
                <c:pt idx="765">
                  <c:v>619.01</c:v>
                </c:pt>
                <c:pt idx="766">
                  <c:v>619.34</c:v>
                </c:pt>
                <c:pt idx="767">
                  <c:v>619.67999999999995</c:v>
                </c:pt>
                <c:pt idx="768">
                  <c:v>620.01</c:v>
                </c:pt>
                <c:pt idx="769">
                  <c:v>620.35</c:v>
                </c:pt>
                <c:pt idx="770">
                  <c:v>620.67999999999995</c:v>
                </c:pt>
                <c:pt idx="771">
                  <c:v>621.02</c:v>
                </c:pt>
                <c:pt idx="772">
                  <c:v>621.35</c:v>
                </c:pt>
                <c:pt idx="773">
                  <c:v>621.67999999999995</c:v>
                </c:pt>
                <c:pt idx="774">
                  <c:v>622.02</c:v>
                </c:pt>
                <c:pt idx="775">
                  <c:v>622.35</c:v>
                </c:pt>
                <c:pt idx="776">
                  <c:v>622.69000000000005</c:v>
                </c:pt>
                <c:pt idx="777">
                  <c:v>623.02</c:v>
                </c:pt>
                <c:pt idx="778">
                  <c:v>623.36</c:v>
                </c:pt>
                <c:pt idx="779">
                  <c:v>623.69000000000005</c:v>
                </c:pt>
                <c:pt idx="780">
                  <c:v>624.02</c:v>
                </c:pt>
                <c:pt idx="781">
                  <c:v>624.36</c:v>
                </c:pt>
                <c:pt idx="782">
                  <c:v>624.69000000000005</c:v>
                </c:pt>
                <c:pt idx="783">
                  <c:v>625.03</c:v>
                </c:pt>
                <c:pt idx="784">
                  <c:v>625.36</c:v>
                </c:pt>
                <c:pt idx="785">
                  <c:v>625.69000000000005</c:v>
                </c:pt>
                <c:pt idx="786">
                  <c:v>626.03</c:v>
                </c:pt>
                <c:pt idx="787">
                  <c:v>626.36</c:v>
                </c:pt>
                <c:pt idx="788">
                  <c:v>626.70000000000005</c:v>
                </c:pt>
                <c:pt idx="789">
                  <c:v>627.03</c:v>
                </c:pt>
                <c:pt idx="790">
                  <c:v>627.36</c:v>
                </c:pt>
                <c:pt idx="791">
                  <c:v>627.70000000000005</c:v>
                </c:pt>
                <c:pt idx="792">
                  <c:v>628.03</c:v>
                </c:pt>
                <c:pt idx="793">
                  <c:v>628.36</c:v>
                </c:pt>
                <c:pt idx="794">
                  <c:v>628.70000000000005</c:v>
                </c:pt>
                <c:pt idx="795">
                  <c:v>629.03</c:v>
                </c:pt>
                <c:pt idx="796">
                  <c:v>629.36</c:v>
                </c:pt>
                <c:pt idx="797">
                  <c:v>629.70000000000005</c:v>
                </c:pt>
                <c:pt idx="798">
                  <c:v>630.03</c:v>
                </c:pt>
                <c:pt idx="799">
                  <c:v>630.36</c:v>
                </c:pt>
                <c:pt idx="800">
                  <c:v>630.70000000000005</c:v>
                </c:pt>
                <c:pt idx="801">
                  <c:v>631.03</c:v>
                </c:pt>
                <c:pt idx="802">
                  <c:v>631.36</c:v>
                </c:pt>
                <c:pt idx="803">
                  <c:v>631.70000000000005</c:v>
                </c:pt>
                <c:pt idx="804">
                  <c:v>632.03</c:v>
                </c:pt>
                <c:pt idx="805">
                  <c:v>632.36</c:v>
                </c:pt>
                <c:pt idx="806">
                  <c:v>632.70000000000005</c:v>
                </c:pt>
                <c:pt idx="807">
                  <c:v>633.03</c:v>
                </c:pt>
                <c:pt idx="808">
                  <c:v>633.36</c:v>
                </c:pt>
                <c:pt idx="809">
                  <c:v>633.69000000000005</c:v>
                </c:pt>
                <c:pt idx="810">
                  <c:v>634.03</c:v>
                </c:pt>
                <c:pt idx="811">
                  <c:v>634.36</c:v>
                </c:pt>
                <c:pt idx="812">
                  <c:v>634.69000000000005</c:v>
                </c:pt>
                <c:pt idx="813">
                  <c:v>635.02</c:v>
                </c:pt>
                <c:pt idx="814">
                  <c:v>635.36</c:v>
                </c:pt>
                <c:pt idx="815">
                  <c:v>635.69000000000005</c:v>
                </c:pt>
                <c:pt idx="816">
                  <c:v>636.02</c:v>
                </c:pt>
                <c:pt idx="817">
                  <c:v>636.35</c:v>
                </c:pt>
                <c:pt idx="818">
                  <c:v>636.69000000000005</c:v>
                </c:pt>
                <c:pt idx="819">
                  <c:v>637.02</c:v>
                </c:pt>
                <c:pt idx="820">
                  <c:v>637.35</c:v>
                </c:pt>
                <c:pt idx="821">
                  <c:v>637.67999999999995</c:v>
                </c:pt>
                <c:pt idx="822">
                  <c:v>638.02</c:v>
                </c:pt>
                <c:pt idx="823">
                  <c:v>638.35</c:v>
                </c:pt>
                <c:pt idx="824">
                  <c:v>638.67999999999995</c:v>
                </c:pt>
                <c:pt idx="825">
                  <c:v>639.01</c:v>
                </c:pt>
                <c:pt idx="826">
                  <c:v>639.34</c:v>
                </c:pt>
                <c:pt idx="827">
                  <c:v>639.67999999999995</c:v>
                </c:pt>
                <c:pt idx="828">
                  <c:v>640.01</c:v>
                </c:pt>
                <c:pt idx="829">
                  <c:v>640.34</c:v>
                </c:pt>
                <c:pt idx="830">
                  <c:v>640.66999999999996</c:v>
                </c:pt>
                <c:pt idx="831">
                  <c:v>641</c:v>
                </c:pt>
                <c:pt idx="832">
                  <c:v>641.34</c:v>
                </c:pt>
                <c:pt idx="833">
                  <c:v>641.66999999999996</c:v>
                </c:pt>
                <c:pt idx="834">
                  <c:v>642</c:v>
                </c:pt>
                <c:pt idx="835">
                  <c:v>642.33000000000004</c:v>
                </c:pt>
                <c:pt idx="836">
                  <c:v>642.66</c:v>
                </c:pt>
                <c:pt idx="837">
                  <c:v>642.99</c:v>
                </c:pt>
                <c:pt idx="838">
                  <c:v>643.32000000000005</c:v>
                </c:pt>
                <c:pt idx="839">
                  <c:v>643.66</c:v>
                </c:pt>
                <c:pt idx="840">
                  <c:v>643.99</c:v>
                </c:pt>
                <c:pt idx="841">
                  <c:v>644.32000000000005</c:v>
                </c:pt>
                <c:pt idx="842">
                  <c:v>644.65</c:v>
                </c:pt>
                <c:pt idx="843">
                  <c:v>644.98</c:v>
                </c:pt>
                <c:pt idx="844">
                  <c:v>645.30999999999995</c:v>
                </c:pt>
                <c:pt idx="845">
                  <c:v>645.64</c:v>
                </c:pt>
                <c:pt idx="846">
                  <c:v>645.97</c:v>
                </c:pt>
                <c:pt idx="847">
                  <c:v>646.30999999999995</c:v>
                </c:pt>
                <c:pt idx="848">
                  <c:v>646.64</c:v>
                </c:pt>
                <c:pt idx="849">
                  <c:v>646.97</c:v>
                </c:pt>
                <c:pt idx="850">
                  <c:v>647.29999999999995</c:v>
                </c:pt>
                <c:pt idx="851">
                  <c:v>647.63</c:v>
                </c:pt>
                <c:pt idx="852">
                  <c:v>647.96</c:v>
                </c:pt>
                <c:pt idx="853">
                  <c:v>648.29</c:v>
                </c:pt>
                <c:pt idx="854">
                  <c:v>648.62</c:v>
                </c:pt>
                <c:pt idx="855">
                  <c:v>648.95000000000005</c:v>
                </c:pt>
                <c:pt idx="856">
                  <c:v>649.28</c:v>
                </c:pt>
                <c:pt idx="857">
                  <c:v>649.61</c:v>
                </c:pt>
                <c:pt idx="858">
                  <c:v>649.94000000000005</c:v>
                </c:pt>
                <c:pt idx="859">
                  <c:v>650.27</c:v>
                </c:pt>
                <c:pt idx="860">
                  <c:v>650.6</c:v>
                </c:pt>
                <c:pt idx="861">
                  <c:v>650.92999999999995</c:v>
                </c:pt>
                <c:pt idx="862">
                  <c:v>651.27</c:v>
                </c:pt>
                <c:pt idx="863">
                  <c:v>651.6</c:v>
                </c:pt>
                <c:pt idx="864">
                  <c:v>651.92999999999995</c:v>
                </c:pt>
                <c:pt idx="865">
                  <c:v>652.26</c:v>
                </c:pt>
                <c:pt idx="866">
                  <c:v>652.59</c:v>
                </c:pt>
                <c:pt idx="867">
                  <c:v>652.91999999999996</c:v>
                </c:pt>
                <c:pt idx="868">
                  <c:v>653.25</c:v>
                </c:pt>
                <c:pt idx="869">
                  <c:v>653.58000000000004</c:v>
                </c:pt>
                <c:pt idx="870">
                  <c:v>653.91</c:v>
                </c:pt>
                <c:pt idx="871">
                  <c:v>654.24</c:v>
                </c:pt>
                <c:pt idx="872">
                  <c:v>654.57000000000005</c:v>
                </c:pt>
                <c:pt idx="873">
                  <c:v>654.9</c:v>
                </c:pt>
                <c:pt idx="874">
                  <c:v>655.23</c:v>
                </c:pt>
                <c:pt idx="875">
                  <c:v>655.56</c:v>
                </c:pt>
                <c:pt idx="876">
                  <c:v>655.88</c:v>
                </c:pt>
                <c:pt idx="877">
                  <c:v>656.21</c:v>
                </c:pt>
                <c:pt idx="878">
                  <c:v>656.54</c:v>
                </c:pt>
                <c:pt idx="879">
                  <c:v>656.87</c:v>
                </c:pt>
                <c:pt idx="880">
                  <c:v>657.2</c:v>
                </c:pt>
                <c:pt idx="881">
                  <c:v>657.53</c:v>
                </c:pt>
                <c:pt idx="882">
                  <c:v>657.86</c:v>
                </c:pt>
                <c:pt idx="883">
                  <c:v>658.19</c:v>
                </c:pt>
                <c:pt idx="884">
                  <c:v>658.52</c:v>
                </c:pt>
                <c:pt idx="885">
                  <c:v>658.85</c:v>
                </c:pt>
                <c:pt idx="886">
                  <c:v>659.18</c:v>
                </c:pt>
                <c:pt idx="887">
                  <c:v>659.51</c:v>
                </c:pt>
                <c:pt idx="888">
                  <c:v>659.84</c:v>
                </c:pt>
                <c:pt idx="889">
                  <c:v>660.17</c:v>
                </c:pt>
                <c:pt idx="890">
                  <c:v>660.5</c:v>
                </c:pt>
                <c:pt idx="891">
                  <c:v>660.82</c:v>
                </c:pt>
                <c:pt idx="892">
                  <c:v>661.15</c:v>
                </c:pt>
                <c:pt idx="893">
                  <c:v>661.48</c:v>
                </c:pt>
                <c:pt idx="894">
                  <c:v>661.81</c:v>
                </c:pt>
                <c:pt idx="895">
                  <c:v>662.14</c:v>
                </c:pt>
                <c:pt idx="896">
                  <c:v>662.47</c:v>
                </c:pt>
                <c:pt idx="897">
                  <c:v>662.8</c:v>
                </c:pt>
                <c:pt idx="898">
                  <c:v>663.13</c:v>
                </c:pt>
                <c:pt idx="899">
                  <c:v>663.45</c:v>
                </c:pt>
                <c:pt idx="900">
                  <c:v>663.78</c:v>
                </c:pt>
                <c:pt idx="901">
                  <c:v>664.11</c:v>
                </c:pt>
                <c:pt idx="902">
                  <c:v>664.44</c:v>
                </c:pt>
                <c:pt idx="903">
                  <c:v>664.77</c:v>
                </c:pt>
                <c:pt idx="904">
                  <c:v>665.1</c:v>
                </c:pt>
                <c:pt idx="905">
                  <c:v>665.43</c:v>
                </c:pt>
                <c:pt idx="906">
                  <c:v>665.75</c:v>
                </c:pt>
                <c:pt idx="907">
                  <c:v>666.08</c:v>
                </c:pt>
                <c:pt idx="908">
                  <c:v>666.41</c:v>
                </c:pt>
                <c:pt idx="909">
                  <c:v>666.74</c:v>
                </c:pt>
                <c:pt idx="910">
                  <c:v>667.07</c:v>
                </c:pt>
                <c:pt idx="911">
                  <c:v>667.39</c:v>
                </c:pt>
                <c:pt idx="912">
                  <c:v>667.72</c:v>
                </c:pt>
                <c:pt idx="913">
                  <c:v>668.05</c:v>
                </c:pt>
                <c:pt idx="914">
                  <c:v>668.38</c:v>
                </c:pt>
                <c:pt idx="915">
                  <c:v>668.71</c:v>
                </c:pt>
                <c:pt idx="916">
                  <c:v>669.03</c:v>
                </c:pt>
                <c:pt idx="917">
                  <c:v>669.36</c:v>
                </c:pt>
                <c:pt idx="918">
                  <c:v>669.69</c:v>
                </c:pt>
                <c:pt idx="919">
                  <c:v>670.02</c:v>
                </c:pt>
                <c:pt idx="920">
                  <c:v>670.34</c:v>
                </c:pt>
                <c:pt idx="921">
                  <c:v>670.67</c:v>
                </c:pt>
                <c:pt idx="922">
                  <c:v>671</c:v>
                </c:pt>
                <c:pt idx="923">
                  <c:v>671.33</c:v>
                </c:pt>
                <c:pt idx="924">
                  <c:v>671.65</c:v>
                </c:pt>
                <c:pt idx="925">
                  <c:v>671.98</c:v>
                </c:pt>
                <c:pt idx="926">
                  <c:v>672.31</c:v>
                </c:pt>
                <c:pt idx="927">
                  <c:v>672.64</c:v>
                </c:pt>
                <c:pt idx="928">
                  <c:v>672.96</c:v>
                </c:pt>
                <c:pt idx="929">
                  <c:v>673.29</c:v>
                </c:pt>
                <c:pt idx="930">
                  <c:v>673.62</c:v>
                </c:pt>
                <c:pt idx="931">
                  <c:v>673.94</c:v>
                </c:pt>
                <c:pt idx="932">
                  <c:v>674.27</c:v>
                </c:pt>
                <c:pt idx="933">
                  <c:v>674.6</c:v>
                </c:pt>
                <c:pt idx="934">
                  <c:v>674.93</c:v>
                </c:pt>
                <c:pt idx="935">
                  <c:v>675.25</c:v>
                </c:pt>
                <c:pt idx="936">
                  <c:v>675.58</c:v>
                </c:pt>
                <c:pt idx="937">
                  <c:v>675.91</c:v>
                </c:pt>
                <c:pt idx="938">
                  <c:v>676.23</c:v>
                </c:pt>
                <c:pt idx="939">
                  <c:v>676.56</c:v>
                </c:pt>
                <c:pt idx="940">
                  <c:v>676.89</c:v>
                </c:pt>
                <c:pt idx="941">
                  <c:v>677.21</c:v>
                </c:pt>
                <c:pt idx="942">
                  <c:v>677.54</c:v>
                </c:pt>
                <c:pt idx="943">
                  <c:v>677.87</c:v>
                </c:pt>
                <c:pt idx="944">
                  <c:v>678.19</c:v>
                </c:pt>
                <c:pt idx="945">
                  <c:v>678.52</c:v>
                </c:pt>
                <c:pt idx="946">
                  <c:v>678.85</c:v>
                </c:pt>
                <c:pt idx="947">
                  <c:v>679.17</c:v>
                </c:pt>
                <c:pt idx="948">
                  <c:v>679.5</c:v>
                </c:pt>
                <c:pt idx="949">
                  <c:v>679.82</c:v>
                </c:pt>
                <c:pt idx="950">
                  <c:v>680.15</c:v>
                </c:pt>
                <c:pt idx="951">
                  <c:v>680.48</c:v>
                </c:pt>
                <c:pt idx="952">
                  <c:v>680.8</c:v>
                </c:pt>
                <c:pt idx="953">
                  <c:v>681.13</c:v>
                </c:pt>
                <c:pt idx="954">
                  <c:v>681.45</c:v>
                </c:pt>
                <c:pt idx="955">
                  <c:v>681.78</c:v>
                </c:pt>
                <c:pt idx="956">
                  <c:v>682.11</c:v>
                </c:pt>
                <c:pt idx="957">
                  <c:v>682.43</c:v>
                </c:pt>
                <c:pt idx="958">
                  <c:v>682.76</c:v>
                </c:pt>
                <c:pt idx="959">
                  <c:v>683.08</c:v>
                </c:pt>
                <c:pt idx="960">
                  <c:v>683.41</c:v>
                </c:pt>
                <c:pt idx="961">
                  <c:v>683.74</c:v>
                </c:pt>
                <c:pt idx="962">
                  <c:v>684.06</c:v>
                </c:pt>
                <c:pt idx="963">
                  <c:v>684.39</c:v>
                </c:pt>
                <c:pt idx="964">
                  <c:v>684.71</c:v>
                </c:pt>
                <c:pt idx="965">
                  <c:v>685.04</c:v>
                </c:pt>
                <c:pt idx="966">
                  <c:v>685.36</c:v>
                </c:pt>
                <c:pt idx="967">
                  <c:v>685.69</c:v>
                </c:pt>
                <c:pt idx="968">
                  <c:v>686.01</c:v>
                </c:pt>
                <c:pt idx="969">
                  <c:v>686.34</c:v>
                </c:pt>
                <c:pt idx="970">
                  <c:v>686.66</c:v>
                </c:pt>
                <c:pt idx="971">
                  <c:v>686.99</c:v>
                </c:pt>
                <c:pt idx="972">
                  <c:v>687.31</c:v>
                </c:pt>
                <c:pt idx="973">
                  <c:v>687.64</c:v>
                </c:pt>
                <c:pt idx="974">
                  <c:v>687.96</c:v>
                </c:pt>
                <c:pt idx="975">
                  <c:v>688.29</c:v>
                </c:pt>
                <c:pt idx="976">
                  <c:v>688.61</c:v>
                </c:pt>
                <c:pt idx="977">
                  <c:v>688.94</c:v>
                </c:pt>
                <c:pt idx="978">
                  <c:v>689.26</c:v>
                </c:pt>
                <c:pt idx="979">
                  <c:v>689.59</c:v>
                </c:pt>
                <c:pt idx="980">
                  <c:v>689.91</c:v>
                </c:pt>
                <c:pt idx="981">
                  <c:v>690.24</c:v>
                </c:pt>
                <c:pt idx="982">
                  <c:v>690.56</c:v>
                </c:pt>
                <c:pt idx="983">
                  <c:v>690.89</c:v>
                </c:pt>
                <c:pt idx="984">
                  <c:v>691.21</c:v>
                </c:pt>
                <c:pt idx="985">
                  <c:v>691.54</c:v>
                </c:pt>
                <c:pt idx="986">
                  <c:v>691.86</c:v>
                </c:pt>
                <c:pt idx="987">
                  <c:v>692.19</c:v>
                </c:pt>
                <c:pt idx="988">
                  <c:v>692.51</c:v>
                </c:pt>
                <c:pt idx="989">
                  <c:v>692.83</c:v>
                </c:pt>
                <c:pt idx="990">
                  <c:v>693.16</c:v>
                </c:pt>
                <c:pt idx="991">
                  <c:v>693.48</c:v>
                </c:pt>
                <c:pt idx="992">
                  <c:v>693.81</c:v>
                </c:pt>
                <c:pt idx="993">
                  <c:v>694.13</c:v>
                </c:pt>
                <c:pt idx="994">
                  <c:v>694.46</c:v>
                </c:pt>
                <c:pt idx="995">
                  <c:v>694.78</c:v>
                </c:pt>
                <c:pt idx="996">
                  <c:v>695.1</c:v>
                </c:pt>
                <c:pt idx="997">
                  <c:v>695.43</c:v>
                </c:pt>
                <c:pt idx="998">
                  <c:v>695.75</c:v>
                </c:pt>
                <c:pt idx="999">
                  <c:v>696.08</c:v>
                </c:pt>
                <c:pt idx="1000">
                  <c:v>696.4</c:v>
                </c:pt>
                <c:pt idx="1001">
                  <c:v>696.72</c:v>
                </c:pt>
                <c:pt idx="1002">
                  <c:v>697.05</c:v>
                </c:pt>
                <c:pt idx="1003">
                  <c:v>697.37</c:v>
                </c:pt>
                <c:pt idx="1004">
                  <c:v>697.69</c:v>
                </c:pt>
                <c:pt idx="1005">
                  <c:v>698.02</c:v>
                </c:pt>
                <c:pt idx="1006">
                  <c:v>698.34</c:v>
                </c:pt>
                <c:pt idx="1007">
                  <c:v>698.66</c:v>
                </c:pt>
                <c:pt idx="1008">
                  <c:v>698.99</c:v>
                </c:pt>
                <c:pt idx="1009">
                  <c:v>699.31</c:v>
                </c:pt>
                <c:pt idx="1010">
                  <c:v>699.63</c:v>
                </c:pt>
                <c:pt idx="1011">
                  <c:v>699.96</c:v>
                </c:pt>
                <c:pt idx="1012">
                  <c:v>700.28</c:v>
                </c:pt>
                <c:pt idx="1013">
                  <c:v>700.6</c:v>
                </c:pt>
                <c:pt idx="1014">
                  <c:v>700.93</c:v>
                </c:pt>
                <c:pt idx="1015">
                  <c:v>701.25</c:v>
                </c:pt>
                <c:pt idx="1016">
                  <c:v>701.57</c:v>
                </c:pt>
                <c:pt idx="1017">
                  <c:v>701.9</c:v>
                </c:pt>
                <c:pt idx="1018">
                  <c:v>702.22</c:v>
                </c:pt>
                <c:pt idx="1019">
                  <c:v>702.54</c:v>
                </c:pt>
                <c:pt idx="1020">
                  <c:v>702.87</c:v>
                </c:pt>
                <c:pt idx="1021">
                  <c:v>703.19</c:v>
                </c:pt>
                <c:pt idx="1022">
                  <c:v>703.51</c:v>
                </c:pt>
                <c:pt idx="1023">
                  <c:v>703.83</c:v>
                </c:pt>
                <c:pt idx="1024">
                  <c:v>704.16</c:v>
                </c:pt>
                <c:pt idx="1025">
                  <c:v>704.48</c:v>
                </c:pt>
                <c:pt idx="1026">
                  <c:v>704.8</c:v>
                </c:pt>
                <c:pt idx="1027">
                  <c:v>705.12</c:v>
                </c:pt>
                <c:pt idx="1028">
                  <c:v>705.45</c:v>
                </c:pt>
                <c:pt idx="1029">
                  <c:v>705.77</c:v>
                </c:pt>
                <c:pt idx="1030">
                  <c:v>706.09</c:v>
                </c:pt>
                <c:pt idx="1031">
                  <c:v>706.41</c:v>
                </c:pt>
                <c:pt idx="1032">
                  <c:v>706.74</c:v>
                </c:pt>
                <c:pt idx="1033">
                  <c:v>707.06</c:v>
                </c:pt>
                <c:pt idx="1034">
                  <c:v>707.38</c:v>
                </c:pt>
                <c:pt idx="1035">
                  <c:v>707.7</c:v>
                </c:pt>
                <c:pt idx="1036">
                  <c:v>708.02</c:v>
                </c:pt>
                <c:pt idx="1037">
                  <c:v>708.35</c:v>
                </c:pt>
                <c:pt idx="1038">
                  <c:v>708.67</c:v>
                </c:pt>
                <c:pt idx="1039">
                  <c:v>708.99</c:v>
                </c:pt>
                <c:pt idx="1040">
                  <c:v>709.31</c:v>
                </c:pt>
                <c:pt idx="1041">
                  <c:v>709.63</c:v>
                </c:pt>
                <c:pt idx="1042">
                  <c:v>709.96</c:v>
                </c:pt>
                <c:pt idx="1043">
                  <c:v>710.28</c:v>
                </c:pt>
                <c:pt idx="1044">
                  <c:v>710.6</c:v>
                </c:pt>
                <c:pt idx="1045">
                  <c:v>710.92</c:v>
                </c:pt>
                <c:pt idx="1046">
                  <c:v>711.24</c:v>
                </c:pt>
                <c:pt idx="1047">
                  <c:v>711.56</c:v>
                </c:pt>
                <c:pt idx="1048">
                  <c:v>711.89</c:v>
                </c:pt>
                <c:pt idx="1049">
                  <c:v>712.21</c:v>
                </c:pt>
                <c:pt idx="1050">
                  <c:v>712.53</c:v>
                </c:pt>
                <c:pt idx="1051">
                  <c:v>712.85</c:v>
                </c:pt>
                <c:pt idx="1052">
                  <c:v>713.17</c:v>
                </c:pt>
                <c:pt idx="1053">
                  <c:v>713.49</c:v>
                </c:pt>
                <c:pt idx="1054">
                  <c:v>713.81</c:v>
                </c:pt>
                <c:pt idx="1055">
                  <c:v>714.13</c:v>
                </c:pt>
                <c:pt idx="1056">
                  <c:v>714.46</c:v>
                </c:pt>
                <c:pt idx="1057">
                  <c:v>714.78</c:v>
                </c:pt>
                <c:pt idx="1058">
                  <c:v>715.1</c:v>
                </c:pt>
                <c:pt idx="1059">
                  <c:v>715.42</c:v>
                </c:pt>
                <c:pt idx="1060">
                  <c:v>715.74</c:v>
                </c:pt>
                <c:pt idx="1061">
                  <c:v>716.06</c:v>
                </c:pt>
                <c:pt idx="1062">
                  <c:v>716.38</c:v>
                </c:pt>
                <c:pt idx="1063">
                  <c:v>716.7</c:v>
                </c:pt>
                <c:pt idx="1064">
                  <c:v>717.02</c:v>
                </c:pt>
                <c:pt idx="1065">
                  <c:v>717.34</c:v>
                </c:pt>
                <c:pt idx="1066">
                  <c:v>717.66</c:v>
                </c:pt>
                <c:pt idx="1067">
                  <c:v>717.98</c:v>
                </c:pt>
                <c:pt idx="1068">
                  <c:v>718.3</c:v>
                </c:pt>
                <c:pt idx="1069">
                  <c:v>718.63</c:v>
                </c:pt>
                <c:pt idx="1070">
                  <c:v>718.95</c:v>
                </c:pt>
                <c:pt idx="1071">
                  <c:v>719.27</c:v>
                </c:pt>
                <c:pt idx="1072">
                  <c:v>719.59</c:v>
                </c:pt>
                <c:pt idx="1073">
                  <c:v>719.91</c:v>
                </c:pt>
                <c:pt idx="1074">
                  <c:v>720.23</c:v>
                </c:pt>
                <c:pt idx="1075">
                  <c:v>720.55</c:v>
                </c:pt>
                <c:pt idx="1076">
                  <c:v>720.87</c:v>
                </c:pt>
                <c:pt idx="1077">
                  <c:v>721.19</c:v>
                </c:pt>
                <c:pt idx="1078">
                  <c:v>721.51</c:v>
                </c:pt>
                <c:pt idx="1079">
                  <c:v>721.83</c:v>
                </c:pt>
                <c:pt idx="1080">
                  <c:v>722.15</c:v>
                </c:pt>
                <c:pt idx="1081">
                  <c:v>722.47</c:v>
                </c:pt>
                <c:pt idx="1082">
                  <c:v>722.79</c:v>
                </c:pt>
                <c:pt idx="1083">
                  <c:v>723.11</c:v>
                </c:pt>
                <c:pt idx="1084">
                  <c:v>723.43</c:v>
                </c:pt>
                <c:pt idx="1085">
                  <c:v>723.75</c:v>
                </c:pt>
                <c:pt idx="1086">
                  <c:v>724.07</c:v>
                </c:pt>
                <c:pt idx="1087">
                  <c:v>724.39</c:v>
                </c:pt>
                <c:pt idx="1088">
                  <c:v>724.7</c:v>
                </c:pt>
                <c:pt idx="1089">
                  <c:v>725.02</c:v>
                </c:pt>
                <c:pt idx="1090">
                  <c:v>725.34</c:v>
                </c:pt>
                <c:pt idx="1091">
                  <c:v>725.66</c:v>
                </c:pt>
                <c:pt idx="1092">
                  <c:v>725.98</c:v>
                </c:pt>
                <c:pt idx="1093">
                  <c:v>726.3</c:v>
                </c:pt>
                <c:pt idx="1094">
                  <c:v>726.62</c:v>
                </c:pt>
                <c:pt idx="1095">
                  <c:v>726.94</c:v>
                </c:pt>
                <c:pt idx="1096">
                  <c:v>727.26</c:v>
                </c:pt>
                <c:pt idx="1097">
                  <c:v>727.58</c:v>
                </c:pt>
                <c:pt idx="1098">
                  <c:v>727.9</c:v>
                </c:pt>
                <c:pt idx="1099">
                  <c:v>728.22</c:v>
                </c:pt>
                <c:pt idx="1100">
                  <c:v>728.54</c:v>
                </c:pt>
                <c:pt idx="1101">
                  <c:v>728.85</c:v>
                </c:pt>
                <c:pt idx="1102">
                  <c:v>729.17</c:v>
                </c:pt>
                <c:pt idx="1103">
                  <c:v>729.49</c:v>
                </c:pt>
                <c:pt idx="1104">
                  <c:v>729.81</c:v>
                </c:pt>
                <c:pt idx="1105">
                  <c:v>730.13</c:v>
                </c:pt>
                <c:pt idx="1106">
                  <c:v>730.45</c:v>
                </c:pt>
                <c:pt idx="1107">
                  <c:v>730.77</c:v>
                </c:pt>
                <c:pt idx="1108">
                  <c:v>731.08</c:v>
                </c:pt>
                <c:pt idx="1109">
                  <c:v>731.4</c:v>
                </c:pt>
                <c:pt idx="1110">
                  <c:v>731.72</c:v>
                </c:pt>
                <c:pt idx="1111">
                  <c:v>732.04</c:v>
                </c:pt>
                <c:pt idx="1112">
                  <c:v>732.36</c:v>
                </c:pt>
                <c:pt idx="1113">
                  <c:v>732.68</c:v>
                </c:pt>
                <c:pt idx="1114">
                  <c:v>733</c:v>
                </c:pt>
                <c:pt idx="1115">
                  <c:v>733.31</c:v>
                </c:pt>
                <c:pt idx="1116">
                  <c:v>733.63</c:v>
                </c:pt>
                <c:pt idx="1117">
                  <c:v>733.95</c:v>
                </c:pt>
                <c:pt idx="1118">
                  <c:v>734.27</c:v>
                </c:pt>
                <c:pt idx="1119">
                  <c:v>734.59</c:v>
                </c:pt>
                <c:pt idx="1120">
                  <c:v>734.9</c:v>
                </c:pt>
                <c:pt idx="1121">
                  <c:v>735.22</c:v>
                </c:pt>
                <c:pt idx="1122">
                  <c:v>735.54</c:v>
                </c:pt>
                <c:pt idx="1123">
                  <c:v>735.86</c:v>
                </c:pt>
                <c:pt idx="1124">
                  <c:v>736.18</c:v>
                </c:pt>
                <c:pt idx="1125">
                  <c:v>736.49</c:v>
                </c:pt>
                <c:pt idx="1126">
                  <c:v>736.81</c:v>
                </c:pt>
                <c:pt idx="1127">
                  <c:v>737.13</c:v>
                </c:pt>
                <c:pt idx="1128">
                  <c:v>737.45</c:v>
                </c:pt>
                <c:pt idx="1129">
                  <c:v>737.76</c:v>
                </c:pt>
                <c:pt idx="1130">
                  <c:v>738.08</c:v>
                </c:pt>
                <c:pt idx="1131">
                  <c:v>738.4</c:v>
                </c:pt>
                <c:pt idx="1132">
                  <c:v>738.72</c:v>
                </c:pt>
                <c:pt idx="1133">
                  <c:v>739.03</c:v>
                </c:pt>
                <c:pt idx="1134">
                  <c:v>739.35</c:v>
                </c:pt>
                <c:pt idx="1135">
                  <c:v>739.67</c:v>
                </c:pt>
                <c:pt idx="1136">
                  <c:v>739.98</c:v>
                </c:pt>
                <c:pt idx="1137">
                  <c:v>740.3</c:v>
                </c:pt>
                <c:pt idx="1138">
                  <c:v>740.62</c:v>
                </c:pt>
                <c:pt idx="1139">
                  <c:v>740.94</c:v>
                </c:pt>
                <c:pt idx="1140">
                  <c:v>741.25</c:v>
                </c:pt>
                <c:pt idx="1141">
                  <c:v>741.57</c:v>
                </c:pt>
                <c:pt idx="1142">
                  <c:v>741.89</c:v>
                </c:pt>
                <c:pt idx="1143">
                  <c:v>742.2</c:v>
                </c:pt>
                <c:pt idx="1144">
                  <c:v>742.52</c:v>
                </c:pt>
                <c:pt idx="1145">
                  <c:v>742.84</c:v>
                </c:pt>
                <c:pt idx="1146">
                  <c:v>743.15</c:v>
                </c:pt>
                <c:pt idx="1147">
                  <c:v>743.47</c:v>
                </c:pt>
                <c:pt idx="1148">
                  <c:v>743.79</c:v>
                </c:pt>
                <c:pt idx="1149">
                  <c:v>744.1</c:v>
                </c:pt>
                <c:pt idx="1150">
                  <c:v>744.42</c:v>
                </c:pt>
                <c:pt idx="1151">
                  <c:v>744.74</c:v>
                </c:pt>
                <c:pt idx="1152">
                  <c:v>745.05</c:v>
                </c:pt>
                <c:pt idx="1153">
                  <c:v>745.37</c:v>
                </c:pt>
                <c:pt idx="1154">
                  <c:v>745.68</c:v>
                </c:pt>
                <c:pt idx="1155">
                  <c:v>746</c:v>
                </c:pt>
                <c:pt idx="1156">
                  <c:v>746.32</c:v>
                </c:pt>
                <c:pt idx="1157">
                  <c:v>746.63</c:v>
                </c:pt>
                <c:pt idx="1158">
                  <c:v>746.95</c:v>
                </c:pt>
                <c:pt idx="1159">
                  <c:v>747.27</c:v>
                </c:pt>
                <c:pt idx="1160">
                  <c:v>747.58</c:v>
                </c:pt>
                <c:pt idx="1161">
                  <c:v>747.9</c:v>
                </c:pt>
                <c:pt idx="1162">
                  <c:v>748.21</c:v>
                </c:pt>
                <c:pt idx="1163">
                  <c:v>748.53</c:v>
                </c:pt>
                <c:pt idx="1164">
                  <c:v>748.84</c:v>
                </c:pt>
                <c:pt idx="1165">
                  <c:v>749.16</c:v>
                </c:pt>
                <c:pt idx="1166">
                  <c:v>749.48</c:v>
                </c:pt>
                <c:pt idx="1167">
                  <c:v>749.79</c:v>
                </c:pt>
                <c:pt idx="1168">
                  <c:v>750.11</c:v>
                </c:pt>
                <c:pt idx="1169">
                  <c:v>750.42</c:v>
                </c:pt>
                <c:pt idx="1170">
                  <c:v>750.74</c:v>
                </c:pt>
                <c:pt idx="1171">
                  <c:v>751.05</c:v>
                </c:pt>
                <c:pt idx="1172">
                  <c:v>751.37</c:v>
                </c:pt>
                <c:pt idx="1173">
                  <c:v>751.68</c:v>
                </c:pt>
                <c:pt idx="1174">
                  <c:v>752</c:v>
                </c:pt>
                <c:pt idx="1175">
                  <c:v>752.32</c:v>
                </c:pt>
                <c:pt idx="1176">
                  <c:v>752.63</c:v>
                </c:pt>
                <c:pt idx="1177">
                  <c:v>752.95</c:v>
                </c:pt>
                <c:pt idx="1178">
                  <c:v>753.26</c:v>
                </c:pt>
                <c:pt idx="1179">
                  <c:v>753.58</c:v>
                </c:pt>
                <c:pt idx="1180">
                  <c:v>753.89</c:v>
                </c:pt>
                <c:pt idx="1181">
                  <c:v>754.21</c:v>
                </c:pt>
                <c:pt idx="1182">
                  <c:v>754.52</c:v>
                </c:pt>
                <c:pt idx="1183">
                  <c:v>754.84</c:v>
                </c:pt>
                <c:pt idx="1184">
                  <c:v>755.15</c:v>
                </c:pt>
                <c:pt idx="1185">
                  <c:v>755.46</c:v>
                </c:pt>
                <c:pt idx="1186">
                  <c:v>755.78</c:v>
                </c:pt>
                <c:pt idx="1187">
                  <c:v>756.09</c:v>
                </c:pt>
                <c:pt idx="1188">
                  <c:v>756.41</c:v>
                </c:pt>
                <c:pt idx="1189">
                  <c:v>756.72</c:v>
                </c:pt>
                <c:pt idx="1190">
                  <c:v>757.04</c:v>
                </c:pt>
                <c:pt idx="1191">
                  <c:v>757.35</c:v>
                </c:pt>
                <c:pt idx="1192">
                  <c:v>757.67</c:v>
                </c:pt>
                <c:pt idx="1193">
                  <c:v>757.98</c:v>
                </c:pt>
                <c:pt idx="1194">
                  <c:v>758.3</c:v>
                </c:pt>
                <c:pt idx="1195">
                  <c:v>758.61</c:v>
                </c:pt>
                <c:pt idx="1196">
                  <c:v>758.92</c:v>
                </c:pt>
                <c:pt idx="1197">
                  <c:v>759.24</c:v>
                </c:pt>
                <c:pt idx="1198">
                  <c:v>759.55</c:v>
                </c:pt>
                <c:pt idx="1199">
                  <c:v>759.87</c:v>
                </c:pt>
                <c:pt idx="1200">
                  <c:v>760.18</c:v>
                </c:pt>
                <c:pt idx="1201">
                  <c:v>760.49</c:v>
                </c:pt>
                <c:pt idx="1202">
                  <c:v>760.81</c:v>
                </c:pt>
                <c:pt idx="1203">
                  <c:v>761.12</c:v>
                </c:pt>
                <c:pt idx="1204">
                  <c:v>761.44</c:v>
                </c:pt>
                <c:pt idx="1205">
                  <c:v>761.75</c:v>
                </c:pt>
                <c:pt idx="1206">
                  <c:v>762.06</c:v>
                </c:pt>
                <c:pt idx="1207">
                  <c:v>762.38</c:v>
                </c:pt>
                <c:pt idx="1208">
                  <c:v>762.69</c:v>
                </c:pt>
                <c:pt idx="1209">
                  <c:v>763</c:v>
                </c:pt>
                <c:pt idx="1210">
                  <c:v>763.32</c:v>
                </c:pt>
                <c:pt idx="1211">
                  <c:v>763.63</c:v>
                </c:pt>
                <c:pt idx="1212">
                  <c:v>763.94</c:v>
                </c:pt>
                <c:pt idx="1213">
                  <c:v>764.26</c:v>
                </c:pt>
                <c:pt idx="1214">
                  <c:v>764.57</c:v>
                </c:pt>
                <c:pt idx="1215">
                  <c:v>764.88</c:v>
                </c:pt>
                <c:pt idx="1216">
                  <c:v>765.2</c:v>
                </c:pt>
                <c:pt idx="1217">
                  <c:v>765.51</c:v>
                </c:pt>
                <c:pt idx="1218">
                  <c:v>765.82</c:v>
                </c:pt>
                <c:pt idx="1219">
                  <c:v>766.14</c:v>
                </c:pt>
                <c:pt idx="1220">
                  <c:v>766.45</c:v>
                </c:pt>
                <c:pt idx="1221">
                  <c:v>766.76</c:v>
                </c:pt>
                <c:pt idx="1222">
                  <c:v>767.07</c:v>
                </c:pt>
                <c:pt idx="1223">
                  <c:v>767.39</c:v>
                </c:pt>
                <c:pt idx="1224">
                  <c:v>767.7</c:v>
                </c:pt>
                <c:pt idx="1225">
                  <c:v>768.01</c:v>
                </c:pt>
                <c:pt idx="1226">
                  <c:v>768.33</c:v>
                </c:pt>
                <c:pt idx="1227">
                  <c:v>768.64</c:v>
                </c:pt>
                <c:pt idx="1228">
                  <c:v>768.95</c:v>
                </c:pt>
                <c:pt idx="1229">
                  <c:v>769.26</c:v>
                </c:pt>
                <c:pt idx="1230">
                  <c:v>769.58</c:v>
                </c:pt>
                <c:pt idx="1231">
                  <c:v>769.89</c:v>
                </c:pt>
                <c:pt idx="1232">
                  <c:v>770.2</c:v>
                </c:pt>
                <c:pt idx="1233">
                  <c:v>770.51</c:v>
                </c:pt>
                <c:pt idx="1234">
                  <c:v>770.83</c:v>
                </c:pt>
                <c:pt idx="1235">
                  <c:v>771.14</c:v>
                </c:pt>
                <c:pt idx="1236">
                  <c:v>771.45</c:v>
                </c:pt>
                <c:pt idx="1237">
                  <c:v>771.76</c:v>
                </c:pt>
                <c:pt idx="1238">
                  <c:v>772.07</c:v>
                </c:pt>
                <c:pt idx="1239">
                  <c:v>772.39</c:v>
                </c:pt>
                <c:pt idx="1240">
                  <c:v>772.7</c:v>
                </c:pt>
                <c:pt idx="1241">
                  <c:v>773.01</c:v>
                </c:pt>
                <c:pt idx="1242">
                  <c:v>773.32</c:v>
                </c:pt>
                <c:pt idx="1243">
                  <c:v>773.63</c:v>
                </c:pt>
                <c:pt idx="1244">
                  <c:v>773.95</c:v>
                </c:pt>
                <c:pt idx="1245">
                  <c:v>774.26</c:v>
                </c:pt>
                <c:pt idx="1246">
                  <c:v>774.57</c:v>
                </c:pt>
                <c:pt idx="1247">
                  <c:v>774.88</c:v>
                </c:pt>
                <c:pt idx="1248">
                  <c:v>775.19</c:v>
                </c:pt>
                <c:pt idx="1249">
                  <c:v>775.5</c:v>
                </c:pt>
                <c:pt idx="1250">
                  <c:v>775.81</c:v>
                </c:pt>
                <c:pt idx="1251">
                  <c:v>776.13</c:v>
                </c:pt>
                <c:pt idx="1252">
                  <c:v>776.44</c:v>
                </c:pt>
                <c:pt idx="1253">
                  <c:v>776.75</c:v>
                </c:pt>
                <c:pt idx="1254">
                  <c:v>777.06</c:v>
                </c:pt>
                <c:pt idx="1255">
                  <c:v>777.37</c:v>
                </c:pt>
                <c:pt idx="1256">
                  <c:v>777.68</c:v>
                </c:pt>
                <c:pt idx="1257">
                  <c:v>777.99</c:v>
                </c:pt>
                <c:pt idx="1258">
                  <c:v>778.3</c:v>
                </c:pt>
                <c:pt idx="1259">
                  <c:v>778.62</c:v>
                </c:pt>
                <c:pt idx="1260">
                  <c:v>778.93</c:v>
                </c:pt>
                <c:pt idx="1261">
                  <c:v>779.24</c:v>
                </c:pt>
                <c:pt idx="1262">
                  <c:v>779.55</c:v>
                </c:pt>
                <c:pt idx="1263">
                  <c:v>779.86</c:v>
                </c:pt>
                <c:pt idx="1264">
                  <c:v>780.17</c:v>
                </c:pt>
                <c:pt idx="1265">
                  <c:v>780.48</c:v>
                </c:pt>
                <c:pt idx="1266">
                  <c:v>780.79</c:v>
                </c:pt>
                <c:pt idx="1267">
                  <c:v>781.1</c:v>
                </c:pt>
                <c:pt idx="1268">
                  <c:v>781.41</c:v>
                </c:pt>
                <c:pt idx="1269">
                  <c:v>781.72</c:v>
                </c:pt>
                <c:pt idx="1270">
                  <c:v>782.03</c:v>
                </c:pt>
                <c:pt idx="1271">
                  <c:v>782.34</c:v>
                </c:pt>
                <c:pt idx="1272">
                  <c:v>782.65</c:v>
                </c:pt>
                <c:pt idx="1273">
                  <c:v>782.96</c:v>
                </c:pt>
                <c:pt idx="1274">
                  <c:v>783.27</c:v>
                </c:pt>
                <c:pt idx="1275">
                  <c:v>783.58</c:v>
                </c:pt>
                <c:pt idx="1276">
                  <c:v>783.89</c:v>
                </c:pt>
                <c:pt idx="1277">
                  <c:v>784.21</c:v>
                </c:pt>
                <c:pt idx="1278">
                  <c:v>784.52</c:v>
                </c:pt>
                <c:pt idx="1279">
                  <c:v>784.83</c:v>
                </c:pt>
                <c:pt idx="1280">
                  <c:v>785.13</c:v>
                </c:pt>
                <c:pt idx="1281">
                  <c:v>785.44</c:v>
                </c:pt>
                <c:pt idx="1282">
                  <c:v>785.75</c:v>
                </c:pt>
                <c:pt idx="1283">
                  <c:v>786.06</c:v>
                </c:pt>
                <c:pt idx="1284">
                  <c:v>786.37</c:v>
                </c:pt>
                <c:pt idx="1285">
                  <c:v>786.68</c:v>
                </c:pt>
                <c:pt idx="1286">
                  <c:v>786.99</c:v>
                </c:pt>
                <c:pt idx="1287">
                  <c:v>787.3</c:v>
                </c:pt>
                <c:pt idx="1288">
                  <c:v>787.61</c:v>
                </c:pt>
                <c:pt idx="1289">
                  <c:v>787.92</c:v>
                </c:pt>
                <c:pt idx="1290">
                  <c:v>788.23</c:v>
                </c:pt>
                <c:pt idx="1291">
                  <c:v>788.54</c:v>
                </c:pt>
                <c:pt idx="1292">
                  <c:v>788.85</c:v>
                </c:pt>
                <c:pt idx="1293">
                  <c:v>789.16</c:v>
                </c:pt>
                <c:pt idx="1294">
                  <c:v>789.47</c:v>
                </c:pt>
                <c:pt idx="1295">
                  <c:v>789.78</c:v>
                </c:pt>
                <c:pt idx="1296">
                  <c:v>790.09</c:v>
                </c:pt>
                <c:pt idx="1297">
                  <c:v>790.4</c:v>
                </c:pt>
                <c:pt idx="1298">
                  <c:v>790.71</c:v>
                </c:pt>
                <c:pt idx="1299">
                  <c:v>791.01</c:v>
                </c:pt>
                <c:pt idx="1300">
                  <c:v>791.32</c:v>
                </c:pt>
                <c:pt idx="1301">
                  <c:v>791.63</c:v>
                </c:pt>
                <c:pt idx="1302">
                  <c:v>791.94</c:v>
                </c:pt>
                <c:pt idx="1303">
                  <c:v>792.25</c:v>
                </c:pt>
                <c:pt idx="1304">
                  <c:v>792.56</c:v>
                </c:pt>
                <c:pt idx="1305">
                  <c:v>792.87</c:v>
                </c:pt>
                <c:pt idx="1306">
                  <c:v>793.18</c:v>
                </c:pt>
                <c:pt idx="1307">
                  <c:v>793.48</c:v>
                </c:pt>
                <c:pt idx="1308">
                  <c:v>793.79</c:v>
                </c:pt>
                <c:pt idx="1309">
                  <c:v>794.1</c:v>
                </c:pt>
                <c:pt idx="1310">
                  <c:v>794.41</c:v>
                </c:pt>
                <c:pt idx="1311">
                  <c:v>794.72</c:v>
                </c:pt>
                <c:pt idx="1312">
                  <c:v>795.03</c:v>
                </c:pt>
                <c:pt idx="1313">
                  <c:v>795.33</c:v>
                </c:pt>
                <c:pt idx="1314">
                  <c:v>795.64</c:v>
                </c:pt>
                <c:pt idx="1315">
                  <c:v>795.95</c:v>
                </c:pt>
                <c:pt idx="1316">
                  <c:v>796.26</c:v>
                </c:pt>
                <c:pt idx="1317">
                  <c:v>796.57</c:v>
                </c:pt>
                <c:pt idx="1318">
                  <c:v>796.87</c:v>
                </c:pt>
                <c:pt idx="1319">
                  <c:v>797.18</c:v>
                </c:pt>
                <c:pt idx="1320">
                  <c:v>797.49</c:v>
                </c:pt>
                <c:pt idx="1321">
                  <c:v>797.8</c:v>
                </c:pt>
                <c:pt idx="1322">
                  <c:v>798.11</c:v>
                </c:pt>
                <c:pt idx="1323">
                  <c:v>798.41</c:v>
                </c:pt>
                <c:pt idx="1324">
                  <c:v>798.72</c:v>
                </c:pt>
                <c:pt idx="1325">
                  <c:v>799.03</c:v>
                </c:pt>
                <c:pt idx="1326">
                  <c:v>799.34</c:v>
                </c:pt>
                <c:pt idx="1327">
                  <c:v>799.64</c:v>
                </c:pt>
                <c:pt idx="1328">
                  <c:v>799.95</c:v>
                </c:pt>
                <c:pt idx="1329">
                  <c:v>800.26</c:v>
                </c:pt>
                <c:pt idx="1330">
                  <c:v>800.57</c:v>
                </c:pt>
                <c:pt idx="1331">
                  <c:v>800.87</c:v>
                </c:pt>
                <c:pt idx="1332">
                  <c:v>801.18</c:v>
                </c:pt>
                <c:pt idx="1333">
                  <c:v>801.49</c:v>
                </c:pt>
                <c:pt idx="1334">
                  <c:v>801.8</c:v>
                </c:pt>
                <c:pt idx="1335">
                  <c:v>802.1</c:v>
                </c:pt>
                <c:pt idx="1336">
                  <c:v>802.41</c:v>
                </c:pt>
                <c:pt idx="1337">
                  <c:v>802.72</c:v>
                </c:pt>
                <c:pt idx="1338">
                  <c:v>803.02</c:v>
                </c:pt>
                <c:pt idx="1339">
                  <c:v>803.33</c:v>
                </c:pt>
                <c:pt idx="1340">
                  <c:v>803.64</c:v>
                </c:pt>
                <c:pt idx="1341">
                  <c:v>803.94</c:v>
                </c:pt>
                <c:pt idx="1342">
                  <c:v>804.25</c:v>
                </c:pt>
                <c:pt idx="1343">
                  <c:v>804.56</c:v>
                </c:pt>
                <c:pt idx="1344">
                  <c:v>804.86</c:v>
                </c:pt>
                <c:pt idx="1345">
                  <c:v>805.17</c:v>
                </c:pt>
                <c:pt idx="1346">
                  <c:v>805.48</c:v>
                </c:pt>
                <c:pt idx="1347">
                  <c:v>805.78</c:v>
                </c:pt>
                <c:pt idx="1348">
                  <c:v>806.09</c:v>
                </c:pt>
                <c:pt idx="1349">
                  <c:v>806.4</c:v>
                </c:pt>
                <c:pt idx="1350">
                  <c:v>806.7</c:v>
                </c:pt>
                <c:pt idx="1351">
                  <c:v>807.01</c:v>
                </c:pt>
                <c:pt idx="1352">
                  <c:v>807.32</c:v>
                </c:pt>
                <c:pt idx="1353">
                  <c:v>807.62</c:v>
                </c:pt>
                <c:pt idx="1354">
                  <c:v>807.93</c:v>
                </c:pt>
                <c:pt idx="1355">
                  <c:v>808.23</c:v>
                </c:pt>
                <c:pt idx="1356">
                  <c:v>808.54</c:v>
                </c:pt>
                <c:pt idx="1357">
                  <c:v>808.85</c:v>
                </c:pt>
                <c:pt idx="1358">
                  <c:v>809.15</c:v>
                </c:pt>
                <c:pt idx="1359">
                  <c:v>809.46</c:v>
                </c:pt>
                <c:pt idx="1360">
                  <c:v>809.76</c:v>
                </c:pt>
                <c:pt idx="1361">
                  <c:v>810.07</c:v>
                </c:pt>
                <c:pt idx="1362">
                  <c:v>810.38</c:v>
                </c:pt>
                <c:pt idx="1363">
                  <c:v>810.68</c:v>
                </c:pt>
                <c:pt idx="1364">
                  <c:v>810.99</c:v>
                </c:pt>
                <c:pt idx="1365">
                  <c:v>811.29</c:v>
                </c:pt>
                <c:pt idx="1366">
                  <c:v>811.6</c:v>
                </c:pt>
                <c:pt idx="1367">
                  <c:v>811.9</c:v>
                </c:pt>
                <c:pt idx="1368">
                  <c:v>812.21</c:v>
                </c:pt>
                <c:pt idx="1369">
                  <c:v>812.51</c:v>
                </c:pt>
                <c:pt idx="1370">
                  <c:v>812.82</c:v>
                </c:pt>
                <c:pt idx="1371">
                  <c:v>813.12</c:v>
                </c:pt>
                <c:pt idx="1372">
                  <c:v>813.43</c:v>
                </c:pt>
                <c:pt idx="1373">
                  <c:v>813.73</c:v>
                </c:pt>
                <c:pt idx="1374">
                  <c:v>814.04</c:v>
                </c:pt>
                <c:pt idx="1375">
                  <c:v>814.34</c:v>
                </c:pt>
                <c:pt idx="1376">
                  <c:v>814.65</c:v>
                </c:pt>
                <c:pt idx="1377">
                  <c:v>814.95</c:v>
                </c:pt>
                <c:pt idx="1378">
                  <c:v>815.26</c:v>
                </c:pt>
                <c:pt idx="1379">
                  <c:v>815.56</c:v>
                </c:pt>
                <c:pt idx="1380">
                  <c:v>815.87</c:v>
                </c:pt>
                <c:pt idx="1381">
                  <c:v>816.17</c:v>
                </c:pt>
                <c:pt idx="1382">
                  <c:v>816.48</c:v>
                </c:pt>
                <c:pt idx="1383">
                  <c:v>816.78</c:v>
                </c:pt>
                <c:pt idx="1384">
                  <c:v>817.09</c:v>
                </c:pt>
                <c:pt idx="1385">
                  <c:v>817.39</c:v>
                </c:pt>
                <c:pt idx="1386">
                  <c:v>817.7</c:v>
                </c:pt>
                <c:pt idx="1387">
                  <c:v>818</c:v>
                </c:pt>
                <c:pt idx="1388">
                  <c:v>818.31</c:v>
                </c:pt>
                <c:pt idx="1389">
                  <c:v>818.61</c:v>
                </c:pt>
                <c:pt idx="1390">
                  <c:v>818.91</c:v>
                </c:pt>
                <c:pt idx="1391">
                  <c:v>819.22</c:v>
                </c:pt>
                <c:pt idx="1392">
                  <c:v>819.52</c:v>
                </c:pt>
                <c:pt idx="1393">
                  <c:v>819.83</c:v>
                </c:pt>
                <c:pt idx="1394">
                  <c:v>820.13</c:v>
                </c:pt>
                <c:pt idx="1395">
                  <c:v>820.43</c:v>
                </c:pt>
                <c:pt idx="1396">
                  <c:v>820.74</c:v>
                </c:pt>
                <c:pt idx="1397">
                  <c:v>821.04</c:v>
                </c:pt>
                <c:pt idx="1398">
                  <c:v>821.35</c:v>
                </c:pt>
                <c:pt idx="1399">
                  <c:v>821.65</c:v>
                </c:pt>
                <c:pt idx="1400">
                  <c:v>821.95</c:v>
                </c:pt>
                <c:pt idx="1401">
                  <c:v>822.26</c:v>
                </c:pt>
                <c:pt idx="1402">
                  <c:v>822.56</c:v>
                </c:pt>
                <c:pt idx="1403">
                  <c:v>822.86</c:v>
                </c:pt>
                <c:pt idx="1404">
                  <c:v>823.17</c:v>
                </c:pt>
                <c:pt idx="1405">
                  <c:v>823.47</c:v>
                </c:pt>
                <c:pt idx="1406">
                  <c:v>823.78</c:v>
                </c:pt>
                <c:pt idx="1407">
                  <c:v>824.08</c:v>
                </c:pt>
                <c:pt idx="1408">
                  <c:v>824.38</c:v>
                </c:pt>
                <c:pt idx="1409">
                  <c:v>824.69</c:v>
                </c:pt>
                <c:pt idx="1410">
                  <c:v>824.99</c:v>
                </c:pt>
                <c:pt idx="1411">
                  <c:v>825.29</c:v>
                </c:pt>
                <c:pt idx="1412">
                  <c:v>825.59</c:v>
                </c:pt>
                <c:pt idx="1413">
                  <c:v>825.9</c:v>
                </c:pt>
                <c:pt idx="1414">
                  <c:v>826.2</c:v>
                </c:pt>
                <c:pt idx="1415">
                  <c:v>826.5</c:v>
                </c:pt>
                <c:pt idx="1416">
                  <c:v>826.81</c:v>
                </c:pt>
                <c:pt idx="1417">
                  <c:v>827.11</c:v>
                </c:pt>
                <c:pt idx="1418">
                  <c:v>827.41</c:v>
                </c:pt>
                <c:pt idx="1419">
                  <c:v>827.72</c:v>
                </c:pt>
                <c:pt idx="1420">
                  <c:v>828.02</c:v>
                </c:pt>
                <c:pt idx="1421">
                  <c:v>828.32</c:v>
                </c:pt>
                <c:pt idx="1422">
                  <c:v>828.62</c:v>
                </c:pt>
                <c:pt idx="1423">
                  <c:v>828.93</c:v>
                </c:pt>
                <c:pt idx="1424">
                  <c:v>829.23</c:v>
                </c:pt>
                <c:pt idx="1425">
                  <c:v>829.53</c:v>
                </c:pt>
                <c:pt idx="1426">
                  <c:v>829.83</c:v>
                </c:pt>
                <c:pt idx="1427">
                  <c:v>830.14</c:v>
                </c:pt>
                <c:pt idx="1428">
                  <c:v>830.44</c:v>
                </c:pt>
                <c:pt idx="1429">
                  <c:v>830.74</c:v>
                </c:pt>
                <c:pt idx="1430">
                  <c:v>831.04</c:v>
                </c:pt>
                <c:pt idx="1431">
                  <c:v>831.34</c:v>
                </c:pt>
                <c:pt idx="1432">
                  <c:v>831.65</c:v>
                </c:pt>
                <c:pt idx="1433">
                  <c:v>831.95</c:v>
                </c:pt>
                <c:pt idx="1434">
                  <c:v>832.25</c:v>
                </c:pt>
                <c:pt idx="1435">
                  <c:v>832.55</c:v>
                </c:pt>
                <c:pt idx="1436">
                  <c:v>832.85</c:v>
                </c:pt>
                <c:pt idx="1437">
                  <c:v>833.16</c:v>
                </c:pt>
                <c:pt idx="1438">
                  <c:v>833.46</c:v>
                </c:pt>
                <c:pt idx="1439">
                  <c:v>833.76</c:v>
                </c:pt>
                <c:pt idx="1440">
                  <c:v>834.06</c:v>
                </c:pt>
                <c:pt idx="1441">
                  <c:v>834.36</c:v>
                </c:pt>
                <c:pt idx="1442">
                  <c:v>834.66</c:v>
                </c:pt>
                <c:pt idx="1443">
                  <c:v>834.97</c:v>
                </c:pt>
                <c:pt idx="1444">
                  <c:v>835.27</c:v>
                </c:pt>
                <c:pt idx="1445">
                  <c:v>835.57</c:v>
                </c:pt>
                <c:pt idx="1446">
                  <c:v>835.87</c:v>
                </c:pt>
                <c:pt idx="1447">
                  <c:v>836.17</c:v>
                </c:pt>
                <c:pt idx="1448">
                  <c:v>836.47</c:v>
                </c:pt>
                <c:pt idx="1449">
                  <c:v>836.77</c:v>
                </c:pt>
                <c:pt idx="1450">
                  <c:v>837.07</c:v>
                </c:pt>
                <c:pt idx="1451">
                  <c:v>837.38</c:v>
                </c:pt>
                <c:pt idx="1452">
                  <c:v>837.68</c:v>
                </c:pt>
                <c:pt idx="1453">
                  <c:v>837.98</c:v>
                </c:pt>
                <c:pt idx="1454">
                  <c:v>838.28</c:v>
                </c:pt>
                <c:pt idx="1455">
                  <c:v>838.58</c:v>
                </c:pt>
                <c:pt idx="1456">
                  <c:v>838.88</c:v>
                </c:pt>
                <c:pt idx="1457">
                  <c:v>839.18</c:v>
                </c:pt>
                <c:pt idx="1458">
                  <c:v>839.48</c:v>
                </c:pt>
                <c:pt idx="1459">
                  <c:v>839.78</c:v>
                </c:pt>
                <c:pt idx="1460">
                  <c:v>840.08</c:v>
                </c:pt>
                <c:pt idx="1461">
                  <c:v>840.38</c:v>
                </c:pt>
                <c:pt idx="1462">
                  <c:v>840.68</c:v>
                </c:pt>
                <c:pt idx="1463">
                  <c:v>840.98</c:v>
                </c:pt>
                <c:pt idx="1464">
                  <c:v>841.28</c:v>
                </c:pt>
                <c:pt idx="1465">
                  <c:v>841.58</c:v>
                </c:pt>
                <c:pt idx="1466">
                  <c:v>841.88</c:v>
                </c:pt>
                <c:pt idx="1467">
                  <c:v>842.18</c:v>
                </c:pt>
                <c:pt idx="1468">
                  <c:v>842.49</c:v>
                </c:pt>
                <c:pt idx="1469">
                  <c:v>842.79</c:v>
                </c:pt>
                <c:pt idx="1470">
                  <c:v>843.09</c:v>
                </c:pt>
                <c:pt idx="1471">
                  <c:v>843.39</c:v>
                </c:pt>
                <c:pt idx="1472">
                  <c:v>843.69</c:v>
                </c:pt>
                <c:pt idx="1473">
                  <c:v>843.99</c:v>
                </c:pt>
                <c:pt idx="1474">
                  <c:v>844.28</c:v>
                </c:pt>
                <c:pt idx="1475">
                  <c:v>844.58</c:v>
                </c:pt>
                <c:pt idx="1476">
                  <c:v>844.88</c:v>
                </c:pt>
                <c:pt idx="1477">
                  <c:v>845.18</c:v>
                </c:pt>
                <c:pt idx="1478">
                  <c:v>845.48</c:v>
                </c:pt>
                <c:pt idx="1479">
                  <c:v>845.78</c:v>
                </c:pt>
                <c:pt idx="1480">
                  <c:v>846.08</c:v>
                </c:pt>
                <c:pt idx="1481">
                  <c:v>846.38</c:v>
                </c:pt>
                <c:pt idx="1482">
                  <c:v>846.68</c:v>
                </c:pt>
                <c:pt idx="1483">
                  <c:v>846.98</c:v>
                </c:pt>
                <c:pt idx="1484">
                  <c:v>847.28</c:v>
                </c:pt>
                <c:pt idx="1485">
                  <c:v>847.58</c:v>
                </c:pt>
                <c:pt idx="1486">
                  <c:v>847.88</c:v>
                </c:pt>
                <c:pt idx="1487">
                  <c:v>848.18</c:v>
                </c:pt>
                <c:pt idx="1488">
                  <c:v>848.48</c:v>
                </c:pt>
                <c:pt idx="1489">
                  <c:v>848.78</c:v>
                </c:pt>
                <c:pt idx="1490">
                  <c:v>849.08</c:v>
                </c:pt>
                <c:pt idx="1491">
                  <c:v>849.37</c:v>
                </c:pt>
                <c:pt idx="1492">
                  <c:v>849.67</c:v>
                </c:pt>
                <c:pt idx="1493">
                  <c:v>849.97</c:v>
                </c:pt>
                <c:pt idx="1494">
                  <c:v>850.27</c:v>
                </c:pt>
                <c:pt idx="1495">
                  <c:v>850.57</c:v>
                </c:pt>
                <c:pt idx="1496">
                  <c:v>850.87</c:v>
                </c:pt>
                <c:pt idx="1497">
                  <c:v>851.17</c:v>
                </c:pt>
                <c:pt idx="1498">
                  <c:v>851.47</c:v>
                </c:pt>
                <c:pt idx="1499">
                  <c:v>851.76</c:v>
                </c:pt>
                <c:pt idx="1500">
                  <c:v>852.06</c:v>
                </c:pt>
                <c:pt idx="1501">
                  <c:v>852.36</c:v>
                </c:pt>
                <c:pt idx="1502">
                  <c:v>852.66</c:v>
                </c:pt>
                <c:pt idx="1503">
                  <c:v>852.96</c:v>
                </c:pt>
                <c:pt idx="1504">
                  <c:v>853.26</c:v>
                </c:pt>
                <c:pt idx="1505">
                  <c:v>853.55</c:v>
                </c:pt>
                <c:pt idx="1506">
                  <c:v>853.85</c:v>
                </c:pt>
                <c:pt idx="1507">
                  <c:v>854.15</c:v>
                </c:pt>
                <c:pt idx="1508">
                  <c:v>854.45</c:v>
                </c:pt>
                <c:pt idx="1509">
                  <c:v>854.75</c:v>
                </c:pt>
                <c:pt idx="1510">
                  <c:v>855.04</c:v>
                </c:pt>
                <c:pt idx="1511">
                  <c:v>855.34</c:v>
                </c:pt>
                <c:pt idx="1512">
                  <c:v>855.64</c:v>
                </c:pt>
                <c:pt idx="1513">
                  <c:v>855.94</c:v>
                </c:pt>
                <c:pt idx="1514">
                  <c:v>856.24</c:v>
                </c:pt>
                <c:pt idx="1515">
                  <c:v>856.53</c:v>
                </c:pt>
                <c:pt idx="1516">
                  <c:v>856.83</c:v>
                </c:pt>
                <c:pt idx="1517">
                  <c:v>857.13</c:v>
                </c:pt>
                <c:pt idx="1518">
                  <c:v>857.43</c:v>
                </c:pt>
                <c:pt idx="1519">
                  <c:v>857.72</c:v>
                </c:pt>
                <c:pt idx="1520">
                  <c:v>858.02</c:v>
                </c:pt>
                <c:pt idx="1521">
                  <c:v>858.32</c:v>
                </c:pt>
                <c:pt idx="1522">
                  <c:v>858.61</c:v>
                </c:pt>
                <c:pt idx="1523">
                  <c:v>858.91</c:v>
                </c:pt>
                <c:pt idx="1524">
                  <c:v>859.21</c:v>
                </c:pt>
                <c:pt idx="1525">
                  <c:v>859.51</c:v>
                </c:pt>
                <c:pt idx="1526">
                  <c:v>859.8</c:v>
                </c:pt>
                <c:pt idx="1527">
                  <c:v>860.1</c:v>
                </c:pt>
                <c:pt idx="1528">
                  <c:v>860.4</c:v>
                </c:pt>
                <c:pt idx="1529">
                  <c:v>860.69</c:v>
                </c:pt>
                <c:pt idx="1530">
                  <c:v>860.99</c:v>
                </c:pt>
                <c:pt idx="1531">
                  <c:v>861.29</c:v>
                </c:pt>
                <c:pt idx="1532">
                  <c:v>861.58</c:v>
                </c:pt>
                <c:pt idx="1533">
                  <c:v>861.88</c:v>
                </c:pt>
                <c:pt idx="1534">
                  <c:v>862.18</c:v>
                </c:pt>
                <c:pt idx="1535">
                  <c:v>862.47</c:v>
                </c:pt>
                <c:pt idx="1536">
                  <c:v>862.77</c:v>
                </c:pt>
                <c:pt idx="1537">
                  <c:v>863.07</c:v>
                </c:pt>
                <c:pt idx="1538">
                  <c:v>863.36</c:v>
                </c:pt>
                <c:pt idx="1539">
                  <c:v>863.66</c:v>
                </c:pt>
                <c:pt idx="1540">
                  <c:v>863.96</c:v>
                </c:pt>
                <c:pt idx="1541">
                  <c:v>864.25</c:v>
                </c:pt>
                <c:pt idx="1542">
                  <c:v>864.55</c:v>
                </c:pt>
                <c:pt idx="1543">
                  <c:v>864.85</c:v>
                </c:pt>
                <c:pt idx="1544">
                  <c:v>865.14</c:v>
                </c:pt>
                <c:pt idx="1545">
                  <c:v>865.44</c:v>
                </c:pt>
                <c:pt idx="1546">
                  <c:v>865.73</c:v>
                </c:pt>
                <c:pt idx="1547">
                  <c:v>866.03</c:v>
                </c:pt>
                <c:pt idx="1548">
                  <c:v>866.33</c:v>
                </c:pt>
                <c:pt idx="1549">
                  <c:v>866.62</c:v>
                </c:pt>
                <c:pt idx="1550">
                  <c:v>866.92</c:v>
                </c:pt>
                <c:pt idx="1551">
                  <c:v>867.21</c:v>
                </c:pt>
                <c:pt idx="1552">
                  <c:v>867.51</c:v>
                </c:pt>
                <c:pt idx="1553">
                  <c:v>867.8</c:v>
                </c:pt>
                <c:pt idx="1554">
                  <c:v>868.1</c:v>
                </c:pt>
                <c:pt idx="1555">
                  <c:v>868.4</c:v>
                </c:pt>
                <c:pt idx="1556">
                  <c:v>868.69</c:v>
                </c:pt>
                <c:pt idx="1557">
                  <c:v>868.99</c:v>
                </c:pt>
                <c:pt idx="1558">
                  <c:v>869.28</c:v>
                </c:pt>
                <c:pt idx="1559">
                  <c:v>869.58</c:v>
                </c:pt>
                <c:pt idx="1560">
                  <c:v>869.87</c:v>
                </c:pt>
                <c:pt idx="1561">
                  <c:v>870.17</c:v>
                </c:pt>
                <c:pt idx="1562">
                  <c:v>870.46</c:v>
                </c:pt>
                <c:pt idx="1563">
                  <c:v>870.76</c:v>
                </c:pt>
                <c:pt idx="1564">
                  <c:v>871.05</c:v>
                </c:pt>
                <c:pt idx="1565">
                  <c:v>871.35</c:v>
                </c:pt>
                <c:pt idx="1566">
                  <c:v>871.64</c:v>
                </c:pt>
                <c:pt idx="1567">
                  <c:v>871.94</c:v>
                </c:pt>
                <c:pt idx="1568">
                  <c:v>872.23</c:v>
                </c:pt>
                <c:pt idx="1569">
                  <c:v>872.53</c:v>
                </c:pt>
                <c:pt idx="1570">
                  <c:v>872.82</c:v>
                </c:pt>
                <c:pt idx="1571">
                  <c:v>873.12</c:v>
                </c:pt>
                <c:pt idx="1572">
                  <c:v>873.41</c:v>
                </c:pt>
                <c:pt idx="1573">
                  <c:v>873.71</c:v>
                </c:pt>
                <c:pt idx="1574">
                  <c:v>874</c:v>
                </c:pt>
                <c:pt idx="1575">
                  <c:v>874.29</c:v>
                </c:pt>
                <c:pt idx="1576">
                  <c:v>874.59</c:v>
                </c:pt>
                <c:pt idx="1577">
                  <c:v>874.88</c:v>
                </c:pt>
                <c:pt idx="1578">
                  <c:v>875.18</c:v>
                </c:pt>
                <c:pt idx="1579">
                  <c:v>875.47</c:v>
                </c:pt>
                <c:pt idx="1580">
                  <c:v>875.77</c:v>
                </c:pt>
                <c:pt idx="1581">
                  <c:v>876.06</c:v>
                </c:pt>
                <c:pt idx="1582">
                  <c:v>876.35</c:v>
                </c:pt>
                <c:pt idx="1583">
                  <c:v>876.65</c:v>
                </c:pt>
                <c:pt idx="1584">
                  <c:v>876.94</c:v>
                </c:pt>
                <c:pt idx="1585">
                  <c:v>877.24</c:v>
                </c:pt>
                <c:pt idx="1586">
                  <c:v>877.53</c:v>
                </c:pt>
                <c:pt idx="1587">
                  <c:v>877.82</c:v>
                </c:pt>
                <c:pt idx="1588">
                  <c:v>878.12</c:v>
                </c:pt>
                <c:pt idx="1589">
                  <c:v>878.41</c:v>
                </c:pt>
                <c:pt idx="1590">
                  <c:v>878.7</c:v>
                </c:pt>
              </c:numCache>
            </c:numRef>
          </c:xVal>
          <c:yVal>
            <c:numRef>
              <c:f>Processed!$R$4:$R$1594</c:f>
              <c:numCache>
                <c:formatCode>General</c:formatCode>
                <c:ptCount val="1591"/>
                <c:pt idx="0">
                  <c:v>0.52480000000000004</c:v>
                </c:pt>
                <c:pt idx="1">
                  <c:v>0.52249999999999996</c:v>
                </c:pt>
                <c:pt idx="2">
                  <c:v>0.5202</c:v>
                </c:pt>
                <c:pt idx="3">
                  <c:v>0.51790000000000003</c:v>
                </c:pt>
                <c:pt idx="4">
                  <c:v>0.51570000000000005</c:v>
                </c:pt>
                <c:pt idx="5">
                  <c:v>0.51339999999999997</c:v>
                </c:pt>
                <c:pt idx="6">
                  <c:v>0.5111</c:v>
                </c:pt>
                <c:pt idx="7">
                  <c:v>0.50890000000000002</c:v>
                </c:pt>
                <c:pt idx="8">
                  <c:v>0.50670000000000004</c:v>
                </c:pt>
                <c:pt idx="9">
                  <c:v>0.50449999999999995</c:v>
                </c:pt>
                <c:pt idx="10">
                  <c:v>0.50229999999999997</c:v>
                </c:pt>
                <c:pt idx="11">
                  <c:v>0.50009999999999999</c:v>
                </c:pt>
                <c:pt idx="12">
                  <c:v>0.498</c:v>
                </c:pt>
                <c:pt idx="13">
                  <c:v>0.49580000000000002</c:v>
                </c:pt>
                <c:pt idx="14">
                  <c:v>0.49359999999999998</c:v>
                </c:pt>
                <c:pt idx="15">
                  <c:v>0.49149999999999999</c:v>
                </c:pt>
                <c:pt idx="16">
                  <c:v>0.4894</c:v>
                </c:pt>
                <c:pt idx="17">
                  <c:v>0.48730000000000001</c:v>
                </c:pt>
                <c:pt idx="18">
                  <c:v>0.48520000000000002</c:v>
                </c:pt>
                <c:pt idx="19">
                  <c:v>0.48309999999999997</c:v>
                </c:pt>
                <c:pt idx="20">
                  <c:v>0.48099999999999998</c:v>
                </c:pt>
                <c:pt idx="21">
                  <c:v>0.47889999999999999</c:v>
                </c:pt>
                <c:pt idx="22">
                  <c:v>0.47689999999999999</c:v>
                </c:pt>
                <c:pt idx="23">
                  <c:v>0.4748</c:v>
                </c:pt>
                <c:pt idx="24">
                  <c:v>0.4728</c:v>
                </c:pt>
                <c:pt idx="25">
                  <c:v>0.4708</c:v>
                </c:pt>
                <c:pt idx="26">
                  <c:v>0.46879999999999999</c:v>
                </c:pt>
                <c:pt idx="27">
                  <c:v>0.46679999999999999</c:v>
                </c:pt>
                <c:pt idx="28">
                  <c:v>0.46479999999999999</c:v>
                </c:pt>
                <c:pt idx="29">
                  <c:v>0.46279999999999999</c:v>
                </c:pt>
                <c:pt idx="30">
                  <c:v>0.46089999999999998</c:v>
                </c:pt>
                <c:pt idx="31">
                  <c:v>0.45889999999999997</c:v>
                </c:pt>
                <c:pt idx="32">
                  <c:v>0.45700000000000002</c:v>
                </c:pt>
                <c:pt idx="33">
                  <c:v>0.4551</c:v>
                </c:pt>
                <c:pt idx="34">
                  <c:v>0.4531</c:v>
                </c:pt>
                <c:pt idx="35">
                  <c:v>0.45119999999999999</c:v>
                </c:pt>
                <c:pt idx="36">
                  <c:v>0.44929999999999998</c:v>
                </c:pt>
                <c:pt idx="37">
                  <c:v>0.44740000000000002</c:v>
                </c:pt>
                <c:pt idx="38">
                  <c:v>0.44550000000000001</c:v>
                </c:pt>
                <c:pt idx="39">
                  <c:v>0.44369999999999998</c:v>
                </c:pt>
                <c:pt idx="40">
                  <c:v>0.44180000000000003</c:v>
                </c:pt>
                <c:pt idx="41">
                  <c:v>0.44</c:v>
                </c:pt>
                <c:pt idx="42">
                  <c:v>0.43809999999999999</c:v>
                </c:pt>
                <c:pt idx="43">
                  <c:v>0.43630000000000002</c:v>
                </c:pt>
                <c:pt idx="44">
                  <c:v>0.4345</c:v>
                </c:pt>
                <c:pt idx="45">
                  <c:v>0.43269999999999997</c:v>
                </c:pt>
                <c:pt idx="46">
                  <c:v>0.43080000000000002</c:v>
                </c:pt>
                <c:pt idx="47">
                  <c:v>0.42909999999999998</c:v>
                </c:pt>
                <c:pt idx="48">
                  <c:v>0.42730000000000001</c:v>
                </c:pt>
                <c:pt idx="49">
                  <c:v>0.42549999999999999</c:v>
                </c:pt>
                <c:pt idx="50">
                  <c:v>0.42370000000000002</c:v>
                </c:pt>
                <c:pt idx="51">
                  <c:v>0.42199999999999999</c:v>
                </c:pt>
                <c:pt idx="52">
                  <c:v>0.42020000000000002</c:v>
                </c:pt>
                <c:pt idx="53">
                  <c:v>0.41849999999999998</c:v>
                </c:pt>
                <c:pt idx="54">
                  <c:v>0.4168</c:v>
                </c:pt>
                <c:pt idx="55">
                  <c:v>0.41510000000000002</c:v>
                </c:pt>
                <c:pt idx="56">
                  <c:v>0.4133</c:v>
                </c:pt>
                <c:pt idx="57">
                  <c:v>0.41170000000000001</c:v>
                </c:pt>
                <c:pt idx="58">
                  <c:v>0.41</c:v>
                </c:pt>
                <c:pt idx="59">
                  <c:v>0.4083</c:v>
                </c:pt>
                <c:pt idx="60">
                  <c:v>0.40660000000000002</c:v>
                </c:pt>
                <c:pt idx="61">
                  <c:v>0.40489999999999998</c:v>
                </c:pt>
                <c:pt idx="62">
                  <c:v>0.40329999999999999</c:v>
                </c:pt>
                <c:pt idx="63">
                  <c:v>0.40160000000000001</c:v>
                </c:pt>
                <c:pt idx="64">
                  <c:v>0.4</c:v>
                </c:pt>
                <c:pt idx="65">
                  <c:v>0.39839999999999998</c:v>
                </c:pt>
                <c:pt idx="66">
                  <c:v>0.39679999999999999</c:v>
                </c:pt>
                <c:pt idx="67">
                  <c:v>0.3952</c:v>
                </c:pt>
                <c:pt idx="68">
                  <c:v>0.39350000000000002</c:v>
                </c:pt>
                <c:pt idx="69">
                  <c:v>0.39200000000000002</c:v>
                </c:pt>
                <c:pt idx="70">
                  <c:v>0.39040000000000002</c:v>
                </c:pt>
                <c:pt idx="71">
                  <c:v>0.38879999999999998</c:v>
                </c:pt>
                <c:pt idx="72">
                  <c:v>0.38719999999999999</c:v>
                </c:pt>
                <c:pt idx="73">
                  <c:v>0.38569999999999999</c:v>
                </c:pt>
                <c:pt idx="74">
                  <c:v>0.3841</c:v>
                </c:pt>
                <c:pt idx="75">
                  <c:v>0.3826</c:v>
                </c:pt>
                <c:pt idx="76">
                  <c:v>0.38100000000000001</c:v>
                </c:pt>
                <c:pt idx="77">
                  <c:v>0.3795</c:v>
                </c:pt>
                <c:pt idx="78">
                  <c:v>0.378</c:v>
                </c:pt>
                <c:pt idx="79">
                  <c:v>0.3765</c:v>
                </c:pt>
                <c:pt idx="80">
                  <c:v>0.375</c:v>
                </c:pt>
                <c:pt idx="81">
                  <c:v>0.3735</c:v>
                </c:pt>
                <c:pt idx="82">
                  <c:v>0.372</c:v>
                </c:pt>
                <c:pt idx="83">
                  <c:v>0.3705</c:v>
                </c:pt>
                <c:pt idx="84">
                  <c:v>0.36899999999999999</c:v>
                </c:pt>
                <c:pt idx="85">
                  <c:v>0.36749999999999999</c:v>
                </c:pt>
                <c:pt idx="86">
                  <c:v>0.36609999999999998</c:v>
                </c:pt>
                <c:pt idx="87">
                  <c:v>0.36470000000000002</c:v>
                </c:pt>
                <c:pt idx="88">
                  <c:v>0.36320000000000002</c:v>
                </c:pt>
                <c:pt idx="89">
                  <c:v>0.36180000000000001</c:v>
                </c:pt>
                <c:pt idx="90">
                  <c:v>0.36030000000000001</c:v>
                </c:pt>
                <c:pt idx="91">
                  <c:v>0.3589</c:v>
                </c:pt>
                <c:pt idx="92">
                  <c:v>0.35749999999999998</c:v>
                </c:pt>
                <c:pt idx="93">
                  <c:v>0.35610000000000003</c:v>
                </c:pt>
                <c:pt idx="94">
                  <c:v>0.35470000000000002</c:v>
                </c:pt>
                <c:pt idx="95">
                  <c:v>0.3533</c:v>
                </c:pt>
                <c:pt idx="96">
                  <c:v>0.35189999999999999</c:v>
                </c:pt>
                <c:pt idx="97">
                  <c:v>0.35049999999999998</c:v>
                </c:pt>
                <c:pt idx="98">
                  <c:v>0.34910000000000002</c:v>
                </c:pt>
                <c:pt idx="99">
                  <c:v>0.3478</c:v>
                </c:pt>
                <c:pt idx="100">
                  <c:v>0.34639999999999999</c:v>
                </c:pt>
                <c:pt idx="101">
                  <c:v>0.34510000000000002</c:v>
                </c:pt>
                <c:pt idx="102">
                  <c:v>0.34370000000000001</c:v>
                </c:pt>
                <c:pt idx="103">
                  <c:v>0.34239999999999998</c:v>
                </c:pt>
                <c:pt idx="104">
                  <c:v>0.34110000000000001</c:v>
                </c:pt>
                <c:pt idx="105">
                  <c:v>0.3397</c:v>
                </c:pt>
                <c:pt idx="106">
                  <c:v>0.33839999999999998</c:v>
                </c:pt>
                <c:pt idx="107">
                  <c:v>0.33710000000000001</c:v>
                </c:pt>
                <c:pt idx="108">
                  <c:v>0.33579999999999999</c:v>
                </c:pt>
                <c:pt idx="109">
                  <c:v>0.33450000000000002</c:v>
                </c:pt>
                <c:pt idx="110">
                  <c:v>0.3332</c:v>
                </c:pt>
                <c:pt idx="111">
                  <c:v>0.33189999999999997</c:v>
                </c:pt>
                <c:pt idx="112">
                  <c:v>0.3306</c:v>
                </c:pt>
                <c:pt idx="113">
                  <c:v>0.32929999999999998</c:v>
                </c:pt>
                <c:pt idx="114">
                  <c:v>0.3281</c:v>
                </c:pt>
                <c:pt idx="115">
                  <c:v>0.32679999999999998</c:v>
                </c:pt>
                <c:pt idx="116">
                  <c:v>0.3256</c:v>
                </c:pt>
                <c:pt idx="117">
                  <c:v>0.32429999999999998</c:v>
                </c:pt>
                <c:pt idx="118">
                  <c:v>0.3231</c:v>
                </c:pt>
                <c:pt idx="119">
                  <c:v>0.32179999999999997</c:v>
                </c:pt>
                <c:pt idx="120">
                  <c:v>0.3206</c:v>
                </c:pt>
                <c:pt idx="121">
                  <c:v>0.31940000000000002</c:v>
                </c:pt>
                <c:pt idx="122">
                  <c:v>0.31819999999999998</c:v>
                </c:pt>
                <c:pt idx="123">
                  <c:v>0.31690000000000002</c:v>
                </c:pt>
                <c:pt idx="124">
                  <c:v>0.31569999999999998</c:v>
                </c:pt>
                <c:pt idx="125">
                  <c:v>0.3145</c:v>
                </c:pt>
                <c:pt idx="126">
                  <c:v>0.31340000000000001</c:v>
                </c:pt>
                <c:pt idx="127">
                  <c:v>0.31219999999999998</c:v>
                </c:pt>
                <c:pt idx="128">
                  <c:v>0.311</c:v>
                </c:pt>
                <c:pt idx="129">
                  <c:v>0.30980000000000002</c:v>
                </c:pt>
                <c:pt idx="130">
                  <c:v>0.30859999999999999</c:v>
                </c:pt>
                <c:pt idx="131">
                  <c:v>0.3075</c:v>
                </c:pt>
                <c:pt idx="132">
                  <c:v>0.30630000000000002</c:v>
                </c:pt>
                <c:pt idx="133">
                  <c:v>0.30520000000000003</c:v>
                </c:pt>
                <c:pt idx="134">
                  <c:v>0.30399999999999999</c:v>
                </c:pt>
                <c:pt idx="135">
                  <c:v>0.30280000000000001</c:v>
                </c:pt>
                <c:pt idx="136">
                  <c:v>0.30170000000000002</c:v>
                </c:pt>
                <c:pt idx="137">
                  <c:v>0.30059999999999998</c:v>
                </c:pt>
                <c:pt idx="138">
                  <c:v>0.29949999999999999</c:v>
                </c:pt>
                <c:pt idx="139">
                  <c:v>0.29830000000000001</c:v>
                </c:pt>
                <c:pt idx="140">
                  <c:v>0.29720000000000002</c:v>
                </c:pt>
                <c:pt idx="141">
                  <c:v>0.29609999999999997</c:v>
                </c:pt>
                <c:pt idx="142">
                  <c:v>0.29499999999999998</c:v>
                </c:pt>
                <c:pt idx="143">
                  <c:v>0.29389999999999999</c:v>
                </c:pt>
                <c:pt idx="144">
                  <c:v>0.2928</c:v>
                </c:pt>
                <c:pt idx="145">
                  <c:v>0.29170000000000001</c:v>
                </c:pt>
                <c:pt idx="146">
                  <c:v>0.29060000000000002</c:v>
                </c:pt>
                <c:pt idx="147">
                  <c:v>0.28960000000000002</c:v>
                </c:pt>
                <c:pt idx="148">
                  <c:v>0.28849999999999998</c:v>
                </c:pt>
                <c:pt idx="149">
                  <c:v>0.28739999999999999</c:v>
                </c:pt>
                <c:pt idx="150">
                  <c:v>0.28639999999999999</c:v>
                </c:pt>
                <c:pt idx="151">
                  <c:v>0.2853</c:v>
                </c:pt>
                <c:pt idx="152">
                  <c:v>0.2843</c:v>
                </c:pt>
                <c:pt idx="153">
                  <c:v>0.28320000000000001</c:v>
                </c:pt>
                <c:pt idx="154">
                  <c:v>0.28220000000000001</c:v>
                </c:pt>
                <c:pt idx="155">
                  <c:v>0.28110000000000002</c:v>
                </c:pt>
                <c:pt idx="156">
                  <c:v>0.28010000000000002</c:v>
                </c:pt>
                <c:pt idx="157">
                  <c:v>0.27900000000000003</c:v>
                </c:pt>
                <c:pt idx="158">
                  <c:v>0.27800000000000002</c:v>
                </c:pt>
                <c:pt idx="159">
                  <c:v>0.27700000000000002</c:v>
                </c:pt>
                <c:pt idx="160">
                  <c:v>0.27600000000000002</c:v>
                </c:pt>
                <c:pt idx="161">
                  <c:v>0.27500000000000002</c:v>
                </c:pt>
                <c:pt idx="162">
                  <c:v>0.27400000000000002</c:v>
                </c:pt>
                <c:pt idx="163">
                  <c:v>0.27300000000000002</c:v>
                </c:pt>
                <c:pt idx="164">
                  <c:v>0.27200000000000002</c:v>
                </c:pt>
                <c:pt idx="165">
                  <c:v>0.27100000000000002</c:v>
                </c:pt>
                <c:pt idx="166">
                  <c:v>0.27</c:v>
                </c:pt>
                <c:pt idx="167">
                  <c:v>0.26900000000000002</c:v>
                </c:pt>
                <c:pt idx="168">
                  <c:v>0.26800000000000002</c:v>
                </c:pt>
                <c:pt idx="169">
                  <c:v>0.2671</c:v>
                </c:pt>
                <c:pt idx="170">
                  <c:v>0.2661</c:v>
                </c:pt>
                <c:pt idx="171">
                  <c:v>0.2651</c:v>
                </c:pt>
                <c:pt idx="172">
                  <c:v>0.26419999999999999</c:v>
                </c:pt>
                <c:pt idx="173">
                  <c:v>0.26319999999999999</c:v>
                </c:pt>
                <c:pt idx="174">
                  <c:v>0.26229999999999998</c:v>
                </c:pt>
                <c:pt idx="175">
                  <c:v>0.26129999999999998</c:v>
                </c:pt>
                <c:pt idx="176">
                  <c:v>0.26040000000000002</c:v>
                </c:pt>
                <c:pt idx="177">
                  <c:v>0.25950000000000001</c:v>
                </c:pt>
                <c:pt idx="178">
                  <c:v>0.25850000000000001</c:v>
                </c:pt>
                <c:pt idx="179">
                  <c:v>0.2576</c:v>
                </c:pt>
                <c:pt idx="180">
                  <c:v>0.25669999999999998</c:v>
                </c:pt>
                <c:pt idx="181">
                  <c:v>0.25580000000000003</c:v>
                </c:pt>
                <c:pt idx="182">
                  <c:v>0.25480000000000003</c:v>
                </c:pt>
                <c:pt idx="183">
                  <c:v>0.25390000000000001</c:v>
                </c:pt>
                <c:pt idx="184">
                  <c:v>0.253</c:v>
                </c:pt>
                <c:pt idx="185">
                  <c:v>0.25209999999999999</c:v>
                </c:pt>
                <c:pt idx="186">
                  <c:v>0.25119999999999998</c:v>
                </c:pt>
                <c:pt idx="187">
                  <c:v>0.25030000000000002</c:v>
                </c:pt>
                <c:pt idx="188">
                  <c:v>0.24940000000000001</c:v>
                </c:pt>
                <c:pt idx="189">
                  <c:v>0.24859999999999999</c:v>
                </c:pt>
                <c:pt idx="190">
                  <c:v>0.2477</c:v>
                </c:pt>
                <c:pt idx="191">
                  <c:v>0.24679999999999999</c:v>
                </c:pt>
                <c:pt idx="192">
                  <c:v>0.24590000000000001</c:v>
                </c:pt>
                <c:pt idx="193">
                  <c:v>0.245</c:v>
                </c:pt>
                <c:pt idx="194">
                  <c:v>0.2442</c:v>
                </c:pt>
                <c:pt idx="195">
                  <c:v>0.24329999999999999</c:v>
                </c:pt>
                <c:pt idx="196">
                  <c:v>0.24249999999999999</c:v>
                </c:pt>
                <c:pt idx="197">
                  <c:v>0.24160000000000001</c:v>
                </c:pt>
                <c:pt idx="198">
                  <c:v>0.2407</c:v>
                </c:pt>
                <c:pt idx="199">
                  <c:v>0.2399</c:v>
                </c:pt>
                <c:pt idx="200">
                  <c:v>0.23910000000000001</c:v>
                </c:pt>
                <c:pt idx="201">
                  <c:v>0.2382</c:v>
                </c:pt>
                <c:pt idx="202">
                  <c:v>0.2374</c:v>
                </c:pt>
                <c:pt idx="203">
                  <c:v>0.2366</c:v>
                </c:pt>
                <c:pt idx="204">
                  <c:v>0.23569999999999999</c:v>
                </c:pt>
                <c:pt idx="205">
                  <c:v>0.2349</c:v>
                </c:pt>
                <c:pt idx="206">
                  <c:v>0.2341</c:v>
                </c:pt>
                <c:pt idx="207">
                  <c:v>0.23330000000000001</c:v>
                </c:pt>
                <c:pt idx="208">
                  <c:v>0.23250000000000001</c:v>
                </c:pt>
                <c:pt idx="209">
                  <c:v>0.23169999999999999</c:v>
                </c:pt>
                <c:pt idx="210">
                  <c:v>0.23080000000000001</c:v>
                </c:pt>
                <c:pt idx="211">
                  <c:v>0.23</c:v>
                </c:pt>
                <c:pt idx="212">
                  <c:v>0.22919999999999999</c:v>
                </c:pt>
                <c:pt idx="213">
                  <c:v>0.22850000000000001</c:v>
                </c:pt>
                <c:pt idx="214">
                  <c:v>0.22770000000000001</c:v>
                </c:pt>
                <c:pt idx="215">
                  <c:v>0.22689999999999999</c:v>
                </c:pt>
                <c:pt idx="216">
                  <c:v>0.2261</c:v>
                </c:pt>
                <c:pt idx="217">
                  <c:v>0.2253</c:v>
                </c:pt>
                <c:pt idx="218">
                  <c:v>0.22450000000000001</c:v>
                </c:pt>
                <c:pt idx="219">
                  <c:v>0.2238</c:v>
                </c:pt>
                <c:pt idx="220">
                  <c:v>0.223</c:v>
                </c:pt>
                <c:pt idx="221">
                  <c:v>0.22220000000000001</c:v>
                </c:pt>
                <c:pt idx="222">
                  <c:v>0.2215</c:v>
                </c:pt>
                <c:pt idx="223">
                  <c:v>0.22070000000000001</c:v>
                </c:pt>
                <c:pt idx="224">
                  <c:v>0.22</c:v>
                </c:pt>
                <c:pt idx="225">
                  <c:v>0.21920000000000001</c:v>
                </c:pt>
                <c:pt idx="226">
                  <c:v>0.21840000000000001</c:v>
                </c:pt>
                <c:pt idx="227">
                  <c:v>0.2177</c:v>
                </c:pt>
                <c:pt idx="228">
                  <c:v>0.21690000000000001</c:v>
                </c:pt>
                <c:pt idx="229">
                  <c:v>0.2162</c:v>
                </c:pt>
                <c:pt idx="230">
                  <c:v>0.2155</c:v>
                </c:pt>
                <c:pt idx="231">
                  <c:v>0.2147</c:v>
                </c:pt>
                <c:pt idx="232">
                  <c:v>0.214</c:v>
                </c:pt>
                <c:pt idx="233">
                  <c:v>0.21329999999999999</c:v>
                </c:pt>
                <c:pt idx="234">
                  <c:v>0.21260000000000001</c:v>
                </c:pt>
                <c:pt idx="235">
                  <c:v>0.21179999999999999</c:v>
                </c:pt>
                <c:pt idx="236">
                  <c:v>0.21110000000000001</c:v>
                </c:pt>
                <c:pt idx="237">
                  <c:v>0.2104</c:v>
                </c:pt>
                <c:pt idx="238">
                  <c:v>0.2097</c:v>
                </c:pt>
                <c:pt idx="239">
                  <c:v>0.20899999999999999</c:v>
                </c:pt>
                <c:pt idx="240">
                  <c:v>0.20830000000000001</c:v>
                </c:pt>
                <c:pt idx="241">
                  <c:v>0.20760000000000001</c:v>
                </c:pt>
                <c:pt idx="242">
                  <c:v>0.2069</c:v>
                </c:pt>
                <c:pt idx="243">
                  <c:v>0.20619999999999999</c:v>
                </c:pt>
                <c:pt idx="244">
                  <c:v>0.20549999999999999</c:v>
                </c:pt>
                <c:pt idx="245">
                  <c:v>0.20480000000000001</c:v>
                </c:pt>
                <c:pt idx="246">
                  <c:v>0.2041</c:v>
                </c:pt>
                <c:pt idx="247">
                  <c:v>0.2034</c:v>
                </c:pt>
                <c:pt idx="248">
                  <c:v>0.20280000000000001</c:v>
                </c:pt>
                <c:pt idx="249">
                  <c:v>0.2021</c:v>
                </c:pt>
                <c:pt idx="250">
                  <c:v>0.2014</c:v>
                </c:pt>
                <c:pt idx="251">
                  <c:v>0.20069999999999999</c:v>
                </c:pt>
                <c:pt idx="252">
                  <c:v>0.2001</c:v>
                </c:pt>
                <c:pt idx="253">
                  <c:v>0.19939999999999999</c:v>
                </c:pt>
                <c:pt idx="254">
                  <c:v>0.19869999999999999</c:v>
                </c:pt>
                <c:pt idx="255">
                  <c:v>0.1981</c:v>
                </c:pt>
                <c:pt idx="256">
                  <c:v>0.19739999999999999</c:v>
                </c:pt>
                <c:pt idx="257">
                  <c:v>0.1968</c:v>
                </c:pt>
                <c:pt idx="258">
                  <c:v>0.1961</c:v>
                </c:pt>
                <c:pt idx="259">
                  <c:v>0.19539999999999999</c:v>
                </c:pt>
                <c:pt idx="260">
                  <c:v>0.1948</c:v>
                </c:pt>
                <c:pt idx="261">
                  <c:v>0.19420000000000001</c:v>
                </c:pt>
                <c:pt idx="262">
                  <c:v>0.19350000000000001</c:v>
                </c:pt>
                <c:pt idx="263">
                  <c:v>0.19289999999999999</c:v>
                </c:pt>
                <c:pt idx="264">
                  <c:v>0.19220000000000001</c:v>
                </c:pt>
                <c:pt idx="265">
                  <c:v>0.19159999999999999</c:v>
                </c:pt>
                <c:pt idx="266">
                  <c:v>0.191</c:v>
                </c:pt>
                <c:pt idx="267">
                  <c:v>0.1903</c:v>
                </c:pt>
                <c:pt idx="268">
                  <c:v>0.18970000000000001</c:v>
                </c:pt>
                <c:pt idx="269">
                  <c:v>0.18909999999999999</c:v>
                </c:pt>
                <c:pt idx="270">
                  <c:v>0.1885</c:v>
                </c:pt>
                <c:pt idx="271">
                  <c:v>0.18790000000000001</c:v>
                </c:pt>
                <c:pt idx="272">
                  <c:v>0.18720000000000001</c:v>
                </c:pt>
                <c:pt idx="273">
                  <c:v>0.18659999999999999</c:v>
                </c:pt>
                <c:pt idx="274">
                  <c:v>0.186</c:v>
                </c:pt>
                <c:pt idx="275">
                  <c:v>0.18540000000000001</c:v>
                </c:pt>
                <c:pt idx="276">
                  <c:v>0.18479999999999999</c:v>
                </c:pt>
                <c:pt idx="277">
                  <c:v>0.1842</c:v>
                </c:pt>
                <c:pt idx="278">
                  <c:v>0.18360000000000001</c:v>
                </c:pt>
                <c:pt idx="279">
                  <c:v>0.183</c:v>
                </c:pt>
                <c:pt idx="280">
                  <c:v>0.18240000000000001</c:v>
                </c:pt>
                <c:pt idx="281">
                  <c:v>0.18179999999999999</c:v>
                </c:pt>
                <c:pt idx="282">
                  <c:v>0.18129999999999999</c:v>
                </c:pt>
                <c:pt idx="283">
                  <c:v>0.1807</c:v>
                </c:pt>
                <c:pt idx="284">
                  <c:v>0.18010000000000001</c:v>
                </c:pt>
                <c:pt idx="285">
                  <c:v>0.17949999999999999</c:v>
                </c:pt>
                <c:pt idx="286">
                  <c:v>0.1789</c:v>
                </c:pt>
                <c:pt idx="287">
                  <c:v>0.17829999999999999</c:v>
                </c:pt>
                <c:pt idx="288">
                  <c:v>0.17780000000000001</c:v>
                </c:pt>
                <c:pt idx="289">
                  <c:v>0.1772</c:v>
                </c:pt>
                <c:pt idx="290">
                  <c:v>0.17660000000000001</c:v>
                </c:pt>
                <c:pt idx="291">
                  <c:v>0.17610000000000001</c:v>
                </c:pt>
                <c:pt idx="292">
                  <c:v>0.17549999999999999</c:v>
                </c:pt>
                <c:pt idx="293">
                  <c:v>0.1749</c:v>
                </c:pt>
                <c:pt idx="294">
                  <c:v>0.1744</c:v>
                </c:pt>
                <c:pt idx="295">
                  <c:v>0.17380000000000001</c:v>
                </c:pt>
                <c:pt idx="296">
                  <c:v>0.17330000000000001</c:v>
                </c:pt>
                <c:pt idx="297">
                  <c:v>0.17269999999999999</c:v>
                </c:pt>
                <c:pt idx="298">
                  <c:v>0.1721</c:v>
                </c:pt>
                <c:pt idx="299">
                  <c:v>0.1716</c:v>
                </c:pt>
                <c:pt idx="300">
                  <c:v>0.1711</c:v>
                </c:pt>
                <c:pt idx="301">
                  <c:v>0.17050000000000001</c:v>
                </c:pt>
                <c:pt idx="302">
                  <c:v>0.17</c:v>
                </c:pt>
                <c:pt idx="303">
                  <c:v>0.1694</c:v>
                </c:pt>
                <c:pt idx="304">
                  <c:v>0.16889999999999999</c:v>
                </c:pt>
                <c:pt idx="305">
                  <c:v>0.16839999999999999</c:v>
                </c:pt>
                <c:pt idx="306">
                  <c:v>0.1678</c:v>
                </c:pt>
                <c:pt idx="307">
                  <c:v>0.1673</c:v>
                </c:pt>
                <c:pt idx="308">
                  <c:v>0.1668</c:v>
                </c:pt>
                <c:pt idx="309">
                  <c:v>0.16619999999999999</c:v>
                </c:pt>
                <c:pt idx="310">
                  <c:v>0.16569999999999999</c:v>
                </c:pt>
                <c:pt idx="311">
                  <c:v>0.16520000000000001</c:v>
                </c:pt>
                <c:pt idx="312">
                  <c:v>0.16470000000000001</c:v>
                </c:pt>
                <c:pt idx="313">
                  <c:v>0.1641</c:v>
                </c:pt>
                <c:pt idx="314">
                  <c:v>0.1636</c:v>
                </c:pt>
                <c:pt idx="315">
                  <c:v>0.16309999999999999</c:v>
                </c:pt>
                <c:pt idx="316">
                  <c:v>0.16259999999999999</c:v>
                </c:pt>
                <c:pt idx="317">
                  <c:v>0.16209999999999999</c:v>
                </c:pt>
                <c:pt idx="318">
                  <c:v>0.16159999999999999</c:v>
                </c:pt>
                <c:pt idx="319">
                  <c:v>0.16109999999999999</c:v>
                </c:pt>
                <c:pt idx="320">
                  <c:v>0.16059999999999999</c:v>
                </c:pt>
                <c:pt idx="321">
                  <c:v>0.16009999999999999</c:v>
                </c:pt>
                <c:pt idx="322">
                  <c:v>0.15959999999999999</c:v>
                </c:pt>
                <c:pt idx="323">
                  <c:v>0.15909999999999999</c:v>
                </c:pt>
                <c:pt idx="324">
                  <c:v>0.15859999999999999</c:v>
                </c:pt>
                <c:pt idx="325">
                  <c:v>0.15809999999999999</c:v>
                </c:pt>
                <c:pt idx="326">
                  <c:v>0.15759999999999999</c:v>
                </c:pt>
                <c:pt idx="327">
                  <c:v>0.15709999999999999</c:v>
                </c:pt>
                <c:pt idx="328">
                  <c:v>0.15659999999999999</c:v>
                </c:pt>
                <c:pt idx="329">
                  <c:v>0.15609999999999999</c:v>
                </c:pt>
                <c:pt idx="330">
                  <c:v>0.15570000000000001</c:v>
                </c:pt>
                <c:pt idx="331">
                  <c:v>0.1552</c:v>
                </c:pt>
                <c:pt idx="332">
                  <c:v>0.1547</c:v>
                </c:pt>
                <c:pt idx="333">
                  <c:v>0.1542</c:v>
                </c:pt>
                <c:pt idx="334">
                  <c:v>0.1537</c:v>
                </c:pt>
                <c:pt idx="335">
                  <c:v>0.15329999999999999</c:v>
                </c:pt>
                <c:pt idx="336">
                  <c:v>0.15279999999999999</c:v>
                </c:pt>
                <c:pt idx="337">
                  <c:v>0.15229999999999999</c:v>
                </c:pt>
                <c:pt idx="338">
                  <c:v>0.15190000000000001</c:v>
                </c:pt>
                <c:pt idx="339">
                  <c:v>0.15140000000000001</c:v>
                </c:pt>
                <c:pt idx="340">
                  <c:v>0.15090000000000001</c:v>
                </c:pt>
                <c:pt idx="341">
                  <c:v>0.15049999999999999</c:v>
                </c:pt>
                <c:pt idx="342">
                  <c:v>0.15</c:v>
                </c:pt>
                <c:pt idx="343">
                  <c:v>0.14949999999999999</c:v>
                </c:pt>
                <c:pt idx="344">
                  <c:v>0.14910000000000001</c:v>
                </c:pt>
                <c:pt idx="345">
                  <c:v>0.14860000000000001</c:v>
                </c:pt>
                <c:pt idx="346">
                  <c:v>0.1482</c:v>
                </c:pt>
                <c:pt idx="347">
                  <c:v>0.1477</c:v>
                </c:pt>
                <c:pt idx="348">
                  <c:v>0.14729999999999999</c:v>
                </c:pt>
                <c:pt idx="349">
                  <c:v>0.14680000000000001</c:v>
                </c:pt>
                <c:pt idx="350">
                  <c:v>0.1464</c:v>
                </c:pt>
                <c:pt idx="351">
                  <c:v>0.1459</c:v>
                </c:pt>
                <c:pt idx="352">
                  <c:v>0.14549999999999999</c:v>
                </c:pt>
                <c:pt idx="353">
                  <c:v>0.14499999999999999</c:v>
                </c:pt>
                <c:pt idx="354">
                  <c:v>0.14460000000000001</c:v>
                </c:pt>
                <c:pt idx="355">
                  <c:v>0.14419999999999999</c:v>
                </c:pt>
                <c:pt idx="356">
                  <c:v>0.14369999999999999</c:v>
                </c:pt>
                <c:pt idx="357">
                  <c:v>0.14330000000000001</c:v>
                </c:pt>
                <c:pt idx="358">
                  <c:v>0.1429</c:v>
                </c:pt>
                <c:pt idx="359">
                  <c:v>0.1424</c:v>
                </c:pt>
                <c:pt idx="360">
                  <c:v>0.14199999999999999</c:v>
                </c:pt>
                <c:pt idx="361">
                  <c:v>0.1416</c:v>
                </c:pt>
                <c:pt idx="362">
                  <c:v>0.14119999999999999</c:v>
                </c:pt>
                <c:pt idx="363">
                  <c:v>0.14069999999999999</c:v>
                </c:pt>
                <c:pt idx="364">
                  <c:v>0.14030000000000001</c:v>
                </c:pt>
                <c:pt idx="365">
                  <c:v>0.1399</c:v>
                </c:pt>
                <c:pt idx="366">
                  <c:v>0.13950000000000001</c:v>
                </c:pt>
                <c:pt idx="367">
                  <c:v>0.13900000000000001</c:v>
                </c:pt>
                <c:pt idx="368">
                  <c:v>0.1386</c:v>
                </c:pt>
                <c:pt idx="369">
                  <c:v>0.13819999999999999</c:v>
                </c:pt>
                <c:pt idx="370">
                  <c:v>0.13780000000000001</c:v>
                </c:pt>
                <c:pt idx="371">
                  <c:v>0.13739999999999999</c:v>
                </c:pt>
                <c:pt idx="372">
                  <c:v>0.13700000000000001</c:v>
                </c:pt>
                <c:pt idx="373">
                  <c:v>0.1366</c:v>
                </c:pt>
                <c:pt idx="374">
                  <c:v>0.13619999999999999</c:v>
                </c:pt>
                <c:pt idx="375">
                  <c:v>0.1358</c:v>
                </c:pt>
                <c:pt idx="376">
                  <c:v>0.13539999999999999</c:v>
                </c:pt>
                <c:pt idx="377">
                  <c:v>0.13500000000000001</c:v>
                </c:pt>
                <c:pt idx="378">
                  <c:v>0.1346</c:v>
                </c:pt>
                <c:pt idx="379">
                  <c:v>0.13420000000000001</c:v>
                </c:pt>
                <c:pt idx="380">
                  <c:v>0.1338</c:v>
                </c:pt>
                <c:pt idx="381">
                  <c:v>0.13339999999999999</c:v>
                </c:pt>
                <c:pt idx="382">
                  <c:v>0.13300000000000001</c:v>
                </c:pt>
                <c:pt idx="383">
                  <c:v>0.1326</c:v>
                </c:pt>
                <c:pt idx="384">
                  <c:v>0.13220000000000001</c:v>
                </c:pt>
                <c:pt idx="385">
                  <c:v>0.1318</c:v>
                </c:pt>
                <c:pt idx="386">
                  <c:v>0.13139999999999999</c:v>
                </c:pt>
                <c:pt idx="387">
                  <c:v>0.13100000000000001</c:v>
                </c:pt>
                <c:pt idx="388">
                  <c:v>0.13059999999999999</c:v>
                </c:pt>
                <c:pt idx="389">
                  <c:v>0.1303</c:v>
                </c:pt>
                <c:pt idx="390">
                  <c:v>0.12989999999999999</c:v>
                </c:pt>
                <c:pt idx="391">
                  <c:v>0.1295</c:v>
                </c:pt>
                <c:pt idx="392">
                  <c:v>0.12909999999999999</c:v>
                </c:pt>
                <c:pt idx="393">
                  <c:v>0.12870000000000001</c:v>
                </c:pt>
                <c:pt idx="394">
                  <c:v>0.12839999999999999</c:v>
                </c:pt>
                <c:pt idx="395">
                  <c:v>0.128</c:v>
                </c:pt>
                <c:pt idx="396">
                  <c:v>0.12759999999999999</c:v>
                </c:pt>
                <c:pt idx="397">
                  <c:v>0.12720000000000001</c:v>
                </c:pt>
                <c:pt idx="398">
                  <c:v>0.12690000000000001</c:v>
                </c:pt>
                <c:pt idx="399">
                  <c:v>0.1265</c:v>
                </c:pt>
                <c:pt idx="400">
                  <c:v>0.12609999999999999</c:v>
                </c:pt>
                <c:pt idx="401">
                  <c:v>0.1258</c:v>
                </c:pt>
                <c:pt idx="402">
                  <c:v>0.12540000000000001</c:v>
                </c:pt>
                <c:pt idx="403">
                  <c:v>0.125</c:v>
                </c:pt>
                <c:pt idx="404">
                  <c:v>0.12470000000000001</c:v>
                </c:pt>
                <c:pt idx="405">
                  <c:v>0.12429999999999999</c:v>
                </c:pt>
                <c:pt idx="406">
                  <c:v>0.1239</c:v>
                </c:pt>
                <c:pt idx="407">
                  <c:v>0.1236</c:v>
                </c:pt>
                <c:pt idx="408">
                  <c:v>0.1232</c:v>
                </c:pt>
                <c:pt idx="409">
                  <c:v>0.1229</c:v>
                </c:pt>
                <c:pt idx="410">
                  <c:v>0.1225</c:v>
                </c:pt>
                <c:pt idx="411">
                  <c:v>0.1222</c:v>
                </c:pt>
                <c:pt idx="412">
                  <c:v>0.12180000000000001</c:v>
                </c:pt>
                <c:pt idx="413">
                  <c:v>0.1215</c:v>
                </c:pt>
                <c:pt idx="414">
                  <c:v>0.1211</c:v>
                </c:pt>
                <c:pt idx="415">
                  <c:v>0.1208</c:v>
                </c:pt>
                <c:pt idx="416">
                  <c:v>0.12039999999999999</c:v>
                </c:pt>
                <c:pt idx="417">
                  <c:v>0.1201</c:v>
                </c:pt>
                <c:pt idx="418">
                  <c:v>0.1197</c:v>
                </c:pt>
                <c:pt idx="419">
                  <c:v>0.11940000000000001</c:v>
                </c:pt>
                <c:pt idx="420">
                  <c:v>0.11899999999999999</c:v>
                </c:pt>
                <c:pt idx="421">
                  <c:v>0.1187</c:v>
                </c:pt>
                <c:pt idx="422">
                  <c:v>0.11840000000000001</c:v>
                </c:pt>
                <c:pt idx="423">
                  <c:v>0.11799999999999999</c:v>
                </c:pt>
                <c:pt idx="424">
                  <c:v>0.1177</c:v>
                </c:pt>
                <c:pt idx="425">
                  <c:v>0.1174</c:v>
                </c:pt>
                <c:pt idx="426">
                  <c:v>0.11700000000000001</c:v>
                </c:pt>
                <c:pt idx="427">
                  <c:v>0.1167</c:v>
                </c:pt>
                <c:pt idx="428">
                  <c:v>0.1164</c:v>
                </c:pt>
                <c:pt idx="429">
                  <c:v>0.11600000000000001</c:v>
                </c:pt>
                <c:pt idx="430">
                  <c:v>0.1157</c:v>
                </c:pt>
                <c:pt idx="431">
                  <c:v>0.1154</c:v>
                </c:pt>
                <c:pt idx="432">
                  <c:v>0.115</c:v>
                </c:pt>
                <c:pt idx="433">
                  <c:v>0.1147</c:v>
                </c:pt>
                <c:pt idx="434">
                  <c:v>0.1144</c:v>
                </c:pt>
                <c:pt idx="435">
                  <c:v>0.11409999999999999</c:v>
                </c:pt>
                <c:pt idx="436">
                  <c:v>0.1138</c:v>
                </c:pt>
                <c:pt idx="437">
                  <c:v>0.1134</c:v>
                </c:pt>
                <c:pt idx="438">
                  <c:v>0.11310000000000001</c:v>
                </c:pt>
                <c:pt idx="439">
                  <c:v>0.1128</c:v>
                </c:pt>
                <c:pt idx="440">
                  <c:v>0.1125</c:v>
                </c:pt>
                <c:pt idx="441">
                  <c:v>0.11219999999999999</c:v>
                </c:pt>
                <c:pt idx="442">
                  <c:v>0.1118</c:v>
                </c:pt>
                <c:pt idx="443">
                  <c:v>0.1115</c:v>
                </c:pt>
                <c:pt idx="444">
                  <c:v>0.11119999999999999</c:v>
                </c:pt>
                <c:pt idx="445">
                  <c:v>0.1109</c:v>
                </c:pt>
                <c:pt idx="446">
                  <c:v>0.1106</c:v>
                </c:pt>
                <c:pt idx="447">
                  <c:v>0.1103</c:v>
                </c:pt>
                <c:pt idx="448">
                  <c:v>0.11</c:v>
                </c:pt>
                <c:pt idx="449">
                  <c:v>0.10970000000000001</c:v>
                </c:pt>
                <c:pt idx="450">
                  <c:v>0.1094</c:v>
                </c:pt>
                <c:pt idx="451">
                  <c:v>0.1091</c:v>
                </c:pt>
                <c:pt idx="452">
                  <c:v>0.10879999999999999</c:v>
                </c:pt>
                <c:pt idx="453">
                  <c:v>0.1085</c:v>
                </c:pt>
                <c:pt idx="454">
                  <c:v>0.1082</c:v>
                </c:pt>
                <c:pt idx="455">
                  <c:v>0.1079</c:v>
                </c:pt>
                <c:pt idx="456">
                  <c:v>0.1076</c:v>
                </c:pt>
                <c:pt idx="457">
                  <c:v>0.10730000000000001</c:v>
                </c:pt>
                <c:pt idx="458">
                  <c:v>0.107</c:v>
                </c:pt>
                <c:pt idx="459">
                  <c:v>0.1067</c:v>
                </c:pt>
                <c:pt idx="460">
                  <c:v>0.10639999999999999</c:v>
                </c:pt>
                <c:pt idx="461">
                  <c:v>0.1061</c:v>
                </c:pt>
                <c:pt idx="462">
                  <c:v>0.10580000000000001</c:v>
                </c:pt>
                <c:pt idx="463">
                  <c:v>0.1055</c:v>
                </c:pt>
                <c:pt idx="464">
                  <c:v>0.1052</c:v>
                </c:pt>
                <c:pt idx="465">
                  <c:v>0.10489999999999999</c:v>
                </c:pt>
                <c:pt idx="466">
                  <c:v>0.1046</c:v>
                </c:pt>
                <c:pt idx="467">
                  <c:v>0.1043</c:v>
                </c:pt>
                <c:pt idx="468">
                  <c:v>0.104</c:v>
                </c:pt>
                <c:pt idx="469">
                  <c:v>0.1038</c:v>
                </c:pt>
                <c:pt idx="470">
                  <c:v>0.10349999999999999</c:v>
                </c:pt>
                <c:pt idx="471">
                  <c:v>0.1032</c:v>
                </c:pt>
                <c:pt idx="472">
                  <c:v>0.10290000000000001</c:v>
                </c:pt>
                <c:pt idx="473">
                  <c:v>0.1026</c:v>
                </c:pt>
                <c:pt idx="474">
                  <c:v>0.1024</c:v>
                </c:pt>
                <c:pt idx="475">
                  <c:v>0.1021</c:v>
                </c:pt>
                <c:pt idx="476">
                  <c:v>0.1018</c:v>
                </c:pt>
                <c:pt idx="477">
                  <c:v>0.10150000000000001</c:v>
                </c:pt>
                <c:pt idx="478">
                  <c:v>0.1012</c:v>
                </c:pt>
                <c:pt idx="479">
                  <c:v>0.10100000000000001</c:v>
                </c:pt>
                <c:pt idx="480">
                  <c:v>0.1007</c:v>
                </c:pt>
                <c:pt idx="481">
                  <c:v>0.1004</c:v>
                </c:pt>
                <c:pt idx="482">
                  <c:v>0.10009999999999999</c:v>
                </c:pt>
                <c:pt idx="483">
                  <c:v>9.987E-2</c:v>
                </c:pt>
                <c:pt idx="484">
                  <c:v>9.9599999999999994E-2</c:v>
                </c:pt>
                <c:pt idx="485">
                  <c:v>9.9330000000000002E-2</c:v>
                </c:pt>
                <c:pt idx="486">
                  <c:v>9.9059999999999995E-2</c:v>
                </c:pt>
                <c:pt idx="487">
                  <c:v>9.8790000000000003E-2</c:v>
                </c:pt>
                <c:pt idx="488">
                  <c:v>9.8530000000000006E-2</c:v>
                </c:pt>
                <c:pt idx="489">
                  <c:v>9.826E-2</c:v>
                </c:pt>
                <c:pt idx="490">
                  <c:v>9.7989999999999994E-2</c:v>
                </c:pt>
                <c:pt idx="491">
                  <c:v>9.7729999999999997E-2</c:v>
                </c:pt>
                <c:pt idx="492">
                  <c:v>9.7470000000000001E-2</c:v>
                </c:pt>
                <c:pt idx="493">
                  <c:v>9.7199999999999995E-2</c:v>
                </c:pt>
                <c:pt idx="494">
                  <c:v>9.6949999999999995E-2</c:v>
                </c:pt>
                <c:pt idx="495">
                  <c:v>9.6680000000000002E-2</c:v>
                </c:pt>
                <c:pt idx="496">
                  <c:v>9.6420000000000006E-2</c:v>
                </c:pt>
                <c:pt idx="497">
                  <c:v>9.6170000000000005E-2</c:v>
                </c:pt>
                <c:pt idx="498">
                  <c:v>9.5909999999999995E-2</c:v>
                </c:pt>
                <c:pt idx="499">
                  <c:v>9.5649999999999999E-2</c:v>
                </c:pt>
                <c:pt idx="500">
                  <c:v>9.5399999999999999E-2</c:v>
                </c:pt>
                <c:pt idx="501">
                  <c:v>9.5140000000000002E-2</c:v>
                </c:pt>
                <c:pt idx="502">
                  <c:v>9.4880000000000006E-2</c:v>
                </c:pt>
                <c:pt idx="503">
                  <c:v>9.4630000000000006E-2</c:v>
                </c:pt>
                <c:pt idx="504">
                  <c:v>9.4380000000000006E-2</c:v>
                </c:pt>
                <c:pt idx="505">
                  <c:v>9.4130000000000005E-2</c:v>
                </c:pt>
                <c:pt idx="506">
                  <c:v>9.3880000000000005E-2</c:v>
                </c:pt>
                <c:pt idx="507">
                  <c:v>9.3630000000000005E-2</c:v>
                </c:pt>
                <c:pt idx="508">
                  <c:v>9.3369999999999995E-2</c:v>
                </c:pt>
                <c:pt idx="509">
                  <c:v>9.3130000000000004E-2</c:v>
                </c:pt>
                <c:pt idx="510">
                  <c:v>9.2880000000000004E-2</c:v>
                </c:pt>
                <c:pt idx="511">
                  <c:v>9.264E-2</c:v>
                </c:pt>
                <c:pt idx="512">
                  <c:v>9.239E-2</c:v>
                </c:pt>
                <c:pt idx="513">
                  <c:v>9.214E-2</c:v>
                </c:pt>
                <c:pt idx="514">
                  <c:v>9.1899999999999996E-2</c:v>
                </c:pt>
                <c:pt idx="515">
                  <c:v>9.1660000000000005E-2</c:v>
                </c:pt>
                <c:pt idx="516">
                  <c:v>9.1420000000000001E-2</c:v>
                </c:pt>
                <c:pt idx="517">
                  <c:v>9.1179999999999997E-2</c:v>
                </c:pt>
                <c:pt idx="518">
                  <c:v>9.0939999999999993E-2</c:v>
                </c:pt>
                <c:pt idx="519">
                  <c:v>9.0700000000000003E-2</c:v>
                </c:pt>
                <c:pt idx="520">
                  <c:v>9.0450000000000003E-2</c:v>
                </c:pt>
                <c:pt idx="521">
                  <c:v>9.0219999999999995E-2</c:v>
                </c:pt>
                <c:pt idx="522">
                  <c:v>8.9980000000000004E-2</c:v>
                </c:pt>
                <c:pt idx="523">
                  <c:v>8.9749999999999996E-2</c:v>
                </c:pt>
                <c:pt idx="524">
                  <c:v>8.9510000000000006E-2</c:v>
                </c:pt>
                <c:pt idx="525">
                  <c:v>8.9279999999999998E-2</c:v>
                </c:pt>
                <c:pt idx="526">
                  <c:v>8.9039999999999994E-2</c:v>
                </c:pt>
                <c:pt idx="527">
                  <c:v>8.881E-2</c:v>
                </c:pt>
                <c:pt idx="528">
                  <c:v>8.8580000000000006E-2</c:v>
                </c:pt>
                <c:pt idx="529">
                  <c:v>8.8349999999999998E-2</c:v>
                </c:pt>
                <c:pt idx="530">
                  <c:v>8.8109999999999994E-2</c:v>
                </c:pt>
                <c:pt idx="531">
                  <c:v>8.7889999999999996E-2</c:v>
                </c:pt>
                <c:pt idx="532">
                  <c:v>8.7650000000000006E-2</c:v>
                </c:pt>
                <c:pt idx="533">
                  <c:v>8.7419999999999998E-2</c:v>
                </c:pt>
                <c:pt idx="534">
                  <c:v>8.72E-2</c:v>
                </c:pt>
                <c:pt idx="535">
                  <c:v>8.6970000000000006E-2</c:v>
                </c:pt>
                <c:pt idx="536">
                  <c:v>8.6749999999999994E-2</c:v>
                </c:pt>
                <c:pt idx="537">
                  <c:v>8.652E-2</c:v>
                </c:pt>
                <c:pt idx="538">
                  <c:v>8.6300000000000002E-2</c:v>
                </c:pt>
                <c:pt idx="539">
                  <c:v>8.6080000000000004E-2</c:v>
                </c:pt>
                <c:pt idx="540">
                  <c:v>8.5849999999999996E-2</c:v>
                </c:pt>
                <c:pt idx="541">
                  <c:v>8.5629999999999998E-2</c:v>
                </c:pt>
                <c:pt idx="542">
                  <c:v>8.5400000000000004E-2</c:v>
                </c:pt>
                <c:pt idx="543">
                  <c:v>8.5190000000000002E-2</c:v>
                </c:pt>
                <c:pt idx="544">
                  <c:v>8.4959999999999994E-2</c:v>
                </c:pt>
                <c:pt idx="545">
                  <c:v>8.4750000000000006E-2</c:v>
                </c:pt>
                <c:pt idx="546">
                  <c:v>8.4519999999999998E-2</c:v>
                </c:pt>
                <c:pt idx="547">
                  <c:v>8.4309999999999996E-2</c:v>
                </c:pt>
                <c:pt idx="548">
                  <c:v>8.4089999999999998E-2</c:v>
                </c:pt>
                <c:pt idx="549">
                  <c:v>8.3879999999999996E-2</c:v>
                </c:pt>
                <c:pt idx="550">
                  <c:v>8.3659999999999998E-2</c:v>
                </c:pt>
                <c:pt idx="551">
                  <c:v>8.344E-2</c:v>
                </c:pt>
                <c:pt idx="552">
                  <c:v>8.3229999999999998E-2</c:v>
                </c:pt>
                <c:pt idx="553">
                  <c:v>8.3019999999999997E-2</c:v>
                </c:pt>
                <c:pt idx="554">
                  <c:v>8.2809999999999995E-2</c:v>
                </c:pt>
                <c:pt idx="555">
                  <c:v>8.2589999999999997E-2</c:v>
                </c:pt>
                <c:pt idx="556">
                  <c:v>8.2379999999999995E-2</c:v>
                </c:pt>
                <c:pt idx="557">
                  <c:v>8.2170000000000007E-2</c:v>
                </c:pt>
                <c:pt idx="558">
                  <c:v>8.1960000000000005E-2</c:v>
                </c:pt>
                <c:pt idx="559">
                  <c:v>8.1750000000000003E-2</c:v>
                </c:pt>
                <c:pt idx="560">
                  <c:v>8.1540000000000001E-2</c:v>
                </c:pt>
                <c:pt idx="561">
                  <c:v>8.133E-2</c:v>
                </c:pt>
                <c:pt idx="562">
                  <c:v>8.1129999999999994E-2</c:v>
                </c:pt>
                <c:pt idx="563">
                  <c:v>8.0920000000000006E-2</c:v>
                </c:pt>
                <c:pt idx="564">
                  <c:v>8.072E-2</c:v>
                </c:pt>
                <c:pt idx="565">
                  <c:v>8.0509999999999998E-2</c:v>
                </c:pt>
                <c:pt idx="566">
                  <c:v>8.0299999999999996E-2</c:v>
                </c:pt>
                <c:pt idx="567">
                  <c:v>8.0100000000000005E-2</c:v>
                </c:pt>
                <c:pt idx="568">
                  <c:v>7.9899999999999999E-2</c:v>
                </c:pt>
                <c:pt idx="569">
                  <c:v>7.9699999999999993E-2</c:v>
                </c:pt>
                <c:pt idx="570">
                  <c:v>7.9500000000000001E-2</c:v>
                </c:pt>
                <c:pt idx="571">
                  <c:v>7.9289999999999999E-2</c:v>
                </c:pt>
                <c:pt idx="572">
                  <c:v>7.9089999999999994E-2</c:v>
                </c:pt>
                <c:pt idx="573">
                  <c:v>7.8890000000000002E-2</c:v>
                </c:pt>
                <c:pt idx="574">
                  <c:v>7.8689999999999996E-2</c:v>
                </c:pt>
                <c:pt idx="575">
                  <c:v>7.85E-2</c:v>
                </c:pt>
                <c:pt idx="576">
                  <c:v>7.8299999999999995E-2</c:v>
                </c:pt>
                <c:pt idx="577">
                  <c:v>7.8100000000000003E-2</c:v>
                </c:pt>
                <c:pt idx="578">
                  <c:v>7.7899999999999997E-2</c:v>
                </c:pt>
                <c:pt idx="579">
                  <c:v>7.7710000000000001E-2</c:v>
                </c:pt>
                <c:pt idx="580">
                  <c:v>7.7509999999999996E-2</c:v>
                </c:pt>
                <c:pt idx="581">
                  <c:v>7.732E-2</c:v>
                </c:pt>
                <c:pt idx="582">
                  <c:v>7.7130000000000004E-2</c:v>
                </c:pt>
                <c:pt idx="583">
                  <c:v>7.6929999999999998E-2</c:v>
                </c:pt>
                <c:pt idx="584">
                  <c:v>7.6740000000000003E-2</c:v>
                </c:pt>
                <c:pt idx="585">
                  <c:v>7.6550000000000007E-2</c:v>
                </c:pt>
                <c:pt idx="586">
                  <c:v>7.6359999999999997E-2</c:v>
                </c:pt>
                <c:pt idx="587">
                  <c:v>7.6160000000000005E-2</c:v>
                </c:pt>
                <c:pt idx="588">
                  <c:v>7.5969999999999996E-2</c:v>
                </c:pt>
                <c:pt idx="589">
                  <c:v>7.578E-2</c:v>
                </c:pt>
                <c:pt idx="590">
                  <c:v>7.5600000000000001E-2</c:v>
                </c:pt>
                <c:pt idx="591">
                  <c:v>7.5410000000000005E-2</c:v>
                </c:pt>
                <c:pt idx="592">
                  <c:v>7.5219999999999995E-2</c:v>
                </c:pt>
                <c:pt idx="593">
                  <c:v>7.5029999999999999E-2</c:v>
                </c:pt>
                <c:pt idx="594">
                  <c:v>7.485E-2</c:v>
                </c:pt>
                <c:pt idx="595">
                  <c:v>7.4660000000000004E-2</c:v>
                </c:pt>
                <c:pt idx="596">
                  <c:v>7.4469999999999995E-2</c:v>
                </c:pt>
                <c:pt idx="597">
                  <c:v>7.4289999999999995E-2</c:v>
                </c:pt>
                <c:pt idx="598">
                  <c:v>7.4109999999999995E-2</c:v>
                </c:pt>
                <c:pt idx="599">
                  <c:v>7.3929999999999996E-2</c:v>
                </c:pt>
                <c:pt idx="600">
                  <c:v>7.374E-2</c:v>
                </c:pt>
                <c:pt idx="601">
                  <c:v>7.356E-2</c:v>
                </c:pt>
                <c:pt idx="602">
                  <c:v>7.3380000000000001E-2</c:v>
                </c:pt>
                <c:pt idx="603">
                  <c:v>7.3200000000000001E-2</c:v>
                </c:pt>
                <c:pt idx="604">
                  <c:v>7.3010000000000005E-2</c:v>
                </c:pt>
                <c:pt idx="605">
                  <c:v>7.2830000000000006E-2</c:v>
                </c:pt>
                <c:pt idx="606">
                  <c:v>7.2650000000000006E-2</c:v>
                </c:pt>
                <c:pt idx="607">
                  <c:v>7.2480000000000003E-2</c:v>
                </c:pt>
                <c:pt idx="608">
                  <c:v>7.2300000000000003E-2</c:v>
                </c:pt>
                <c:pt idx="609">
                  <c:v>7.2120000000000004E-2</c:v>
                </c:pt>
                <c:pt idx="610">
                  <c:v>7.1940000000000004E-2</c:v>
                </c:pt>
                <c:pt idx="611">
                  <c:v>7.177E-2</c:v>
                </c:pt>
                <c:pt idx="612">
                  <c:v>7.1590000000000001E-2</c:v>
                </c:pt>
                <c:pt idx="613">
                  <c:v>7.1419999999999997E-2</c:v>
                </c:pt>
                <c:pt idx="614">
                  <c:v>7.1239999999999998E-2</c:v>
                </c:pt>
                <c:pt idx="615">
                  <c:v>7.1069999999999994E-2</c:v>
                </c:pt>
                <c:pt idx="616">
                  <c:v>7.0889999999999995E-2</c:v>
                </c:pt>
                <c:pt idx="617">
                  <c:v>7.0720000000000005E-2</c:v>
                </c:pt>
                <c:pt idx="618">
                  <c:v>7.0550000000000002E-2</c:v>
                </c:pt>
                <c:pt idx="619">
                  <c:v>7.0370000000000002E-2</c:v>
                </c:pt>
                <c:pt idx="620">
                  <c:v>7.0199999999999999E-2</c:v>
                </c:pt>
                <c:pt idx="621">
                  <c:v>7.0029999999999995E-2</c:v>
                </c:pt>
                <c:pt idx="622">
                  <c:v>6.9860000000000005E-2</c:v>
                </c:pt>
                <c:pt idx="623">
                  <c:v>6.9690000000000002E-2</c:v>
                </c:pt>
                <c:pt idx="624">
                  <c:v>6.9519999999999998E-2</c:v>
                </c:pt>
                <c:pt idx="625">
                  <c:v>6.9349999999999995E-2</c:v>
                </c:pt>
                <c:pt idx="626">
                  <c:v>6.9180000000000005E-2</c:v>
                </c:pt>
                <c:pt idx="627">
                  <c:v>6.9019999999999998E-2</c:v>
                </c:pt>
                <c:pt idx="628">
                  <c:v>6.8849999999999995E-2</c:v>
                </c:pt>
                <c:pt idx="629">
                  <c:v>6.8680000000000005E-2</c:v>
                </c:pt>
                <c:pt idx="630">
                  <c:v>6.8519999999999998E-2</c:v>
                </c:pt>
                <c:pt idx="631">
                  <c:v>6.8349999999999994E-2</c:v>
                </c:pt>
                <c:pt idx="632">
                  <c:v>6.8190000000000001E-2</c:v>
                </c:pt>
                <c:pt idx="633">
                  <c:v>6.8019999999999997E-2</c:v>
                </c:pt>
                <c:pt idx="634">
                  <c:v>6.7860000000000004E-2</c:v>
                </c:pt>
                <c:pt idx="635">
                  <c:v>6.769E-2</c:v>
                </c:pt>
                <c:pt idx="636">
                  <c:v>6.7530000000000007E-2</c:v>
                </c:pt>
                <c:pt idx="637">
                  <c:v>6.7369999999999999E-2</c:v>
                </c:pt>
                <c:pt idx="638">
                  <c:v>6.7210000000000006E-2</c:v>
                </c:pt>
                <c:pt idx="639">
                  <c:v>6.7049999999999998E-2</c:v>
                </c:pt>
                <c:pt idx="640">
                  <c:v>6.6879999999999995E-2</c:v>
                </c:pt>
                <c:pt idx="641">
                  <c:v>6.6720000000000002E-2</c:v>
                </c:pt>
                <c:pt idx="642">
                  <c:v>6.6559999999999994E-2</c:v>
                </c:pt>
                <c:pt idx="643">
                  <c:v>6.6409999999999997E-2</c:v>
                </c:pt>
                <c:pt idx="644">
                  <c:v>6.6250000000000003E-2</c:v>
                </c:pt>
                <c:pt idx="645">
                  <c:v>6.6089999999999996E-2</c:v>
                </c:pt>
                <c:pt idx="646">
                  <c:v>6.5930000000000002E-2</c:v>
                </c:pt>
                <c:pt idx="647">
                  <c:v>6.5769999999999995E-2</c:v>
                </c:pt>
                <c:pt idx="648">
                  <c:v>6.5619999999999998E-2</c:v>
                </c:pt>
                <c:pt idx="649">
                  <c:v>6.5460000000000004E-2</c:v>
                </c:pt>
                <c:pt idx="650">
                  <c:v>6.5299999999999997E-2</c:v>
                </c:pt>
                <c:pt idx="651">
                  <c:v>6.515E-2</c:v>
                </c:pt>
                <c:pt idx="652">
                  <c:v>6.4990000000000006E-2</c:v>
                </c:pt>
                <c:pt idx="653">
                  <c:v>6.4839999999999995E-2</c:v>
                </c:pt>
                <c:pt idx="654">
                  <c:v>6.4680000000000001E-2</c:v>
                </c:pt>
                <c:pt idx="655">
                  <c:v>6.4530000000000004E-2</c:v>
                </c:pt>
                <c:pt idx="656">
                  <c:v>6.4380000000000007E-2</c:v>
                </c:pt>
                <c:pt idx="657">
                  <c:v>6.4219999999999999E-2</c:v>
                </c:pt>
                <c:pt idx="658">
                  <c:v>6.4070000000000002E-2</c:v>
                </c:pt>
                <c:pt idx="659">
                  <c:v>6.3920000000000005E-2</c:v>
                </c:pt>
                <c:pt idx="660">
                  <c:v>6.3769999999999993E-2</c:v>
                </c:pt>
                <c:pt idx="661">
                  <c:v>6.3619999999999996E-2</c:v>
                </c:pt>
                <c:pt idx="662">
                  <c:v>6.3469999999999999E-2</c:v>
                </c:pt>
                <c:pt idx="663">
                  <c:v>6.3320000000000001E-2</c:v>
                </c:pt>
                <c:pt idx="664">
                  <c:v>6.3170000000000004E-2</c:v>
                </c:pt>
                <c:pt idx="665">
                  <c:v>6.3020000000000007E-2</c:v>
                </c:pt>
                <c:pt idx="666">
                  <c:v>6.2869999999999995E-2</c:v>
                </c:pt>
                <c:pt idx="667">
                  <c:v>6.2729999999999994E-2</c:v>
                </c:pt>
                <c:pt idx="668">
                  <c:v>6.2579999999999997E-2</c:v>
                </c:pt>
                <c:pt idx="669">
                  <c:v>6.2429999999999999E-2</c:v>
                </c:pt>
                <c:pt idx="670">
                  <c:v>6.2280000000000002E-2</c:v>
                </c:pt>
                <c:pt idx="671">
                  <c:v>6.2140000000000001E-2</c:v>
                </c:pt>
                <c:pt idx="672">
                  <c:v>6.1990000000000003E-2</c:v>
                </c:pt>
                <c:pt idx="673">
                  <c:v>6.1839999999999999E-2</c:v>
                </c:pt>
                <c:pt idx="674">
                  <c:v>6.1699999999999998E-2</c:v>
                </c:pt>
                <c:pt idx="675">
                  <c:v>6.1559999999999997E-2</c:v>
                </c:pt>
                <c:pt idx="676">
                  <c:v>6.1409999999999999E-2</c:v>
                </c:pt>
                <c:pt idx="677">
                  <c:v>6.1269999999999998E-2</c:v>
                </c:pt>
                <c:pt idx="678">
                  <c:v>6.1129999999999997E-2</c:v>
                </c:pt>
                <c:pt idx="679">
                  <c:v>6.0979999999999999E-2</c:v>
                </c:pt>
                <c:pt idx="680">
                  <c:v>6.0839999999999998E-2</c:v>
                </c:pt>
                <c:pt idx="681">
                  <c:v>6.0699999999999997E-2</c:v>
                </c:pt>
                <c:pt idx="682">
                  <c:v>6.0560000000000003E-2</c:v>
                </c:pt>
                <c:pt idx="683">
                  <c:v>6.0420000000000001E-2</c:v>
                </c:pt>
                <c:pt idx="684">
                  <c:v>6.028E-2</c:v>
                </c:pt>
                <c:pt idx="685">
                  <c:v>6.0139999999999999E-2</c:v>
                </c:pt>
                <c:pt idx="686">
                  <c:v>0.06</c:v>
                </c:pt>
                <c:pt idx="687">
                  <c:v>5.9859999999999997E-2</c:v>
                </c:pt>
                <c:pt idx="688">
                  <c:v>5.9720000000000002E-2</c:v>
                </c:pt>
                <c:pt idx="689">
                  <c:v>5.9580000000000001E-2</c:v>
                </c:pt>
                <c:pt idx="690">
                  <c:v>5.944E-2</c:v>
                </c:pt>
                <c:pt idx="691">
                  <c:v>5.9310000000000002E-2</c:v>
                </c:pt>
                <c:pt idx="692">
                  <c:v>5.917E-2</c:v>
                </c:pt>
                <c:pt idx="693">
                  <c:v>5.9029999999999999E-2</c:v>
                </c:pt>
                <c:pt idx="694">
                  <c:v>5.8900000000000001E-2</c:v>
                </c:pt>
                <c:pt idx="695">
                  <c:v>5.876E-2</c:v>
                </c:pt>
                <c:pt idx="696">
                  <c:v>5.8619999999999998E-2</c:v>
                </c:pt>
                <c:pt idx="697">
                  <c:v>5.849E-2</c:v>
                </c:pt>
                <c:pt idx="698">
                  <c:v>5.8349999999999999E-2</c:v>
                </c:pt>
                <c:pt idx="699">
                  <c:v>5.8220000000000001E-2</c:v>
                </c:pt>
                <c:pt idx="700">
                  <c:v>5.8090000000000003E-2</c:v>
                </c:pt>
                <c:pt idx="701">
                  <c:v>5.7950000000000002E-2</c:v>
                </c:pt>
                <c:pt idx="702">
                  <c:v>5.7820000000000003E-2</c:v>
                </c:pt>
                <c:pt idx="703">
                  <c:v>5.7689999999999998E-2</c:v>
                </c:pt>
                <c:pt idx="704">
                  <c:v>5.756E-2</c:v>
                </c:pt>
                <c:pt idx="705">
                  <c:v>5.7419999999999999E-2</c:v>
                </c:pt>
                <c:pt idx="706">
                  <c:v>5.7290000000000001E-2</c:v>
                </c:pt>
                <c:pt idx="707">
                  <c:v>5.7160000000000002E-2</c:v>
                </c:pt>
                <c:pt idx="708">
                  <c:v>5.7029999999999997E-2</c:v>
                </c:pt>
                <c:pt idx="709">
                  <c:v>5.6899999999999999E-2</c:v>
                </c:pt>
                <c:pt idx="710">
                  <c:v>5.6770000000000001E-2</c:v>
                </c:pt>
                <c:pt idx="711">
                  <c:v>5.6640000000000003E-2</c:v>
                </c:pt>
                <c:pt idx="712">
                  <c:v>5.6509999999999998E-2</c:v>
                </c:pt>
                <c:pt idx="713">
                  <c:v>5.638E-2</c:v>
                </c:pt>
                <c:pt idx="714">
                  <c:v>5.6250000000000001E-2</c:v>
                </c:pt>
                <c:pt idx="715">
                  <c:v>5.6129999999999999E-2</c:v>
                </c:pt>
                <c:pt idx="716">
                  <c:v>5.6000000000000001E-2</c:v>
                </c:pt>
                <c:pt idx="717">
                  <c:v>5.5870000000000003E-2</c:v>
                </c:pt>
                <c:pt idx="718">
                  <c:v>5.5750000000000001E-2</c:v>
                </c:pt>
                <c:pt idx="719">
                  <c:v>5.5620000000000003E-2</c:v>
                </c:pt>
                <c:pt idx="720">
                  <c:v>5.5489999999999998E-2</c:v>
                </c:pt>
                <c:pt idx="721">
                  <c:v>5.5370000000000003E-2</c:v>
                </c:pt>
                <c:pt idx="722">
                  <c:v>5.5239999999999997E-2</c:v>
                </c:pt>
                <c:pt idx="723">
                  <c:v>5.5120000000000002E-2</c:v>
                </c:pt>
                <c:pt idx="724">
                  <c:v>5.4989999999999997E-2</c:v>
                </c:pt>
                <c:pt idx="725">
                  <c:v>5.4870000000000002E-2</c:v>
                </c:pt>
                <c:pt idx="726">
                  <c:v>5.4739999999999997E-2</c:v>
                </c:pt>
                <c:pt idx="727">
                  <c:v>5.4620000000000002E-2</c:v>
                </c:pt>
                <c:pt idx="728">
                  <c:v>5.45E-2</c:v>
                </c:pt>
                <c:pt idx="729">
                  <c:v>5.4370000000000002E-2</c:v>
                </c:pt>
                <c:pt idx="730">
                  <c:v>5.425E-2</c:v>
                </c:pt>
                <c:pt idx="731">
                  <c:v>5.4129999999999998E-2</c:v>
                </c:pt>
                <c:pt idx="732">
                  <c:v>5.4010000000000002E-2</c:v>
                </c:pt>
                <c:pt idx="733">
                  <c:v>5.389E-2</c:v>
                </c:pt>
                <c:pt idx="734">
                  <c:v>5.3769999999999998E-2</c:v>
                </c:pt>
                <c:pt idx="735">
                  <c:v>5.3650000000000003E-2</c:v>
                </c:pt>
                <c:pt idx="736">
                  <c:v>5.3530000000000001E-2</c:v>
                </c:pt>
                <c:pt idx="737">
                  <c:v>5.3409999999999999E-2</c:v>
                </c:pt>
                <c:pt idx="738">
                  <c:v>5.3289999999999997E-2</c:v>
                </c:pt>
                <c:pt idx="739">
                  <c:v>5.3170000000000002E-2</c:v>
                </c:pt>
                <c:pt idx="740">
                  <c:v>5.305E-2</c:v>
                </c:pt>
                <c:pt idx="741">
                  <c:v>5.2929999999999998E-2</c:v>
                </c:pt>
                <c:pt idx="742">
                  <c:v>5.2810000000000003E-2</c:v>
                </c:pt>
                <c:pt idx="743">
                  <c:v>5.2699999999999997E-2</c:v>
                </c:pt>
                <c:pt idx="744">
                  <c:v>5.2580000000000002E-2</c:v>
                </c:pt>
                <c:pt idx="745">
                  <c:v>5.246E-2</c:v>
                </c:pt>
                <c:pt idx="746">
                  <c:v>5.2339999999999998E-2</c:v>
                </c:pt>
                <c:pt idx="747">
                  <c:v>5.2229999999999999E-2</c:v>
                </c:pt>
                <c:pt idx="748">
                  <c:v>5.2109999999999997E-2</c:v>
                </c:pt>
                <c:pt idx="749">
                  <c:v>5.1999999999999998E-2</c:v>
                </c:pt>
                <c:pt idx="750">
                  <c:v>5.1880000000000003E-2</c:v>
                </c:pt>
                <c:pt idx="751">
                  <c:v>5.176E-2</c:v>
                </c:pt>
                <c:pt idx="752">
                  <c:v>5.1650000000000001E-2</c:v>
                </c:pt>
                <c:pt idx="753">
                  <c:v>5.1540000000000002E-2</c:v>
                </c:pt>
                <c:pt idx="754">
                  <c:v>5.142E-2</c:v>
                </c:pt>
                <c:pt idx="755">
                  <c:v>5.1310000000000001E-2</c:v>
                </c:pt>
                <c:pt idx="756">
                  <c:v>5.1200000000000002E-2</c:v>
                </c:pt>
                <c:pt idx="757">
                  <c:v>5.108E-2</c:v>
                </c:pt>
                <c:pt idx="758">
                  <c:v>5.0970000000000001E-2</c:v>
                </c:pt>
                <c:pt idx="759">
                  <c:v>5.0860000000000002E-2</c:v>
                </c:pt>
                <c:pt idx="760">
                  <c:v>5.0750000000000003E-2</c:v>
                </c:pt>
                <c:pt idx="761">
                  <c:v>5.0630000000000001E-2</c:v>
                </c:pt>
                <c:pt idx="762">
                  <c:v>5.0520000000000002E-2</c:v>
                </c:pt>
                <c:pt idx="763">
                  <c:v>5.0410000000000003E-2</c:v>
                </c:pt>
                <c:pt idx="764">
                  <c:v>5.0299999999999997E-2</c:v>
                </c:pt>
                <c:pt idx="765">
                  <c:v>5.0189999999999999E-2</c:v>
                </c:pt>
                <c:pt idx="766">
                  <c:v>5.008E-2</c:v>
                </c:pt>
                <c:pt idx="767">
                  <c:v>4.9970000000000001E-2</c:v>
                </c:pt>
                <c:pt idx="768">
                  <c:v>4.9860000000000002E-2</c:v>
                </c:pt>
                <c:pt idx="769">
                  <c:v>4.9750000000000003E-2</c:v>
                </c:pt>
                <c:pt idx="770">
                  <c:v>4.9639999999999997E-2</c:v>
                </c:pt>
                <c:pt idx="771">
                  <c:v>4.9529999999999998E-2</c:v>
                </c:pt>
                <c:pt idx="772">
                  <c:v>4.9430000000000002E-2</c:v>
                </c:pt>
                <c:pt idx="773">
                  <c:v>4.9320000000000003E-2</c:v>
                </c:pt>
                <c:pt idx="774">
                  <c:v>4.9209999999999997E-2</c:v>
                </c:pt>
                <c:pt idx="775">
                  <c:v>4.9099999999999998E-2</c:v>
                </c:pt>
                <c:pt idx="776">
                  <c:v>4.9000000000000002E-2</c:v>
                </c:pt>
                <c:pt idx="777">
                  <c:v>4.8890000000000003E-2</c:v>
                </c:pt>
                <c:pt idx="778">
                  <c:v>4.8779999999999997E-2</c:v>
                </c:pt>
                <c:pt idx="779">
                  <c:v>4.8680000000000001E-2</c:v>
                </c:pt>
                <c:pt idx="780">
                  <c:v>4.8570000000000002E-2</c:v>
                </c:pt>
                <c:pt idx="781">
                  <c:v>4.8469999999999999E-2</c:v>
                </c:pt>
                <c:pt idx="782">
                  <c:v>4.836E-2</c:v>
                </c:pt>
                <c:pt idx="783">
                  <c:v>4.8250000000000001E-2</c:v>
                </c:pt>
                <c:pt idx="784">
                  <c:v>4.8149999999999998E-2</c:v>
                </c:pt>
                <c:pt idx="785">
                  <c:v>4.8050000000000002E-2</c:v>
                </c:pt>
                <c:pt idx="786">
                  <c:v>4.7940000000000003E-2</c:v>
                </c:pt>
                <c:pt idx="787">
                  <c:v>4.7840000000000001E-2</c:v>
                </c:pt>
                <c:pt idx="788">
                  <c:v>4.7730000000000002E-2</c:v>
                </c:pt>
                <c:pt idx="789">
                  <c:v>4.7629999999999999E-2</c:v>
                </c:pt>
                <c:pt idx="790">
                  <c:v>4.7530000000000003E-2</c:v>
                </c:pt>
                <c:pt idx="791">
                  <c:v>4.743E-2</c:v>
                </c:pt>
                <c:pt idx="792">
                  <c:v>4.7329999999999997E-2</c:v>
                </c:pt>
                <c:pt idx="793">
                  <c:v>4.7219999999999998E-2</c:v>
                </c:pt>
                <c:pt idx="794">
                  <c:v>4.7120000000000002E-2</c:v>
                </c:pt>
                <c:pt idx="795">
                  <c:v>4.7019999999999999E-2</c:v>
                </c:pt>
                <c:pt idx="796">
                  <c:v>4.6920000000000003E-2</c:v>
                </c:pt>
                <c:pt idx="797">
                  <c:v>4.6820000000000001E-2</c:v>
                </c:pt>
                <c:pt idx="798">
                  <c:v>4.6719999999999998E-2</c:v>
                </c:pt>
                <c:pt idx="799">
                  <c:v>4.6620000000000002E-2</c:v>
                </c:pt>
                <c:pt idx="800">
                  <c:v>4.6519999999999999E-2</c:v>
                </c:pt>
                <c:pt idx="801">
                  <c:v>4.6420000000000003E-2</c:v>
                </c:pt>
                <c:pt idx="802">
                  <c:v>4.632E-2</c:v>
                </c:pt>
                <c:pt idx="803">
                  <c:v>4.6219999999999997E-2</c:v>
                </c:pt>
                <c:pt idx="804">
                  <c:v>4.6120000000000001E-2</c:v>
                </c:pt>
                <c:pt idx="805">
                  <c:v>4.6019999999999998E-2</c:v>
                </c:pt>
                <c:pt idx="806">
                  <c:v>4.5920000000000002E-2</c:v>
                </c:pt>
                <c:pt idx="807">
                  <c:v>4.5830000000000003E-2</c:v>
                </c:pt>
                <c:pt idx="808">
                  <c:v>4.573E-2</c:v>
                </c:pt>
                <c:pt idx="809">
                  <c:v>4.5629999999999997E-2</c:v>
                </c:pt>
                <c:pt idx="810">
                  <c:v>4.5530000000000001E-2</c:v>
                </c:pt>
                <c:pt idx="811">
                  <c:v>4.5440000000000001E-2</c:v>
                </c:pt>
                <c:pt idx="812">
                  <c:v>4.5339999999999998E-2</c:v>
                </c:pt>
                <c:pt idx="813">
                  <c:v>4.5249999999999999E-2</c:v>
                </c:pt>
                <c:pt idx="814">
                  <c:v>4.5150000000000003E-2</c:v>
                </c:pt>
                <c:pt idx="815">
                  <c:v>4.505E-2</c:v>
                </c:pt>
                <c:pt idx="816">
                  <c:v>4.496E-2</c:v>
                </c:pt>
                <c:pt idx="817">
                  <c:v>4.4859999999999997E-2</c:v>
                </c:pt>
                <c:pt idx="818">
                  <c:v>4.4769999999999997E-2</c:v>
                </c:pt>
                <c:pt idx="819">
                  <c:v>4.4670000000000001E-2</c:v>
                </c:pt>
                <c:pt idx="820">
                  <c:v>4.4580000000000002E-2</c:v>
                </c:pt>
                <c:pt idx="821">
                  <c:v>4.4479999999999999E-2</c:v>
                </c:pt>
                <c:pt idx="822">
                  <c:v>4.4389999999999999E-2</c:v>
                </c:pt>
                <c:pt idx="823">
                  <c:v>4.4290000000000003E-2</c:v>
                </c:pt>
                <c:pt idx="824">
                  <c:v>4.4200000000000003E-2</c:v>
                </c:pt>
                <c:pt idx="825">
                  <c:v>4.4110000000000003E-2</c:v>
                </c:pt>
                <c:pt idx="826">
                  <c:v>4.4019999999999997E-2</c:v>
                </c:pt>
                <c:pt idx="827">
                  <c:v>4.3920000000000001E-2</c:v>
                </c:pt>
                <c:pt idx="828">
                  <c:v>4.3830000000000001E-2</c:v>
                </c:pt>
                <c:pt idx="829">
                  <c:v>4.3740000000000001E-2</c:v>
                </c:pt>
                <c:pt idx="830">
                  <c:v>4.3650000000000001E-2</c:v>
                </c:pt>
                <c:pt idx="831">
                  <c:v>4.3560000000000001E-2</c:v>
                </c:pt>
                <c:pt idx="832">
                  <c:v>4.3459999999999999E-2</c:v>
                </c:pt>
                <c:pt idx="833">
                  <c:v>4.3369999999999999E-2</c:v>
                </c:pt>
                <c:pt idx="834">
                  <c:v>4.3279999999999999E-2</c:v>
                </c:pt>
                <c:pt idx="835">
                  <c:v>4.3189999999999999E-2</c:v>
                </c:pt>
                <c:pt idx="836">
                  <c:v>4.3099999999999999E-2</c:v>
                </c:pt>
                <c:pt idx="837">
                  <c:v>4.301E-2</c:v>
                </c:pt>
                <c:pt idx="838">
                  <c:v>4.292E-2</c:v>
                </c:pt>
                <c:pt idx="839">
                  <c:v>4.283E-2</c:v>
                </c:pt>
                <c:pt idx="840">
                  <c:v>4.274E-2</c:v>
                </c:pt>
                <c:pt idx="841">
                  <c:v>4.265E-2</c:v>
                </c:pt>
                <c:pt idx="842">
                  <c:v>4.2560000000000001E-2</c:v>
                </c:pt>
                <c:pt idx="843">
                  <c:v>4.2479999999999997E-2</c:v>
                </c:pt>
                <c:pt idx="844">
                  <c:v>4.2389999999999997E-2</c:v>
                </c:pt>
                <c:pt idx="845">
                  <c:v>4.2299999999999997E-2</c:v>
                </c:pt>
                <c:pt idx="846">
                  <c:v>4.2209999999999998E-2</c:v>
                </c:pt>
                <c:pt idx="847">
                  <c:v>4.2119999999999998E-2</c:v>
                </c:pt>
                <c:pt idx="848">
                  <c:v>4.2029999999999998E-2</c:v>
                </c:pt>
                <c:pt idx="849">
                  <c:v>4.1950000000000001E-2</c:v>
                </c:pt>
                <c:pt idx="850">
                  <c:v>4.1860000000000001E-2</c:v>
                </c:pt>
                <c:pt idx="851">
                  <c:v>4.1770000000000002E-2</c:v>
                </c:pt>
                <c:pt idx="852">
                  <c:v>4.1689999999999998E-2</c:v>
                </c:pt>
                <c:pt idx="853">
                  <c:v>4.1599999999999998E-2</c:v>
                </c:pt>
                <c:pt idx="854">
                  <c:v>4.1520000000000001E-2</c:v>
                </c:pt>
                <c:pt idx="855">
                  <c:v>4.1430000000000002E-2</c:v>
                </c:pt>
                <c:pt idx="856">
                  <c:v>4.1349999999999998E-2</c:v>
                </c:pt>
                <c:pt idx="857">
                  <c:v>4.1259999999999998E-2</c:v>
                </c:pt>
                <c:pt idx="858">
                  <c:v>4.1180000000000001E-2</c:v>
                </c:pt>
                <c:pt idx="859">
                  <c:v>4.1090000000000002E-2</c:v>
                </c:pt>
                <c:pt idx="860">
                  <c:v>4.1009999999999998E-2</c:v>
                </c:pt>
                <c:pt idx="861">
                  <c:v>4.0919999999999998E-2</c:v>
                </c:pt>
                <c:pt idx="862">
                  <c:v>4.0840000000000001E-2</c:v>
                </c:pt>
                <c:pt idx="863">
                  <c:v>4.0750000000000001E-2</c:v>
                </c:pt>
                <c:pt idx="864">
                  <c:v>4.0669999999999998E-2</c:v>
                </c:pt>
                <c:pt idx="865">
                  <c:v>4.0579999999999998E-2</c:v>
                </c:pt>
                <c:pt idx="866">
                  <c:v>4.0500000000000001E-2</c:v>
                </c:pt>
                <c:pt idx="867">
                  <c:v>4.0419999999999998E-2</c:v>
                </c:pt>
                <c:pt idx="868">
                  <c:v>4.0340000000000001E-2</c:v>
                </c:pt>
                <c:pt idx="869">
                  <c:v>4.0250000000000001E-2</c:v>
                </c:pt>
                <c:pt idx="870">
                  <c:v>4.0169999999999997E-2</c:v>
                </c:pt>
                <c:pt idx="871">
                  <c:v>4.0090000000000001E-2</c:v>
                </c:pt>
                <c:pt idx="872">
                  <c:v>4.0009999999999997E-2</c:v>
                </c:pt>
                <c:pt idx="873">
                  <c:v>3.9919999999999997E-2</c:v>
                </c:pt>
                <c:pt idx="874">
                  <c:v>3.984E-2</c:v>
                </c:pt>
                <c:pt idx="875">
                  <c:v>3.9759999999999997E-2</c:v>
                </c:pt>
                <c:pt idx="876">
                  <c:v>3.968E-2</c:v>
                </c:pt>
                <c:pt idx="877">
                  <c:v>3.9600000000000003E-2</c:v>
                </c:pt>
                <c:pt idx="878">
                  <c:v>3.952E-2</c:v>
                </c:pt>
                <c:pt idx="879">
                  <c:v>3.9440000000000003E-2</c:v>
                </c:pt>
                <c:pt idx="880">
                  <c:v>3.9359999999999999E-2</c:v>
                </c:pt>
                <c:pt idx="881">
                  <c:v>3.9280000000000002E-2</c:v>
                </c:pt>
                <c:pt idx="882">
                  <c:v>3.9199999999999999E-2</c:v>
                </c:pt>
                <c:pt idx="883">
                  <c:v>3.9120000000000002E-2</c:v>
                </c:pt>
                <c:pt idx="884">
                  <c:v>3.9039999999999998E-2</c:v>
                </c:pt>
                <c:pt idx="885">
                  <c:v>3.8960000000000002E-2</c:v>
                </c:pt>
                <c:pt idx="886">
                  <c:v>3.8879999999999998E-2</c:v>
                </c:pt>
                <c:pt idx="887">
                  <c:v>3.8800000000000001E-2</c:v>
                </c:pt>
                <c:pt idx="888">
                  <c:v>3.8730000000000001E-2</c:v>
                </c:pt>
                <c:pt idx="889">
                  <c:v>3.8649999999999997E-2</c:v>
                </c:pt>
                <c:pt idx="890">
                  <c:v>3.857E-2</c:v>
                </c:pt>
                <c:pt idx="891">
                  <c:v>3.8490000000000003E-2</c:v>
                </c:pt>
                <c:pt idx="892">
                  <c:v>3.8420000000000003E-2</c:v>
                </c:pt>
                <c:pt idx="893">
                  <c:v>3.8339999999999999E-2</c:v>
                </c:pt>
                <c:pt idx="894">
                  <c:v>3.8260000000000002E-2</c:v>
                </c:pt>
                <c:pt idx="895">
                  <c:v>3.8179999999999999E-2</c:v>
                </c:pt>
                <c:pt idx="896">
                  <c:v>3.8109999999999998E-2</c:v>
                </c:pt>
                <c:pt idx="897">
                  <c:v>3.8030000000000001E-2</c:v>
                </c:pt>
                <c:pt idx="898">
                  <c:v>3.7949999999999998E-2</c:v>
                </c:pt>
                <c:pt idx="899">
                  <c:v>3.7879999999999997E-2</c:v>
                </c:pt>
                <c:pt idx="900">
                  <c:v>3.78E-2</c:v>
                </c:pt>
                <c:pt idx="901">
                  <c:v>3.773E-2</c:v>
                </c:pt>
                <c:pt idx="902">
                  <c:v>3.7650000000000003E-2</c:v>
                </c:pt>
                <c:pt idx="903">
                  <c:v>3.7569999999999999E-2</c:v>
                </c:pt>
                <c:pt idx="904">
                  <c:v>3.7499999999999999E-2</c:v>
                </c:pt>
                <c:pt idx="905">
                  <c:v>3.7420000000000002E-2</c:v>
                </c:pt>
                <c:pt idx="906">
                  <c:v>3.7350000000000001E-2</c:v>
                </c:pt>
                <c:pt idx="907">
                  <c:v>3.7269999999999998E-2</c:v>
                </c:pt>
                <c:pt idx="908">
                  <c:v>3.7199999999999997E-2</c:v>
                </c:pt>
                <c:pt idx="909">
                  <c:v>3.7130000000000003E-2</c:v>
                </c:pt>
                <c:pt idx="910">
                  <c:v>3.705E-2</c:v>
                </c:pt>
                <c:pt idx="911">
                  <c:v>3.6979999999999999E-2</c:v>
                </c:pt>
                <c:pt idx="912">
                  <c:v>3.6900000000000002E-2</c:v>
                </c:pt>
                <c:pt idx="913">
                  <c:v>3.6830000000000002E-2</c:v>
                </c:pt>
                <c:pt idx="914">
                  <c:v>3.6760000000000001E-2</c:v>
                </c:pt>
                <c:pt idx="915">
                  <c:v>3.6679999999999997E-2</c:v>
                </c:pt>
                <c:pt idx="916">
                  <c:v>3.6609999999999997E-2</c:v>
                </c:pt>
                <c:pt idx="917">
                  <c:v>3.6540000000000003E-2</c:v>
                </c:pt>
                <c:pt idx="918">
                  <c:v>3.6470000000000002E-2</c:v>
                </c:pt>
                <c:pt idx="919">
                  <c:v>3.6389999999999999E-2</c:v>
                </c:pt>
                <c:pt idx="920">
                  <c:v>3.6319999999999998E-2</c:v>
                </c:pt>
                <c:pt idx="921">
                  <c:v>3.6249999999999998E-2</c:v>
                </c:pt>
                <c:pt idx="922">
                  <c:v>3.6179999999999997E-2</c:v>
                </c:pt>
                <c:pt idx="923">
                  <c:v>3.6110000000000003E-2</c:v>
                </c:pt>
                <c:pt idx="924">
                  <c:v>3.6040000000000003E-2</c:v>
                </c:pt>
                <c:pt idx="925">
                  <c:v>3.5970000000000002E-2</c:v>
                </c:pt>
                <c:pt idx="926">
                  <c:v>3.5889999999999998E-2</c:v>
                </c:pt>
                <c:pt idx="927">
                  <c:v>3.5819999999999998E-2</c:v>
                </c:pt>
                <c:pt idx="928">
                  <c:v>3.5749999999999997E-2</c:v>
                </c:pt>
                <c:pt idx="929">
                  <c:v>3.5680000000000003E-2</c:v>
                </c:pt>
                <c:pt idx="930">
                  <c:v>3.5610000000000003E-2</c:v>
                </c:pt>
                <c:pt idx="931">
                  <c:v>3.5540000000000002E-2</c:v>
                </c:pt>
                <c:pt idx="932">
                  <c:v>3.5470000000000002E-2</c:v>
                </c:pt>
                <c:pt idx="933">
                  <c:v>3.5400000000000001E-2</c:v>
                </c:pt>
                <c:pt idx="934">
                  <c:v>3.533E-2</c:v>
                </c:pt>
                <c:pt idx="935">
                  <c:v>3.526E-2</c:v>
                </c:pt>
                <c:pt idx="936">
                  <c:v>3.5189999999999999E-2</c:v>
                </c:pt>
                <c:pt idx="937">
                  <c:v>3.5119999999999998E-2</c:v>
                </c:pt>
                <c:pt idx="938">
                  <c:v>3.5060000000000001E-2</c:v>
                </c:pt>
                <c:pt idx="939">
                  <c:v>3.499E-2</c:v>
                </c:pt>
                <c:pt idx="940">
                  <c:v>3.492E-2</c:v>
                </c:pt>
                <c:pt idx="941">
                  <c:v>3.4849999999999999E-2</c:v>
                </c:pt>
                <c:pt idx="942">
                  <c:v>3.4779999999999998E-2</c:v>
                </c:pt>
                <c:pt idx="943">
                  <c:v>3.4709999999999998E-2</c:v>
                </c:pt>
                <c:pt idx="944">
                  <c:v>3.465E-2</c:v>
                </c:pt>
                <c:pt idx="945">
                  <c:v>3.458E-2</c:v>
                </c:pt>
                <c:pt idx="946">
                  <c:v>3.4509999999999999E-2</c:v>
                </c:pt>
                <c:pt idx="947">
                  <c:v>3.4450000000000001E-2</c:v>
                </c:pt>
                <c:pt idx="948">
                  <c:v>3.4380000000000001E-2</c:v>
                </c:pt>
                <c:pt idx="949">
                  <c:v>3.431E-2</c:v>
                </c:pt>
                <c:pt idx="950">
                  <c:v>3.4250000000000003E-2</c:v>
                </c:pt>
                <c:pt idx="951">
                  <c:v>3.4180000000000002E-2</c:v>
                </c:pt>
                <c:pt idx="952">
                  <c:v>3.4110000000000001E-2</c:v>
                </c:pt>
                <c:pt idx="953">
                  <c:v>3.4049999999999997E-2</c:v>
                </c:pt>
                <c:pt idx="954">
                  <c:v>3.3980000000000003E-2</c:v>
                </c:pt>
                <c:pt idx="955">
                  <c:v>3.3910000000000003E-2</c:v>
                </c:pt>
                <c:pt idx="956">
                  <c:v>3.3849999999999998E-2</c:v>
                </c:pt>
                <c:pt idx="957">
                  <c:v>3.3779999999999998E-2</c:v>
                </c:pt>
                <c:pt idx="958">
                  <c:v>3.372E-2</c:v>
                </c:pt>
                <c:pt idx="959">
                  <c:v>3.3649999999999999E-2</c:v>
                </c:pt>
                <c:pt idx="960">
                  <c:v>3.3590000000000002E-2</c:v>
                </c:pt>
                <c:pt idx="961">
                  <c:v>3.3520000000000001E-2</c:v>
                </c:pt>
                <c:pt idx="962">
                  <c:v>3.3459999999999997E-2</c:v>
                </c:pt>
                <c:pt idx="963">
                  <c:v>3.3390000000000003E-2</c:v>
                </c:pt>
                <c:pt idx="964">
                  <c:v>3.3329999999999999E-2</c:v>
                </c:pt>
                <c:pt idx="965">
                  <c:v>3.3259999999999998E-2</c:v>
                </c:pt>
                <c:pt idx="966">
                  <c:v>3.32E-2</c:v>
                </c:pt>
                <c:pt idx="967">
                  <c:v>3.3140000000000003E-2</c:v>
                </c:pt>
                <c:pt idx="968">
                  <c:v>3.3070000000000002E-2</c:v>
                </c:pt>
                <c:pt idx="969">
                  <c:v>3.3009999999999998E-2</c:v>
                </c:pt>
                <c:pt idx="970">
                  <c:v>3.295E-2</c:v>
                </c:pt>
                <c:pt idx="971">
                  <c:v>3.288E-2</c:v>
                </c:pt>
                <c:pt idx="972">
                  <c:v>3.2820000000000002E-2</c:v>
                </c:pt>
                <c:pt idx="973">
                  <c:v>3.2759999999999997E-2</c:v>
                </c:pt>
                <c:pt idx="974">
                  <c:v>3.27E-2</c:v>
                </c:pt>
                <c:pt idx="975">
                  <c:v>3.2629999999999999E-2</c:v>
                </c:pt>
                <c:pt idx="976">
                  <c:v>3.2570000000000002E-2</c:v>
                </c:pt>
                <c:pt idx="977">
                  <c:v>3.2509999999999997E-2</c:v>
                </c:pt>
                <c:pt idx="978">
                  <c:v>3.245E-2</c:v>
                </c:pt>
                <c:pt idx="979">
                  <c:v>3.2379999999999999E-2</c:v>
                </c:pt>
                <c:pt idx="980">
                  <c:v>3.2320000000000002E-2</c:v>
                </c:pt>
                <c:pt idx="981">
                  <c:v>3.2259999999999997E-2</c:v>
                </c:pt>
                <c:pt idx="982">
                  <c:v>3.2199999999999999E-2</c:v>
                </c:pt>
                <c:pt idx="983">
                  <c:v>3.2140000000000002E-2</c:v>
                </c:pt>
                <c:pt idx="984">
                  <c:v>3.2079999999999997E-2</c:v>
                </c:pt>
                <c:pt idx="985">
                  <c:v>3.202E-2</c:v>
                </c:pt>
                <c:pt idx="986">
                  <c:v>3.1960000000000002E-2</c:v>
                </c:pt>
                <c:pt idx="987">
                  <c:v>3.1890000000000002E-2</c:v>
                </c:pt>
                <c:pt idx="988">
                  <c:v>3.1829999999999997E-2</c:v>
                </c:pt>
                <c:pt idx="989">
                  <c:v>3.177E-2</c:v>
                </c:pt>
                <c:pt idx="990">
                  <c:v>3.1710000000000002E-2</c:v>
                </c:pt>
                <c:pt idx="991">
                  <c:v>3.1649999999999998E-2</c:v>
                </c:pt>
                <c:pt idx="992">
                  <c:v>3.159E-2</c:v>
                </c:pt>
                <c:pt idx="993">
                  <c:v>3.1530000000000002E-2</c:v>
                </c:pt>
                <c:pt idx="994">
                  <c:v>3.1469999999999998E-2</c:v>
                </c:pt>
                <c:pt idx="995">
                  <c:v>3.141E-2</c:v>
                </c:pt>
                <c:pt idx="996">
                  <c:v>3.1359999999999999E-2</c:v>
                </c:pt>
                <c:pt idx="997">
                  <c:v>3.1300000000000001E-2</c:v>
                </c:pt>
                <c:pt idx="998">
                  <c:v>3.124E-2</c:v>
                </c:pt>
                <c:pt idx="999">
                  <c:v>3.1179999999999999E-2</c:v>
                </c:pt>
                <c:pt idx="1000">
                  <c:v>3.1119999999999998E-2</c:v>
                </c:pt>
                <c:pt idx="1001">
                  <c:v>3.1060000000000001E-2</c:v>
                </c:pt>
                <c:pt idx="1002">
                  <c:v>3.1E-2</c:v>
                </c:pt>
                <c:pt idx="1003">
                  <c:v>3.0939999999999999E-2</c:v>
                </c:pt>
                <c:pt idx="1004">
                  <c:v>3.0890000000000001E-2</c:v>
                </c:pt>
                <c:pt idx="1005">
                  <c:v>3.083E-2</c:v>
                </c:pt>
                <c:pt idx="1006">
                  <c:v>3.0769999999999999E-2</c:v>
                </c:pt>
                <c:pt idx="1007">
                  <c:v>3.0710000000000001E-2</c:v>
                </c:pt>
                <c:pt idx="1008">
                  <c:v>3.065E-2</c:v>
                </c:pt>
                <c:pt idx="1009">
                  <c:v>3.0599999999999999E-2</c:v>
                </c:pt>
                <c:pt idx="1010">
                  <c:v>3.0540000000000001E-2</c:v>
                </c:pt>
                <c:pt idx="1011">
                  <c:v>3.048E-2</c:v>
                </c:pt>
                <c:pt idx="1012">
                  <c:v>3.0429999999999999E-2</c:v>
                </c:pt>
                <c:pt idx="1013">
                  <c:v>3.0370000000000001E-2</c:v>
                </c:pt>
                <c:pt idx="1014">
                  <c:v>3.031E-2</c:v>
                </c:pt>
                <c:pt idx="1015">
                  <c:v>3.0259999999999999E-2</c:v>
                </c:pt>
                <c:pt idx="1016">
                  <c:v>3.0200000000000001E-2</c:v>
                </c:pt>
                <c:pt idx="1017">
                  <c:v>3.014E-2</c:v>
                </c:pt>
                <c:pt idx="1018">
                  <c:v>3.0089999999999999E-2</c:v>
                </c:pt>
                <c:pt idx="1019">
                  <c:v>3.0030000000000001E-2</c:v>
                </c:pt>
                <c:pt idx="1020">
                  <c:v>2.997E-2</c:v>
                </c:pt>
                <c:pt idx="1021">
                  <c:v>2.9919999999999999E-2</c:v>
                </c:pt>
                <c:pt idx="1022">
                  <c:v>2.9860000000000001E-2</c:v>
                </c:pt>
                <c:pt idx="1023">
                  <c:v>2.981E-2</c:v>
                </c:pt>
                <c:pt idx="1024">
                  <c:v>2.9749999999999999E-2</c:v>
                </c:pt>
                <c:pt idx="1025">
                  <c:v>2.9700000000000001E-2</c:v>
                </c:pt>
                <c:pt idx="1026">
                  <c:v>2.964E-2</c:v>
                </c:pt>
                <c:pt idx="1027">
                  <c:v>2.9590000000000002E-2</c:v>
                </c:pt>
                <c:pt idx="1028">
                  <c:v>2.9530000000000001E-2</c:v>
                </c:pt>
                <c:pt idx="1029">
                  <c:v>2.9479999999999999E-2</c:v>
                </c:pt>
                <c:pt idx="1030">
                  <c:v>2.9420000000000002E-2</c:v>
                </c:pt>
                <c:pt idx="1031">
                  <c:v>2.937E-2</c:v>
                </c:pt>
                <c:pt idx="1032">
                  <c:v>2.9319999999999999E-2</c:v>
                </c:pt>
                <c:pt idx="1033">
                  <c:v>2.9260000000000001E-2</c:v>
                </c:pt>
                <c:pt idx="1034">
                  <c:v>2.921E-2</c:v>
                </c:pt>
                <c:pt idx="1035">
                  <c:v>2.9149999999999999E-2</c:v>
                </c:pt>
                <c:pt idx="1036">
                  <c:v>2.9100000000000001E-2</c:v>
                </c:pt>
                <c:pt idx="1037">
                  <c:v>2.9049999999999999E-2</c:v>
                </c:pt>
                <c:pt idx="1038">
                  <c:v>2.8989999999999998E-2</c:v>
                </c:pt>
                <c:pt idx="1039">
                  <c:v>2.894E-2</c:v>
                </c:pt>
                <c:pt idx="1040">
                  <c:v>2.8889999999999999E-2</c:v>
                </c:pt>
                <c:pt idx="1041">
                  <c:v>2.8830000000000001E-2</c:v>
                </c:pt>
                <c:pt idx="1042">
                  <c:v>2.878E-2</c:v>
                </c:pt>
                <c:pt idx="1043">
                  <c:v>2.8729999999999999E-2</c:v>
                </c:pt>
                <c:pt idx="1044">
                  <c:v>2.8680000000000001E-2</c:v>
                </c:pt>
                <c:pt idx="1045">
                  <c:v>2.862E-2</c:v>
                </c:pt>
                <c:pt idx="1046">
                  <c:v>2.8570000000000002E-2</c:v>
                </c:pt>
                <c:pt idx="1047">
                  <c:v>2.852E-2</c:v>
                </c:pt>
                <c:pt idx="1048">
                  <c:v>2.8469999999999999E-2</c:v>
                </c:pt>
                <c:pt idx="1049">
                  <c:v>2.8410000000000001E-2</c:v>
                </c:pt>
                <c:pt idx="1050">
                  <c:v>2.836E-2</c:v>
                </c:pt>
                <c:pt idx="1051">
                  <c:v>2.8309999999999998E-2</c:v>
                </c:pt>
                <c:pt idx="1052">
                  <c:v>2.826E-2</c:v>
                </c:pt>
                <c:pt idx="1053">
                  <c:v>2.8209999999999999E-2</c:v>
                </c:pt>
                <c:pt idx="1054">
                  <c:v>2.8160000000000001E-2</c:v>
                </c:pt>
                <c:pt idx="1055">
                  <c:v>2.811E-2</c:v>
                </c:pt>
                <c:pt idx="1056">
                  <c:v>2.8049999999999999E-2</c:v>
                </c:pt>
                <c:pt idx="1057">
                  <c:v>2.8000000000000001E-2</c:v>
                </c:pt>
                <c:pt idx="1058">
                  <c:v>2.7949999999999999E-2</c:v>
                </c:pt>
                <c:pt idx="1059">
                  <c:v>2.7900000000000001E-2</c:v>
                </c:pt>
                <c:pt idx="1060">
                  <c:v>2.785E-2</c:v>
                </c:pt>
                <c:pt idx="1061">
                  <c:v>2.7799999999999998E-2</c:v>
                </c:pt>
                <c:pt idx="1062">
                  <c:v>2.775E-2</c:v>
                </c:pt>
                <c:pt idx="1063">
                  <c:v>2.7699999999999999E-2</c:v>
                </c:pt>
                <c:pt idx="1064">
                  <c:v>2.7650000000000001E-2</c:v>
                </c:pt>
                <c:pt idx="1065">
                  <c:v>2.76E-2</c:v>
                </c:pt>
                <c:pt idx="1066">
                  <c:v>2.7550000000000002E-2</c:v>
                </c:pt>
                <c:pt idx="1067">
                  <c:v>2.75E-2</c:v>
                </c:pt>
                <c:pt idx="1068">
                  <c:v>2.7449999999999999E-2</c:v>
                </c:pt>
                <c:pt idx="1069">
                  <c:v>2.7400000000000001E-2</c:v>
                </c:pt>
                <c:pt idx="1070">
                  <c:v>2.7349999999999999E-2</c:v>
                </c:pt>
                <c:pt idx="1071">
                  <c:v>2.7300000000000001E-2</c:v>
                </c:pt>
                <c:pt idx="1072">
                  <c:v>2.725E-2</c:v>
                </c:pt>
                <c:pt idx="1073">
                  <c:v>2.7199999999999998E-2</c:v>
                </c:pt>
                <c:pt idx="1074">
                  <c:v>2.7150000000000001E-2</c:v>
                </c:pt>
                <c:pt idx="1075">
                  <c:v>2.7099999999999999E-2</c:v>
                </c:pt>
                <c:pt idx="1076">
                  <c:v>2.7060000000000001E-2</c:v>
                </c:pt>
                <c:pt idx="1077">
                  <c:v>2.7009999999999999E-2</c:v>
                </c:pt>
                <c:pt idx="1078">
                  <c:v>2.6960000000000001E-2</c:v>
                </c:pt>
                <c:pt idx="1079">
                  <c:v>2.691E-2</c:v>
                </c:pt>
                <c:pt idx="1080">
                  <c:v>2.6859999999999998E-2</c:v>
                </c:pt>
                <c:pt idx="1081">
                  <c:v>2.681E-2</c:v>
                </c:pt>
                <c:pt idx="1082">
                  <c:v>2.6769999999999999E-2</c:v>
                </c:pt>
                <c:pt idx="1083">
                  <c:v>2.6720000000000001E-2</c:v>
                </c:pt>
                <c:pt idx="1084">
                  <c:v>2.6669999999999999E-2</c:v>
                </c:pt>
                <c:pt idx="1085">
                  <c:v>2.6620000000000001E-2</c:v>
                </c:pt>
                <c:pt idx="1086">
                  <c:v>2.6579999999999999E-2</c:v>
                </c:pt>
                <c:pt idx="1087">
                  <c:v>2.6530000000000001E-2</c:v>
                </c:pt>
                <c:pt idx="1088">
                  <c:v>2.648E-2</c:v>
                </c:pt>
                <c:pt idx="1089">
                  <c:v>2.6429999999999999E-2</c:v>
                </c:pt>
                <c:pt idx="1090">
                  <c:v>2.639E-2</c:v>
                </c:pt>
                <c:pt idx="1091">
                  <c:v>2.6339999999999999E-2</c:v>
                </c:pt>
                <c:pt idx="1092">
                  <c:v>2.6290000000000001E-2</c:v>
                </c:pt>
                <c:pt idx="1093">
                  <c:v>2.6249999999999999E-2</c:v>
                </c:pt>
                <c:pt idx="1094">
                  <c:v>2.6200000000000001E-2</c:v>
                </c:pt>
                <c:pt idx="1095">
                  <c:v>2.615E-2</c:v>
                </c:pt>
                <c:pt idx="1096">
                  <c:v>2.6110000000000001E-2</c:v>
                </c:pt>
                <c:pt idx="1097">
                  <c:v>2.606E-2</c:v>
                </c:pt>
                <c:pt idx="1098">
                  <c:v>2.6009999999999998E-2</c:v>
                </c:pt>
                <c:pt idx="1099">
                  <c:v>2.597E-2</c:v>
                </c:pt>
                <c:pt idx="1100">
                  <c:v>2.5919999999999999E-2</c:v>
                </c:pt>
                <c:pt idx="1101">
                  <c:v>2.588E-2</c:v>
                </c:pt>
                <c:pt idx="1102">
                  <c:v>2.5829999999999999E-2</c:v>
                </c:pt>
                <c:pt idx="1103">
                  <c:v>2.5780000000000001E-2</c:v>
                </c:pt>
                <c:pt idx="1104">
                  <c:v>2.5739999999999999E-2</c:v>
                </c:pt>
                <c:pt idx="1105">
                  <c:v>2.5690000000000001E-2</c:v>
                </c:pt>
                <c:pt idx="1106">
                  <c:v>2.5649999999999999E-2</c:v>
                </c:pt>
                <c:pt idx="1107">
                  <c:v>2.5600000000000001E-2</c:v>
                </c:pt>
                <c:pt idx="1108">
                  <c:v>2.5559999999999999E-2</c:v>
                </c:pt>
                <c:pt idx="1109">
                  <c:v>2.5510000000000001E-2</c:v>
                </c:pt>
                <c:pt idx="1110">
                  <c:v>2.547E-2</c:v>
                </c:pt>
                <c:pt idx="1111">
                  <c:v>2.5420000000000002E-2</c:v>
                </c:pt>
                <c:pt idx="1112">
                  <c:v>2.538E-2</c:v>
                </c:pt>
                <c:pt idx="1113">
                  <c:v>2.5329999999999998E-2</c:v>
                </c:pt>
                <c:pt idx="1114">
                  <c:v>2.529E-2</c:v>
                </c:pt>
                <c:pt idx="1115">
                  <c:v>2.5250000000000002E-2</c:v>
                </c:pt>
                <c:pt idx="1116">
                  <c:v>2.52E-2</c:v>
                </c:pt>
                <c:pt idx="1117">
                  <c:v>2.5159999999999998E-2</c:v>
                </c:pt>
                <c:pt idx="1118">
                  <c:v>2.511E-2</c:v>
                </c:pt>
                <c:pt idx="1119">
                  <c:v>2.5069999999999999E-2</c:v>
                </c:pt>
                <c:pt idx="1120">
                  <c:v>2.5020000000000001E-2</c:v>
                </c:pt>
                <c:pt idx="1121">
                  <c:v>2.4979999999999999E-2</c:v>
                </c:pt>
                <c:pt idx="1122">
                  <c:v>2.494E-2</c:v>
                </c:pt>
                <c:pt idx="1123">
                  <c:v>2.4889999999999999E-2</c:v>
                </c:pt>
                <c:pt idx="1124">
                  <c:v>2.4850000000000001E-2</c:v>
                </c:pt>
                <c:pt idx="1125">
                  <c:v>2.4809999999999999E-2</c:v>
                </c:pt>
                <c:pt idx="1126">
                  <c:v>2.4760000000000001E-2</c:v>
                </c:pt>
                <c:pt idx="1127">
                  <c:v>2.4719999999999999E-2</c:v>
                </c:pt>
                <c:pt idx="1128">
                  <c:v>2.4680000000000001E-2</c:v>
                </c:pt>
                <c:pt idx="1129">
                  <c:v>2.4629999999999999E-2</c:v>
                </c:pt>
                <c:pt idx="1130">
                  <c:v>2.4590000000000001E-2</c:v>
                </c:pt>
                <c:pt idx="1131">
                  <c:v>2.4549999999999999E-2</c:v>
                </c:pt>
                <c:pt idx="1132">
                  <c:v>2.4500000000000001E-2</c:v>
                </c:pt>
                <c:pt idx="1133">
                  <c:v>2.4459999999999999E-2</c:v>
                </c:pt>
                <c:pt idx="1134">
                  <c:v>2.4420000000000001E-2</c:v>
                </c:pt>
                <c:pt idx="1135">
                  <c:v>2.4379999999999999E-2</c:v>
                </c:pt>
                <c:pt idx="1136">
                  <c:v>2.4340000000000001E-2</c:v>
                </c:pt>
                <c:pt idx="1137">
                  <c:v>2.4289999999999999E-2</c:v>
                </c:pt>
                <c:pt idx="1138">
                  <c:v>2.4250000000000001E-2</c:v>
                </c:pt>
                <c:pt idx="1139">
                  <c:v>2.4209999999999999E-2</c:v>
                </c:pt>
                <c:pt idx="1140">
                  <c:v>2.4170000000000001E-2</c:v>
                </c:pt>
                <c:pt idx="1141">
                  <c:v>2.4129999999999999E-2</c:v>
                </c:pt>
                <c:pt idx="1142">
                  <c:v>2.4080000000000001E-2</c:v>
                </c:pt>
                <c:pt idx="1143">
                  <c:v>2.4039999999999999E-2</c:v>
                </c:pt>
                <c:pt idx="1144">
                  <c:v>2.4E-2</c:v>
                </c:pt>
                <c:pt idx="1145">
                  <c:v>2.3959999999999999E-2</c:v>
                </c:pt>
                <c:pt idx="1146">
                  <c:v>2.392E-2</c:v>
                </c:pt>
                <c:pt idx="1147">
                  <c:v>2.3879999999999998E-2</c:v>
                </c:pt>
                <c:pt idx="1148">
                  <c:v>2.384E-2</c:v>
                </c:pt>
                <c:pt idx="1149">
                  <c:v>2.3800000000000002E-2</c:v>
                </c:pt>
                <c:pt idx="1150">
                  <c:v>2.375E-2</c:v>
                </c:pt>
                <c:pt idx="1151">
                  <c:v>2.3709999999999998E-2</c:v>
                </c:pt>
                <c:pt idx="1152">
                  <c:v>2.367E-2</c:v>
                </c:pt>
                <c:pt idx="1153">
                  <c:v>2.3630000000000002E-2</c:v>
                </c:pt>
                <c:pt idx="1154">
                  <c:v>2.359E-2</c:v>
                </c:pt>
                <c:pt idx="1155">
                  <c:v>2.3550000000000001E-2</c:v>
                </c:pt>
                <c:pt idx="1156">
                  <c:v>2.351E-2</c:v>
                </c:pt>
                <c:pt idx="1157">
                  <c:v>2.3470000000000001E-2</c:v>
                </c:pt>
                <c:pt idx="1158">
                  <c:v>2.3429999999999999E-2</c:v>
                </c:pt>
                <c:pt idx="1159">
                  <c:v>2.3390000000000001E-2</c:v>
                </c:pt>
                <c:pt idx="1160">
                  <c:v>2.3349999999999999E-2</c:v>
                </c:pt>
                <c:pt idx="1161">
                  <c:v>2.3310000000000001E-2</c:v>
                </c:pt>
                <c:pt idx="1162">
                  <c:v>2.3269999999999999E-2</c:v>
                </c:pt>
                <c:pt idx="1163">
                  <c:v>2.3230000000000001E-2</c:v>
                </c:pt>
                <c:pt idx="1164">
                  <c:v>2.3189999999999999E-2</c:v>
                </c:pt>
                <c:pt idx="1165">
                  <c:v>2.315E-2</c:v>
                </c:pt>
                <c:pt idx="1166">
                  <c:v>2.3109999999999999E-2</c:v>
                </c:pt>
                <c:pt idx="1167">
                  <c:v>2.307E-2</c:v>
                </c:pt>
                <c:pt idx="1168">
                  <c:v>2.3029999999999998E-2</c:v>
                </c:pt>
                <c:pt idx="1169">
                  <c:v>2.3E-2</c:v>
                </c:pt>
                <c:pt idx="1170">
                  <c:v>2.2960000000000001E-2</c:v>
                </c:pt>
                <c:pt idx="1171">
                  <c:v>2.2919999999999999E-2</c:v>
                </c:pt>
                <c:pt idx="1172">
                  <c:v>2.2880000000000001E-2</c:v>
                </c:pt>
                <c:pt idx="1173">
                  <c:v>2.2839999999999999E-2</c:v>
                </c:pt>
                <c:pt idx="1174">
                  <c:v>2.2800000000000001E-2</c:v>
                </c:pt>
                <c:pt idx="1175">
                  <c:v>2.2759999999999999E-2</c:v>
                </c:pt>
                <c:pt idx="1176">
                  <c:v>2.2720000000000001E-2</c:v>
                </c:pt>
                <c:pt idx="1177">
                  <c:v>2.2679999999999999E-2</c:v>
                </c:pt>
                <c:pt idx="1178">
                  <c:v>2.265E-2</c:v>
                </c:pt>
                <c:pt idx="1179">
                  <c:v>2.2610000000000002E-2</c:v>
                </c:pt>
                <c:pt idx="1180">
                  <c:v>2.257E-2</c:v>
                </c:pt>
                <c:pt idx="1181">
                  <c:v>2.2530000000000001E-2</c:v>
                </c:pt>
                <c:pt idx="1182">
                  <c:v>2.249E-2</c:v>
                </c:pt>
                <c:pt idx="1183">
                  <c:v>2.2460000000000001E-2</c:v>
                </c:pt>
                <c:pt idx="1184">
                  <c:v>2.2419999999999999E-2</c:v>
                </c:pt>
                <c:pt idx="1185">
                  <c:v>2.2380000000000001E-2</c:v>
                </c:pt>
                <c:pt idx="1186">
                  <c:v>2.2339999999999999E-2</c:v>
                </c:pt>
                <c:pt idx="1187">
                  <c:v>2.231E-2</c:v>
                </c:pt>
                <c:pt idx="1188">
                  <c:v>2.2270000000000002E-2</c:v>
                </c:pt>
                <c:pt idx="1189">
                  <c:v>2.223E-2</c:v>
                </c:pt>
                <c:pt idx="1190">
                  <c:v>2.2190000000000001E-2</c:v>
                </c:pt>
                <c:pt idx="1191">
                  <c:v>2.2159999999999999E-2</c:v>
                </c:pt>
                <c:pt idx="1192">
                  <c:v>2.2120000000000001E-2</c:v>
                </c:pt>
                <c:pt idx="1193">
                  <c:v>2.2079999999999999E-2</c:v>
                </c:pt>
                <c:pt idx="1194">
                  <c:v>2.2040000000000001E-2</c:v>
                </c:pt>
                <c:pt idx="1195">
                  <c:v>2.2009999999999998E-2</c:v>
                </c:pt>
                <c:pt idx="1196">
                  <c:v>2.197E-2</c:v>
                </c:pt>
                <c:pt idx="1197">
                  <c:v>2.1930000000000002E-2</c:v>
                </c:pt>
                <c:pt idx="1198">
                  <c:v>2.1899999999999999E-2</c:v>
                </c:pt>
                <c:pt idx="1199">
                  <c:v>2.1860000000000001E-2</c:v>
                </c:pt>
                <c:pt idx="1200">
                  <c:v>2.1819999999999999E-2</c:v>
                </c:pt>
                <c:pt idx="1201">
                  <c:v>2.179E-2</c:v>
                </c:pt>
                <c:pt idx="1202">
                  <c:v>2.1749999999999999E-2</c:v>
                </c:pt>
                <c:pt idx="1203">
                  <c:v>2.171E-2</c:v>
                </c:pt>
                <c:pt idx="1204">
                  <c:v>2.1680000000000001E-2</c:v>
                </c:pt>
                <c:pt idx="1205">
                  <c:v>2.164E-2</c:v>
                </c:pt>
                <c:pt idx="1206">
                  <c:v>2.1610000000000001E-2</c:v>
                </c:pt>
                <c:pt idx="1207">
                  <c:v>2.1569999999999999E-2</c:v>
                </c:pt>
                <c:pt idx="1208">
                  <c:v>2.1530000000000001E-2</c:v>
                </c:pt>
                <c:pt idx="1209">
                  <c:v>2.1499999999999998E-2</c:v>
                </c:pt>
                <c:pt idx="1210">
                  <c:v>2.146E-2</c:v>
                </c:pt>
                <c:pt idx="1211">
                  <c:v>2.1430000000000001E-2</c:v>
                </c:pt>
                <c:pt idx="1212">
                  <c:v>2.1389999999999999E-2</c:v>
                </c:pt>
                <c:pt idx="1213">
                  <c:v>2.1360000000000001E-2</c:v>
                </c:pt>
                <c:pt idx="1214">
                  <c:v>2.1319999999999999E-2</c:v>
                </c:pt>
                <c:pt idx="1215">
                  <c:v>2.129E-2</c:v>
                </c:pt>
                <c:pt idx="1216">
                  <c:v>2.1250000000000002E-2</c:v>
                </c:pt>
                <c:pt idx="1217">
                  <c:v>2.1219999999999999E-2</c:v>
                </c:pt>
                <c:pt idx="1218">
                  <c:v>2.1180000000000001E-2</c:v>
                </c:pt>
                <c:pt idx="1219">
                  <c:v>2.1149999999999999E-2</c:v>
                </c:pt>
                <c:pt idx="1220">
                  <c:v>2.111E-2</c:v>
                </c:pt>
                <c:pt idx="1221">
                  <c:v>2.1080000000000002E-2</c:v>
                </c:pt>
                <c:pt idx="1222">
                  <c:v>2.104E-2</c:v>
                </c:pt>
                <c:pt idx="1223">
                  <c:v>2.1010000000000001E-2</c:v>
                </c:pt>
                <c:pt idx="1224">
                  <c:v>2.0969999999999999E-2</c:v>
                </c:pt>
                <c:pt idx="1225">
                  <c:v>2.094E-2</c:v>
                </c:pt>
                <c:pt idx="1226">
                  <c:v>2.0899999999999998E-2</c:v>
                </c:pt>
                <c:pt idx="1227">
                  <c:v>2.087E-2</c:v>
                </c:pt>
                <c:pt idx="1228">
                  <c:v>2.0830000000000001E-2</c:v>
                </c:pt>
                <c:pt idx="1229">
                  <c:v>2.0799999999999999E-2</c:v>
                </c:pt>
                <c:pt idx="1230">
                  <c:v>2.077E-2</c:v>
                </c:pt>
                <c:pt idx="1231">
                  <c:v>2.0729999999999998E-2</c:v>
                </c:pt>
                <c:pt idx="1232">
                  <c:v>2.07E-2</c:v>
                </c:pt>
                <c:pt idx="1233">
                  <c:v>2.0660000000000001E-2</c:v>
                </c:pt>
                <c:pt idx="1234">
                  <c:v>2.0629999999999999E-2</c:v>
                </c:pt>
                <c:pt idx="1235">
                  <c:v>2.06E-2</c:v>
                </c:pt>
                <c:pt idx="1236">
                  <c:v>2.0559999999999998E-2</c:v>
                </c:pt>
                <c:pt idx="1237">
                  <c:v>2.053E-2</c:v>
                </c:pt>
                <c:pt idx="1238">
                  <c:v>2.0500000000000001E-2</c:v>
                </c:pt>
                <c:pt idx="1239">
                  <c:v>2.0459999999999999E-2</c:v>
                </c:pt>
                <c:pt idx="1240">
                  <c:v>2.043E-2</c:v>
                </c:pt>
                <c:pt idx="1241">
                  <c:v>2.0400000000000001E-2</c:v>
                </c:pt>
                <c:pt idx="1242">
                  <c:v>2.036E-2</c:v>
                </c:pt>
                <c:pt idx="1243">
                  <c:v>2.0330000000000001E-2</c:v>
                </c:pt>
                <c:pt idx="1244">
                  <c:v>2.0299999999999999E-2</c:v>
                </c:pt>
                <c:pt idx="1245">
                  <c:v>2.026E-2</c:v>
                </c:pt>
                <c:pt idx="1246">
                  <c:v>2.0230000000000001E-2</c:v>
                </c:pt>
                <c:pt idx="1247">
                  <c:v>2.0199999999999999E-2</c:v>
                </c:pt>
                <c:pt idx="1248">
                  <c:v>2.0160000000000001E-2</c:v>
                </c:pt>
                <c:pt idx="1249">
                  <c:v>2.0129999999999999E-2</c:v>
                </c:pt>
                <c:pt idx="1250">
                  <c:v>2.01E-2</c:v>
                </c:pt>
                <c:pt idx="1251">
                  <c:v>2.0070000000000001E-2</c:v>
                </c:pt>
                <c:pt idx="1252">
                  <c:v>2.0029999999999999E-2</c:v>
                </c:pt>
                <c:pt idx="1253">
                  <c:v>0.02</c:v>
                </c:pt>
                <c:pt idx="1254">
                  <c:v>1.9970000000000002E-2</c:v>
                </c:pt>
                <c:pt idx="1255">
                  <c:v>1.9939999999999999E-2</c:v>
                </c:pt>
                <c:pt idx="1256">
                  <c:v>1.9900000000000001E-2</c:v>
                </c:pt>
                <c:pt idx="1257">
                  <c:v>1.9869999999999999E-2</c:v>
                </c:pt>
                <c:pt idx="1258">
                  <c:v>1.984E-2</c:v>
                </c:pt>
                <c:pt idx="1259">
                  <c:v>1.9810000000000001E-2</c:v>
                </c:pt>
                <c:pt idx="1260">
                  <c:v>1.9779999999999999E-2</c:v>
                </c:pt>
                <c:pt idx="1261">
                  <c:v>1.9740000000000001E-2</c:v>
                </c:pt>
                <c:pt idx="1262">
                  <c:v>1.9709999999999998E-2</c:v>
                </c:pt>
                <c:pt idx="1263">
                  <c:v>1.968E-2</c:v>
                </c:pt>
                <c:pt idx="1264">
                  <c:v>1.9650000000000001E-2</c:v>
                </c:pt>
                <c:pt idx="1265">
                  <c:v>1.9619999999999999E-2</c:v>
                </c:pt>
                <c:pt idx="1266">
                  <c:v>1.959E-2</c:v>
                </c:pt>
                <c:pt idx="1267">
                  <c:v>1.9550000000000001E-2</c:v>
                </c:pt>
                <c:pt idx="1268">
                  <c:v>1.9519999999999999E-2</c:v>
                </c:pt>
                <c:pt idx="1269">
                  <c:v>1.949E-2</c:v>
                </c:pt>
                <c:pt idx="1270">
                  <c:v>1.9460000000000002E-2</c:v>
                </c:pt>
                <c:pt idx="1271">
                  <c:v>1.9429999999999999E-2</c:v>
                </c:pt>
                <c:pt idx="1272">
                  <c:v>1.9400000000000001E-2</c:v>
                </c:pt>
                <c:pt idx="1273">
                  <c:v>1.9369999999999998E-2</c:v>
                </c:pt>
                <c:pt idx="1274">
                  <c:v>1.934E-2</c:v>
                </c:pt>
                <c:pt idx="1275">
                  <c:v>1.9310000000000001E-2</c:v>
                </c:pt>
                <c:pt idx="1276">
                  <c:v>1.9279999999999999E-2</c:v>
                </c:pt>
                <c:pt idx="1277">
                  <c:v>1.924E-2</c:v>
                </c:pt>
                <c:pt idx="1278">
                  <c:v>1.9210000000000001E-2</c:v>
                </c:pt>
                <c:pt idx="1279">
                  <c:v>1.9179999999999999E-2</c:v>
                </c:pt>
                <c:pt idx="1280">
                  <c:v>1.915E-2</c:v>
                </c:pt>
                <c:pt idx="1281">
                  <c:v>1.9120000000000002E-2</c:v>
                </c:pt>
                <c:pt idx="1282">
                  <c:v>1.9089999999999999E-2</c:v>
                </c:pt>
                <c:pt idx="1283">
                  <c:v>1.9060000000000001E-2</c:v>
                </c:pt>
                <c:pt idx="1284">
                  <c:v>1.9029999999999998E-2</c:v>
                </c:pt>
                <c:pt idx="1285">
                  <c:v>1.9E-2</c:v>
                </c:pt>
                <c:pt idx="1286">
                  <c:v>1.8970000000000001E-2</c:v>
                </c:pt>
                <c:pt idx="1287">
                  <c:v>1.8939999999999999E-2</c:v>
                </c:pt>
                <c:pt idx="1288">
                  <c:v>1.891E-2</c:v>
                </c:pt>
                <c:pt idx="1289">
                  <c:v>1.8880000000000001E-2</c:v>
                </c:pt>
                <c:pt idx="1290">
                  <c:v>1.8849999999999999E-2</c:v>
                </c:pt>
                <c:pt idx="1291">
                  <c:v>1.882E-2</c:v>
                </c:pt>
                <c:pt idx="1292">
                  <c:v>1.8790000000000001E-2</c:v>
                </c:pt>
                <c:pt idx="1293">
                  <c:v>1.8759999999999999E-2</c:v>
                </c:pt>
                <c:pt idx="1294">
                  <c:v>1.873E-2</c:v>
                </c:pt>
                <c:pt idx="1295">
                  <c:v>1.8700000000000001E-2</c:v>
                </c:pt>
                <c:pt idx="1296">
                  <c:v>1.8669999999999999E-2</c:v>
                </c:pt>
                <c:pt idx="1297">
                  <c:v>1.864E-2</c:v>
                </c:pt>
                <c:pt idx="1298">
                  <c:v>1.8610000000000002E-2</c:v>
                </c:pt>
                <c:pt idx="1299">
                  <c:v>1.8579999999999999E-2</c:v>
                </c:pt>
                <c:pt idx="1300">
                  <c:v>1.8550000000000001E-2</c:v>
                </c:pt>
                <c:pt idx="1301">
                  <c:v>1.8519999999999998E-2</c:v>
                </c:pt>
                <c:pt idx="1302">
                  <c:v>1.8499999999999999E-2</c:v>
                </c:pt>
                <c:pt idx="1303">
                  <c:v>1.847E-2</c:v>
                </c:pt>
                <c:pt idx="1304">
                  <c:v>1.8440000000000002E-2</c:v>
                </c:pt>
                <c:pt idx="1305">
                  <c:v>1.8409999999999999E-2</c:v>
                </c:pt>
                <c:pt idx="1306">
                  <c:v>1.8380000000000001E-2</c:v>
                </c:pt>
                <c:pt idx="1307">
                  <c:v>1.8350000000000002E-2</c:v>
                </c:pt>
                <c:pt idx="1308">
                  <c:v>1.8319999999999999E-2</c:v>
                </c:pt>
                <c:pt idx="1309">
                  <c:v>1.8290000000000001E-2</c:v>
                </c:pt>
                <c:pt idx="1310">
                  <c:v>1.8259999999999998E-2</c:v>
                </c:pt>
                <c:pt idx="1311">
                  <c:v>1.8239999999999999E-2</c:v>
                </c:pt>
                <c:pt idx="1312">
                  <c:v>1.821E-2</c:v>
                </c:pt>
                <c:pt idx="1313">
                  <c:v>1.8180000000000002E-2</c:v>
                </c:pt>
                <c:pt idx="1314">
                  <c:v>1.8149999999999999E-2</c:v>
                </c:pt>
                <c:pt idx="1315">
                  <c:v>1.8120000000000001E-2</c:v>
                </c:pt>
                <c:pt idx="1316">
                  <c:v>1.8089999999999998E-2</c:v>
                </c:pt>
                <c:pt idx="1317">
                  <c:v>1.8069999999999999E-2</c:v>
                </c:pt>
                <c:pt idx="1318">
                  <c:v>1.804E-2</c:v>
                </c:pt>
                <c:pt idx="1319">
                  <c:v>1.8010000000000002E-2</c:v>
                </c:pt>
                <c:pt idx="1320">
                  <c:v>1.7979999999999999E-2</c:v>
                </c:pt>
                <c:pt idx="1321">
                  <c:v>1.7950000000000001E-2</c:v>
                </c:pt>
                <c:pt idx="1322">
                  <c:v>1.7919999999999998E-2</c:v>
                </c:pt>
                <c:pt idx="1323">
                  <c:v>1.7899999999999999E-2</c:v>
                </c:pt>
                <c:pt idx="1324">
                  <c:v>1.787E-2</c:v>
                </c:pt>
                <c:pt idx="1325">
                  <c:v>1.7840000000000002E-2</c:v>
                </c:pt>
                <c:pt idx="1326">
                  <c:v>1.7809999999999999E-2</c:v>
                </c:pt>
                <c:pt idx="1327">
                  <c:v>1.779E-2</c:v>
                </c:pt>
                <c:pt idx="1328">
                  <c:v>1.7760000000000001E-2</c:v>
                </c:pt>
                <c:pt idx="1329">
                  <c:v>1.7729999999999999E-2</c:v>
                </c:pt>
                <c:pt idx="1330">
                  <c:v>1.77E-2</c:v>
                </c:pt>
                <c:pt idx="1331">
                  <c:v>1.7680000000000001E-2</c:v>
                </c:pt>
                <c:pt idx="1332">
                  <c:v>1.7649999999999999E-2</c:v>
                </c:pt>
                <c:pt idx="1333">
                  <c:v>1.762E-2</c:v>
                </c:pt>
                <c:pt idx="1334">
                  <c:v>1.7590000000000001E-2</c:v>
                </c:pt>
                <c:pt idx="1335">
                  <c:v>1.7569999999999999E-2</c:v>
                </c:pt>
                <c:pt idx="1336">
                  <c:v>1.754E-2</c:v>
                </c:pt>
                <c:pt idx="1337">
                  <c:v>1.7510000000000001E-2</c:v>
                </c:pt>
                <c:pt idx="1338">
                  <c:v>1.7489999999999999E-2</c:v>
                </c:pt>
                <c:pt idx="1339">
                  <c:v>1.746E-2</c:v>
                </c:pt>
                <c:pt idx="1340">
                  <c:v>1.7430000000000001E-2</c:v>
                </c:pt>
                <c:pt idx="1341">
                  <c:v>1.7409999999999998E-2</c:v>
                </c:pt>
                <c:pt idx="1342">
                  <c:v>1.738E-2</c:v>
                </c:pt>
                <c:pt idx="1343">
                  <c:v>1.7350000000000001E-2</c:v>
                </c:pt>
                <c:pt idx="1344">
                  <c:v>1.7330000000000002E-2</c:v>
                </c:pt>
                <c:pt idx="1345">
                  <c:v>1.7299999999999999E-2</c:v>
                </c:pt>
                <c:pt idx="1346">
                  <c:v>1.7270000000000001E-2</c:v>
                </c:pt>
                <c:pt idx="1347">
                  <c:v>1.7250000000000001E-2</c:v>
                </c:pt>
                <c:pt idx="1348">
                  <c:v>1.7219999999999999E-2</c:v>
                </c:pt>
                <c:pt idx="1349">
                  <c:v>1.719E-2</c:v>
                </c:pt>
                <c:pt idx="1350">
                  <c:v>1.7170000000000001E-2</c:v>
                </c:pt>
                <c:pt idx="1351">
                  <c:v>1.7139999999999999E-2</c:v>
                </c:pt>
                <c:pt idx="1352">
                  <c:v>1.711E-2</c:v>
                </c:pt>
                <c:pt idx="1353">
                  <c:v>1.7090000000000001E-2</c:v>
                </c:pt>
                <c:pt idx="1354">
                  <c:v>1.7059999999999999E-2</c:v>
                </c:pt>
                <c:pt idx="1355">
                  <c:v>1.704E-2</c:v>
                </c:pt>
                <c:pt idx="1356">
                  <c:v>1.7010000000000001E-2</c:v>
                </c:pt>
                <c:pt idx="1357">
                  <c:v>1.6979999999999999E-2</c:v>
                </c:pt>
                <c:pt idx="1358">
                  <c:v>1.6959999999999999E-2</c:v>
                </c:pt>
                <c:pt idx="1359">
                  <c:v>1.6930000000000001E-2</c:v>
                </c:pt>
                <c:pt idx="1360">
                  <c:v>1.6910000000000001E-2</c:v>
                </c:pt>
                <c:pt idx="1361">
                  <c:v>1.6879999999999999E-2</c:v>
                </c:pt>
                <c:pt idx="1362">
                  <c:v>1.685E-2</c:v>
                </c:pt>
                <c:pt idx="1363">
                  <c:v>1.6830000000000001E-2</c:v>
                </c:pt>
                <c:pt idx="1364">
                  <c:v>1.6799999999999999E-2</c:v>
                </c:pt>
                <c:pt idx="1365">
                  <c:v>1.678E-2</c:v>
                </c:pt>
                <c:pt idx="1366">
                  <c:v>1.6750000000000001E-2</c:v>
                </c:pt>
                <c:pt idx="1367">
                  <c:v>1.6729999999999998E-2</c:v>
                </c:pt>
                <c:pt idx="1368">
                  <c:v>1.67E-2</c:v>
                </c:pt>
                <c:pt idx="1369">
                  <c:v>1.668E-2</c:v>
                </c:pt>
                <c:pt idx="1370">
                  <c:v>1.6650000000000002E-2</c:v>
                </c:pt>
                <c:pt idx="1371">
                  <c:v>1.6629999999999999E-2</c:v>
                </c:pt>
                <c:pt idx="1372">
                  <c:v>1.66E-2</c:v>
                </c:pt>
                <c:pt idx="1373">
                  <c:v>1.6580000000000001E-2</c:v>
                </c:pt>
                <c:pt idx="1374">
                  <c:v>1.6549999999999999E-2</c:v>
                </c:pt>
                <c:pt idx="1375">
                  <c:v>1.653E-2</c:v>
                </c:pt>
                <c:pt idx="1376">
                  <c:v>1.6500000000000001E-2</c:v>
                </c:pt>
                <c:pt idx="1377">
                  <c:v>1.6480000000000002E-2</c:v>
                </c:pt>
                <c:pt idx="1378">
                  <c:v>1.6449999999999999E-2</c:v>
                </c:pt>
                <c:pt idx="1379">
                  <c:v>1.643E-2</c:v>
                </c:pt>
                <c:pt idx="1380">
                  <c:v>1.6400000000000001E-2</c:v>
                </c:pt>
                <c:pt idx="1381">
                  <c:v>1.6379999999999999E-2</c:v>
                </c:pt>
                <c:pt idx="1382">
                  <c:v>1.635E-2</c:v>
                </c:pt>
                <c:pt idx="1383">
                  <c:v>1.6330000000000001E-2</c:v>
                </c:pt>
                <c:pt idx="1384">
                  <c:v>1.6299999999999999E-2</c:v>
                </c:pt>
                <c:pt idx="1385">
                  <c:v>1.6279999999999999E-2</c:v>
                </c:pt>
                <c:pt idx="1386">
                  <c:v>1.6250000000000001E-2</c:v>
                </c:pt>
                <c:pt idx="1387">
                  <c:v>1.6230000000000001E-2</c:v>
                </c:pt>
                <c:pt idx="1388">
                  <c:v>1.6199999999999999E-2</c:v>
                </c:pt>
                <c:pt idx="1389">
                  <c:v>1.618E-2</c:v>
                </c:pt>
                <c:pt idx="1390">
                  <c:v>1.6160000000000001E-2</c:v>
                </c:pt>
                <c:pt idx="1391">
                  <c:v>1.6129999999999999E-2</c:v>
                </c:pt>
                <c:pt idx="1392">
                  <c:v>1.6109999999999999E-2</c:v>
                </c:pt>
                <c:pt idx="1393">
                  <c:v>1.6080000000000001E-2</c:v>
                </c:pt>
                <c:pt idx="1394">
                  <c:v>1.6060000000000001E-2</c:v>
                </c:pt>
                <c:pt idx="1395">
                  <c:v>1.6039999999999999E-2</c:v>
                </c:pt>
                <c:pt idx="1396">
                  <c:v>1.601E-2</c:v>
                </c:pt>
                <c:pt idx="1397">
                  <c:v>1.5990000000000001E-2</c:v>
                </c:pt>
                <c:pt idx="1398">
                  <c:v>1.5959999999999998E-2</c:v>
                </c:pt>
                <c:pt idx="1399">
                  <c:v>1.5939999999999999E-2</c:v>
                </c:pt>
                <c:pt idx="1400">
                  <c:v>1.592E-2</c:v>
                </c:pt>
                <c:pt idx="1401">
                  <c:v>1.5890000000000001E-2</c:v>
                </c:pt>
                <c:pt idx="1402">
                  <c:v>1.5869999999999999E-2</c:v>
                </c:pt>
                <c:pt idx="1403">
                  <c:v>1.585E-2</c:v>
                </c:pt>
                <c:pt idx="1404">
                  <c:v>1.5820000000000001E-2</c:v>
                </c:pt>
                <c:pt idx="1405">
                  <c:v>1.5800000000000002E-2</c:v>
                </c:pt>
                <c:pt idx="1406">
                  <c:v>1.5769999999999999E-2</c:v>
                </c:pt>
                <c:pt idx="1407">
                  <c:v>1.575E-2</c:v>
                </c:pt>
                <c:pt idx="1408">
                  <c:v>1.5730000000000001E-2</c:v>
                </c:pt>
                <c:pt idx="1409">
                  <c:v>1.5699999999999999E-2</c:v>
                </c:pt>
                <c:pt idx="1410">
                  <c:v>1.5679999999999999E-2</c:v>
                </c:pt>
                <c:pt idx="1411">
                  <c:v>1.566E-2</c:v>
                </c:pt>
                <c:pt idx="1412">
                  <c:v>1.5640000000000001E-2</c:v>
                </c:pt>
                <c:pt idx="1413">
                  <c:v>1.5610000000000001E-2</c:v>
                </c:pt>
                <c:pt idx="1414">
                  <c:v>1.559E-2</c:v>
                </c:pt>
                <c:pt idx="1415">
                  <c:v>1.5570000000000001E-2</c:v>
                </c:pt>
                <c:pt idx="1416">
                  <c:v>1.554E-2</c:v>
                </c:pt>
                <c:pt idx="1417">
                  <c:v>1.5520000000000001E-2</c:v>
                </c:pt>
                <c:pt idx="1418">
                  <c:v>1.55E-2</c:v>
                </c:pt>
                <c:pt idx="1419">
                  <c:v>1.5469999999999999E-2</c:v>
                </c:pt>
                <c:pt idx="1420">
                  <c:v>1.545E-2</c:v>
                </c:pt>
                <c:pt idx="1421">
                  <c:v>1.5429999999999999E-2</c:v>
                </c:pt>
                <c:pt idx="1422">
                  <c:v>1.541E-2</c:v>
                </c:pt>
                <c:pt idx="1423">
                  <c:v>1.538E-2</c:v>
                </c:pt>
                <c:pt idx="1424">
                  <c:v>1.536E-2</c:v>
                </c:pt>
                <c:pt idx="1425">
                  <c:v>1.5339999999999999E-2</c:v>
                </c:pt>
                <c:pt idx="1426">
                  <c:v>1.532E-2</c:v>
                </c:pt>
                <c:pt idx="1427">
                  <c:v>1.529E-2</c:v>
                </c:pt>
                <c:pt idx="1428">
                  <c:v>1.5270000000000001E-2</c:v>
                </c:pt>
                <c:pt idx="1429">
                  <c:v>1.525E-2</c:v>
                </c:pt>
                <c:pt idx="1430">
                  <c:v>1.523E-2</c:v>
                </c:pt>
                <c:pt idx="1431">
                  <c:v>1.52E-2</c:v>
                </c:pt>
                <c:pt idx="1432">
                  <c:v>1.5180000000000001E-2</c:v>
                </c:pt>
                <c:pt idx="1433">
                  <c:v>1.516E-2</c:v>
                </c:pt>
                <c:pt idx="1434">
                  <c:v>1.5140000000000001E-2</c:v>
                </c:pt>
                <c:pt idx="1435">
                  <c:v>1.511E-2</c:v>
                </c:pt>
                <c:pt idx="1436">
                  <c:v>1.5089999999999999E-2</c:v>
                </c:pt>
                <c:pt idx="1437">
                  <c:v>1.507E-2</c:v>
                </c:pt>
                <c:pt idx="1438">
                  <c:v>1.5049999999999999E-2</c:v>
                </c:pt>
                <c:pt idx="1439">
                  <c:v>1.503E-2</c:v>
                </c:pt>
                <c:pt idx="1440">
                  <c:v>1.4999999999999999E-2</c:v>
                </c:pt>
                <c:pt idx="1441">
                  <c:v>1.498E-2</c:v>
                </c:pt>
                <c:pt idx="1442">
                  <c:v>1.4959999999999999E-2</c:v>
                </c:pt>
                <c:pt idx="1443">
                  <c:v>1.494E-2</c:v>
                </c:pt>
                <c:pt idx="1444">
                  <c:v>1.4919999999999999E-2</c:v>
                </c:pt>
                <c:pt idx="1445">
                  <c:v>1.49E-2</c:v>
                </c:pt>
                <c:pt idx="1446">
                  <c:v>1.487E-2</c:v>
                </c:pt>
                <c:pt idx="1447">
                  <c:v>1.485E-2</c:v>
                </c:pt>
                <c:pt idx="1448">
                  <c:v>1.4829999999999999E-2</c:v>
                </c:pt>
                <c:pt idx="1449">
                  <c:v>1.481E-2</c:v>
                </c:pt>
                <c:pt idx="1450">
                  <c:v>1.4789999999999999E-2</c:v>
                </c:pt>
                <c:pt idx="1451">
                  <c:v>1.477E-2</c:v>
                </c:pt>
                <c:pt idx="1452">
                  <c:v>1.474E-2</c:v>
                </c:pt>
                <c:pt idx="1453">
                  <c:v>1.472E-2</c:v>
                </c:pt>
                <c:pt idx="1454">
                  <c:v>1.47E-2</c:v>
                </c:pt>
                <c:pt idx="1455">
                  <c:v>1.468E-2</c:v>
                </c:pt>
                <c:pt idx="1456">
                  <c:v>1.4659999999999999E-2</c:v>
                </c:pt>
                <c:pt idx="1457">
                  <c:v>1.464E-2</c:v>
                </c:pt>
                <c:pt idx="1458">
                  <c:v>1.4619999999999999E-2</c:v>
                </c:pt>
                <c:pt idx="1459">
                  <c:v>1.46E-2</c:v>
                </c:pt>
                <c:pt idx="1460">
                  <c:v>1.4579999999999999E-2</c:v>
                </c:pt>
                <c:pt idx="1461">
                  <c:v>1.455E-2</c:v>
                </c:pt>
                <c:pt idx="1462">
                  <c:v>1.453E-2</c:v>
                </c:pt>
                <c:pt idx="1463">
                  <c:v>1.451E-2</c:v>
                </c:pt>
                <c:pt idx="1464">
                  <c:v>1.4489999999999999E-2</c:v>
                </c:pt>
                <c:pt idx="1465">
                  <c:v>1.447E-2</c:v>
                </c:pt>
                <c:pt idx="1466">
                  <c:v>1.4449999999999999E-2</c:v>
                </c:pt>
                <c:pt idx="1467">
                  <c:v>1.443E-2</c:v>
                </c:pt>
                <c:pt idx="1468">
                  <c:v>1.4409999999999999E-2</c:v>
                </c:pt>
                <c:pt idx="1469">
                  <c:v>1.439E-2</c:v>
                </c:pt>
                <c:pt idx="1470">
                  <c:v>1.4370000000000001E-2</c:v>
                </c:pt>
                <c:pt idx="1471">
                  <c:v>1.435E-2</c:v>
                </c:pt>
                <c:pt idx="1472">
                  <c:v>1.4330000000000001E-2</c:v>
                </c:pt>
                <c:pt idx="1473">
                  <c:v>1.43E-2</c:v>
                </c:pt>
                <c:pt idx="1474">
                  <c:v>1.4279999999999999E-2</c:v>
                </c:pt>
                <c:pt idx="1475">
                  <c:v>1.426E-2</c:v>
                </c:pt>
                <c:pt idx="1476">
                  <c:v>1.4239999999999999E-2</c:v>
                </c:pt>
                <c:pt idx="1477">
                  <c:v>1.422E-2</c:v>
                </c:pt>
                <c:pt idx="1478">
                  <c:v>1.4200000000000001E-2</c:v>
                </c:pt>
                <c:pt idx="1479">
                  <c:v>1.418E-2</c:v>
                </c:pt>
                <c:pt idx="1480">
                  <c:v>1.4160000000000001E-2</c:v>
                </c:pt>
                <c:pt idx="1481">
                  <c:v>1.414E-2</c:v>
                </c:pt>
                <c:pt idx="1482">
                  <c:v>1.4120000000000001E-2</c:v>
                </c:pt>
                <c:pt idx="1483">
                  <c:v>1.41E-2</c:v>
                </c:pt>
                <c:pt idx="1484">
                  <c:v>1.4080000000000001E-2</c:v>
                </c:pt>
                <c:pt idx="1485">
                  <c:v>1.406E-2</c:v>
                </c:pt>
                <c:pt idx="1486">
                  <c:v>1.404E-2</c:v>
                </c:pt>
                <c:pt idx="1487">
                  <c:v>1.4019999999999999E-2</c:v>
                </c:pt>
                <c:pt idx="1488">
                  <c:v>1.4E-2</c:v>
                </c:pt>
                <c:pt idx="1489">
                  <c:v>1.3979999999999999E-2</c:v>
                </c:pt>
                <c:pt idx="1490">
                  <c:v>1.396E-2</c:v>
                </c:pt>
                <c:pt idx="1491">
                  <c:v>1.3939999999999999E-2</c:v>
                </c:pt>
                <c:pt idx="1492">
                  <c:v>1.392E-2</c:v>
                </c:pt>
                <c:pt idx="1493">
                  <c:v>1.3899999999999999E-2</c:v>
                </c:pt>
                <c:pt idx="1494">
                  <c:v>1.388E-2</c:v>
                </c:pt>
                <c:pt idx="1495">
                  <c:v>1.3860000000000001E-2</c:v>
                </c:pt>
                <c:pt idx="1496">
                  <c:v>1.384E-2</c:v>
                </c:pt>
                <c:pt idx="1497">
                  <c:v>1.3820000000000001E-2</c:v>
                </c:pt>
                <c:pt idx="1498">
                  <c:v>1.38E-2</c:v>
                </c:pt>
                <c:pt idx="1499">
                  <c:v>1.379E-2</c:v>
                </c:pt>
                <c:pt idx="1500">
                  <c:v>1.3769999999999999E-2</c:v>
                </c:pt>
                <c:pt idx="1501">
                  <c:v>1.375E-2</c:v>
                </c:pt>
                <c:pt idx="1502">
                  <c:v>1.3729999999999999E-2</c:v>
                </c:pt>
                <c:pt idx="1503">
                  <c:v>1.371E-2</c:v>
                </c:pt>
                <c:pt idx="1504">
                  <c:v>1.3690000000000001E-2</c:v>
                </c:pt>
                <c:pt idx="1505">
                  <c:v>1.367E-2</c:v>
                </c:pt>
                <c:pt idx="1506">
                  <c:v>1.3650000000000001E-2</c:v>
                </c:pt>
                <c:pt idx="1507">
                  <c:v>1.363E-2</c:v>
                </c:pt>
                <c:pt idx="1508">
                  <c:v>1.3610000000000001E-2</c:v>
                </c:pt>
                <c:pt idx="1509">
                  <c:v>1.359E-2</c:v>
                </c:pt>
                <c:pt idx="1510">
                  <c:v>1.357E-2</c:v>
                </c:pt>
                <c:pt idx="1511">
                  <c:v>1.355E-2</c:v>
                </c:pt>
                <c:pt idx="1512">
                  <c:v>1.354E-2</c:v>
                </c:pt>
                <c:pt idx="1513">
                  <c:v>1.3520000000000001E-2</c:v>
                </c:pt>
                <c:pt idx="1514">
                  <c:v>1.35E-2</c:v>
                </c:pt>
                <c:pt idx="1515">
                  <c:v>1.3480000000000001E-2</c:v>
                </c:pt>
                <c:pt idx="1516">
                  <c:v>1.346E-2</c:v>
                </c:pt>
                <c:pt idx="1517">
                  <c:v>1.3440000000000001E-2</c:v>
                </c:pt>
                <c:pt idx="1518">
                  <c:v>1.342E-2</c:v>
                </c:pt>
                <c:pt idx="1519">
                  <c:v>1.34E-2</c:v>
                </c:pt>
                <c:pt idx="1520">
                  <c:v>1.338E-2</c:v>
                </c:pt>
                <c:pt idx="1521">
                  <c:v>1.337E-2</c:v>
                </c:pt>
                <c:pt idx="1522">
                  <c:v>1.3350000000000001E-2</c:v>
                </c:pt>
                <c:pt idx="1523">
                  <c:v>1.333E-2</c:v>
                </c:pt>
                <c:pt idx="1524">
                  <c:v>1.3310000000000001E-2</c:v>
                </c:pt>
                <c:pt idx="1525">
                  <c:v>1.329E-2</c:v>
                </c:pt>
                <c:pt idx="1526">
                  <c:v>1.3270000000000001E-2</c:v>
                </c:pt>
                <c:pt idx="1527">
                  <c:v>1.325E-2</c:v>
                </c:pt>
                <c:pt idx="1528">
                  <c:v>1.324E-2</c:v>
                </c:pt>
                <c:pt idx="1529">
                  <c:v>1.3220000000000001E-2</c:v>
                </c:pt>
                <c:pt idx="1530">
                  <c:v>1.32E-2</c:v>
                </c:pt>
                <c:pt idx="1531">
                  <c:v>1.3180000000000001E-2</c:v>
                </c:pt>
                <c:pt idx="1532">
                  <c:v>1.316E-2</c:v>
                </c:pt>
                <c:pt idx="1533">
                  <c:v>1.3140000000000001E-2</c:v>
                </c:pt>
                <c:pt idx="1534">
                  <c:v>1.3129999999999999E-2</c:v>
                </c:pt>
                <c:pt idx="1535">
                  <c:v>1.311E-2</c:v>
                </c:pt>
                <c:pt idx="1536">
                  <c:v>1.3089999999999999E-2</c:v>
                </c:pt>
                <c:pt idx="1537">
                  <c:v>1.307E-2</c:v>
                </c:pt>
                <c:pt idx="1538">
                  <c:v>1.3050000000000001E-2</c:v>
                </c:pt>
                <c:pt idx="1539">
                  <c:v>1.304E-2</c:v>
                </c:pt>
                <c:pt idx="1540">
                  <c:v>1.302E-2</c:v>
                </c:pt>
                <c:pt idx="1541">
                  <c:v>1.2999999999999999E-2</c:v>
                </c:pt>
                <c:pt idx="1542">
                  <c:v>1.298E-2</c:v>
                </c:pt>
                <c:pt idx="1543">
                  <c:v>1.2959999999999999E-2</c:v>
                </c:pt>
                <c:pt idx="1544">
                  <c:v>1.295E-2</c:v>
                </c:pt>
                <c:pt idx="1545">
                  <c:v>1.2930000000000001E-2</c:v>
                </c:pt>
                <c:pt idx="1546">
                  <c:v>1.291E-2</c:v>
                </c:pt>
                <c:pt idx="1547">
                  <c:v>1.289E-2</c:v>
                </c:pt>
                <c:pt idx="1548">
                  <c:v>1.2869999999999999E-2</c:v>
                </c:pt>
                <c:pt idx="1549">
                  <c:v>1.286E-2</c:v>
                </c:pt>
                <c:pt idx="1550">
                  <c:v>1.2840000000000001E-2</c:v>
                </c:pt>
                <c:pt idx="1551">
                  <c:v>1.282E-2</c:v>
                </c:pt>
                <c:pt idx="1552">
                  <c:v>1.2800000000000001E-2</c:v>
                </c:pt>
                <c:pt idx="1553">
                  <c:v>1.2789999999999999E-2</c:v>
                </c:pt>
                <c:pt idx="1554">
                  <c:v>1.277E-2</c:v>
                </c:pt>
                <c:pt idx="1555">
                  <c:v>1.2749999999999999E-2</c:v>
                </c:pt>
                <c:pt idx="1556">
                  <c:v>1.273E-2</c:v>
                </c:pt>
                <c:pt idx="1557">
                  <c:v>1.272E-2</c:v>
                </c:pt>
                <c:pt idx="1558">
                  <c:v>1.2699999999999999E-2</c:v>
                </c:pt>
                <c:pt idx="1559">
                  <c:v>1.268E-2</c:v>
                </c:pt>
                <c:pt idx="1560">
                  <c:v>1.2659999999999999E-2</c:v>
                </c:pt>
                <c:pt idx="1561">
                  <c:v>1.265E-2</c:v>
                </c:pt>
                <c:pt idx="1562">
                  <c:v>1.2630000000000001E-2</c:v>
                </c:pt>
                <c:pt idx="1563">
                  <c:v>1.261E-2</c:v>
                </c:pt>
                <c:pt idx="1564">
                  <c:v>1.26E-2</c:v>
                </c:pt>
                <c:pt idx="1565">
                  <c:v>1.2579999999999999E-2</c:v>
                </c:pt>
                <c:pt idx="1566">
                  <c:v>1.256E-2</c:v>
                </c:pt>
                <c:pt idx="1567">
                  <c:v>1.2540000000000001E-2</c:v>
                </c:pt>
                <c:pt idx="1568">
                  <c:v>1.2529999999999999E-2</c:v>
                </c:pt>
                <c:pt idx="1569">
                  <c:v>1.251E-2</c:v>
                </c:pt>
                <c:pt idx="1570">
                  <c:v>1.2489999999999999E-2</c:v>
                </c:pt>
                <c:pt idx="1571">
                  <c:v>1.248E-2</c:v>
                </c:pt>
                <c:pt idx="1572">
                  <c:v>1.2460000000000001E-2</c:v>
                </c:pt>
                <c:pt idx="1573">
                  <c:v>1.244E-2</c:v>
                </c:pt>
                <c:pt idx="1574">
                  <c:v>1.243E-2</c:v>
                </c:pt>
                <c:pt idx="1575">
                  <c:v>1.2409999999999999E-2</c:v>
                </c:pt>
                <c:pt idx="1576">
                  <c:v>1.239E-2</c:v>
                </c:pt>
                <c:pt idx="1577">
                  <c:v>1.238E-2</c:v>
                </c:pt>
                <c:pt idx="1578">
                  <c:v>1.2359999999999999E-2</c:v>
                </c:pt>
                <c:pt idx="1579">
                  <c:v>1.234E-2</c:v>
                </c:pt>
                <c:pt idx="1580">
                  <c:v>1.2319999999999999E-2</c:v>
                </c:pt>
                <c:pt idx="1581">
                  <c:v>1.231E-2</c:v>
                </c:pt>
                <c:pt idx="1582">
                  <c:v>1.2290000000000001E-2</c:v>
                </c:pt>
                <c:pt idx="1583">
                  <c:v>1.227E-2</c:v>
                </c:pt>
                <c:pt idx="1584">
                  <c:v>1.226E-2</c:v>
                </c:pt>
                <c:pt idx="1585">
                  <c:v>1.2239999999999999E-2</c:v>
                </c:pt>
                <c:pt idx="1586">
                  <c:v>1.223E-2</c:v>
                </c:pt>
                <c:pt idx="1587">
                  <c:v>1.221E-2</c:v>
                </c:pt>
                <c:pt idx="1588">
                  <c:v>1.2189999999999999E-2</c:v>
                </c:pt>
                <c:pt idx="1589">
                  <c:v>1.218E-2</c:v>
                </c:pt>
                <c:pt idx="1590">
                  <c:v>1.2160000000000001E-2</c:v>
                </c:pt>
              </c:numCache>
            </c:numRef>
          </c:yVal>
          <c:smooth val="0"/>
        </c:ser>
        <c:ser>
          <c:idx val="2"/>
          <c:order val="2"/>
          <c:tx>
            <c:v>AOD</c:v>
          </c:tx>
          <c:spPr>
            <a:ln w="15875"/>
          </c:spPr>
          <c:marker>
            <c:symbol val="none"/>
          </c:marker>
          <c:xVal>
            <c:numRef>
              <c:f>Processed!$B$4:$B$1594</c:f>
              <c:numCache>
                <c:formatCode>General</c:formatCode>
                <c:ptCount val="1591"/>
                <c:pt idx="0">
                  <c:v>347.36</c:v>
                </c:pt>
                <c:pt idx="1">
                  <c:v>347.72</c:v>
                </c:pt>
                <c:pt idx="2">
                  <c:v>348.09</c:v>
                </c:pt>
                <c:pt idx="3">
                  <c:v>348.46</c:v>
                </c:pt>
                <c:pt idx="4">
                  <c:v>348.82</c:v>
                </c:pt>
                <c:pt idx="5">
                  <c:v>349.19</c:v>
                </c:pt>
                <c:pt idx="6">
                  <c:v>349.56</c:v>
                </c:pt>
                <c:pt idx="7">
                  <c:v>349.92</c:v>
                </c:pt>
                <c:pt idx="8">
                  <c:v>350.29</c:v>
                </c:pt>
                <c:pt idx="9">
                  <c:v>350.66</c:v>
                </c:pt>
                <c:pt idx="10">
                  <c:v>351.02</c:v>
                </c:pt>
                <c:pt idx="11">
                  <c:v>351.39</c:v>
                </c:pt>
                <c:pt idx="12">
                  <c:v>351.75</c:v>
                </c:pt>
                <c:pt idx="13">
                  <c:v>352.12</c:v>
                </c:pt>
                <c:pt idx="14">
                  <c:v>352.49</c:v>
                </c:pt>
                <c:pt idx="15">
                  <c:v>352.85</c:v>
                </c:pt>
                <c:pt idx="16">
                  <c:v>353.22</c:v>
                </c:pt>
                <c:pt idx="17">
                  <c:v>353.58</c:v>
                </c:pt>
                <c:pt idx="18">
                  <c:v>353.95</c:v>
                </c:pt>
                <c:pt idx="19">
                  <c:v>354.32</c:v>
                </c:pt>
                <c:pt idx="20">
                  <c:v>354.68</c:v>
                </c:pt>
                <c:pt idx="21">
                  <c:v>355.05</c:v>
                </c:pt>
                <c:pt idx="22">
                  <c:v>355.41</c:v>
                </c:pt>
                <c:pt idx="23">
                  <c:v>355.78</c:v>
                </c:pt>
                <c:pt idx="24">
                  <c:v>356.14</c:v>
                </c:pt>
                <c:pt idx="25">
                  <c:v>356.51</c:v>
                </c:pt>
                <c:pt idx="26">
                  <c:v>356.88</c:v>
                </c:pt>
                <c:pt idx="27">
                  <c:v>357.24</c:v>
                </c:pt>
                <c:pt idx="28">
                  <c:v>357.61</c:v>
                </c:pt>
                <c:pt idx="29">
                  <c:v>357.97</c:v>
                </c:pt>
                <c:pt idx="30">
                  <c:v>358.34</c:v>
                </c:pt>
                <c:pt idx="31">
                  <c:v>358.7</c:v>
                </c:pt>
                <c:pt idx="32">
                  <c:v>359.07</c:v>
                </c:pt>
                <c:pt idx="33">
                  <c:v>359.43</c:v>
                </c:pt>
                <c:pt idx="34">
                  <c:v>359.8</c:v>
                </c:pt>
                <c:pt idx="35">
                  <c:v>360.16</c:v>
                </c:pt>
                <c:pt idx="36">
                  <c:v>360.53</c:v>
                </c:pt>
                <c:pt idx="37">
                  <c:v>360.89</c:v>
                </c:pt>
                <c:pt idx="38">
                  <c:v>361.26</c:v>
                </c:pt>
                <c:pt idx="39">
                  <c:v>361.62</c:v>
                </c:pt>
                <c:pt idx="40">
                  <c:v>361.99</c:v>
                </c:pt>
                <c:pt idx="41">
                  <c:v>362.35</c:v>
                </c:pt>
                <c:pt idx="42">
                  <c:v>362.72</c:v>
                </c:pt>
                <c:pt idx="43">
                  <c:v>363.08</c:v>
                </c:pt>
                <c:pt idx="44">
                  <c:v>363.45</c:v>
                </c:pt>
                <c:pt idx="45">
                  <c:v>363.81</c:v>
                </c:pt>
                <c:pt idx="46">
                  <c:v>364.18</c:v>
                </c:pt>
                <c:pt idx="47">
                  <c:v>364.54</c:v>
                </c:pt>
                <c:pt idx="48">
                  <c:v>364.91</c:v>
                </c:pt>
                <c:pt idx="49">
                  <c:v>365.27</c:v>
                </c:pt>
                <c:pt idx="50">
                  <c:v>365.64</c:v>
                </c:pt>
                <c:pt idx="51">
                  <c:v>366</c:v>
                </c:pt>
                <c:pt idx="52">
                  <c:v>366.37</c:v>
                </c:pt>
                <c:pt idx="53">
                  <c:v>366.73</c:v>
                </c:pt>
                <c:pt idx="54">
                  <c:v>367.1</c:v>
                </c:pt>
                <c:pt idx="55">
                  <c:v>367.46</c:v>
                </c:pt>
                <c:pt idx="56">
                  <c:v>367.83</c:v>
                </c:pt>
                <c:pt idx="57">
                  <c:v>368.19</c:v>
                </c:pt>
                <c:pt idx="58">
                  <c:v>368.55</c:v>
                </c:pt>
                <c:pt idx="59">
                  <c:v>368.92</c:v>
                </c:pt>
                <c:pt idx="60">
                  <c:v>369.28</c:v>
                </c:pt>
                <c:pt idx="61">
                  <c:v>369.65</c:v>
                </c:pt>
                <c:pt idx="62">
                  <c:v>370.01</c:v>
                </c:pt>
                <c:pt idx="63">
                  <c:v>370.38</c:v>
                </c:pt>
                <c:pt idx="64">
                  <c:v>370.74</c:v>
                </c:pt>
                <c:pt idx="65">
                  <c:v>371.1</c:v>
                </c:pt>
                <c:pt idx="66">
                  <c:v>371.47</c:v>
                </c:pt>
                <c:pt idx="67">
                  <c:v>371.83</c:v>
                </c:pt>
                <c:pt idx="68">
                  <c:v>372.2</c:v>
                </c:pt>
                <c:pt idx="69">
                  <c:v>372.56</c:v>
                </c:pt>
                <c:pt idx="70">
                  <c:v>372.92</c:v>
                </c:pt>
                <c:pt idx="71">
                  <c:v>373.29</c:v>
                </c:pt>
                <c:pt idx="72">
                  <c:v>373.65</c:v>
                </c:pt>
                <c:pt idx="73">
                  <c:v>374.02</c:v>
                </c:pt>
                <c:pt idx="74">
                  <c:v>374.38</c:v>
                </c:pt>
                <c:pt idx="75">
                  <c:v>374.74</c:v>
                </c:pt>
                <c:pt idx="76">
                  <c:v>375.11</c:v>
                </c:pt>
                <c:pt idx="77">
                  <c:v>375.47</c:v>
                </c:pt>
                <c:pt idx="78">
                  <c:v>375.83</c:v>
                </c:pt>
                <c:pt idx="79">
                  <c:v>376.2</c:v>
                </c:pt>
                <c:pt idx="80">
                  <c:v>376.56</c:v>
                </c:pt>
                <c:pt idx="81">
                  <c:v>376.92</c:v>
                </c:pt>
                <c:pt idx="82">
                  <c:v>377.29</c:v>
                </c:pt>
                <c:pt idx="83">
                  <c:v>377.65</c:v>
                </c:pt>
                <c:pt idx="84">
                  <c:v>378.01</c:v>
                </c:pt>
                <c:pt idx="85">
                  <c:v>378.38</c:v>
                </c:pt>
                <c:pt idx="86">
                  <c:v>378.74</c:v>
                </c:pt>
                <c:pt idx="87">
                  <c:v>379.1</c:v>
                </c:pt>
                <c:pt idx="88">
                  <c:v>379.47</c:v>
                </c:pt>
                <c:pt idx="89">
                  <c:v>379.83</c:v>
                </c:pt>
                <c:pt idx="90">
                  <c:v>380.19</c:v>
                </c:pt>
                <c:pt idx="91">
                  <c:v>380.56</c:v>
                </c:pt>
                <c:pt idx="92">
                  <c:v>380.92</c:v>
                </c:pt>
                <c:pt idx="93">
                  <c:v>381.28</c:v>
                </c:pt>
                <c:pt idx="94">
                  <c:v>381.65</c:v>
                </c:pt>
                <c:pt idx="95">
                  <c:v>382.01</c:v>
                </c:pt>
                <c:pt idx="96">
                  <c:v>382.37</c:v>
                </c:pt>
                <c:pt idx="97">
                  <c:v>382.73</c:v>
                </c:pt>
                <c:pt idx="98">
                  <c:v>383.1</c:v>
                </c:pt>
                <c:pt idx="99">
                  <c:v>383.46</c:v>
                </c:pt>
                <c:pt idx="100">
                  <c:v>383.82</c:v>
                </c:pt>
                <c:pt idx="101">
                  <c:v>384.19</c:v>
                </c:pt>
                <c:pt idx="102">
                  <c:v>384.55</c:v>
                </c:pt>
                <c:pt idx="103">
                  <c:v>384.91</c:v>
                </c:pt>
                <c:pt idx="104">
                  <c:v>385.27</c:v>
                </c:pt>
                <c:pt idx="105">
                  <c:v>385.64</c:v>
                </c:pt>
                <c:pt idx="106">
                  <c:v>386</c:v>
                </c:pt>
                <c:pt idx="107">
                  <c:v>386.36</c:v>
                </c:pt>
                <c:pt idx="108">
                  <c:v>386.72</c:v>
                </c:pt>
                <c:pt idx="109">
                  <c:v>387.09</c:v>
                </c:pt>
                <c:pt idx="110">
                  <c:v>387.45</c:v>
                </c:pt>
                <c:pt idx="111">
                  <c:v>387.81</c:v>
                </c:pt>
                <c:pt idx="112">
                  <c:v>388.17</c:v>
                </c:pt>
                <c:pt idx="113">
                  <c:v>388.54</c:v>
                </c:pt>
                <c:pt idx="114">
                  <c:v>388.9</c:v>
                </c:pt>
                <c:pt idx="115">
                  <c:v>389.26</c:v>
                </c:pt>
                <c:pt idx="116">
                  <c:v>389.62</c:v>
                </c:pt>
                <c:pt idx="117">
                  <c:v>389.98</c:v>
                </c:pt>
                <c:pt idx="118">
                  <c:v>390.35</c:v>
                </c:pt>
                <c:pt idx="119">
                  <c:v>390.71</c:v>
                </c:pt>
                <c:pt idx="120">
                  <c:v>391.07</c:v>
                </c:pt>
                <c:pt idx="121">
                  <c:v>391.43</c:v>
                </c:pt>
                <c:pt idx="122">
                  <c:v>391.79</c:v>
                </c:pt>
                <c:pt idx="123">
                  <c:v>392.16</c:v>
                </c:pt>
                <c:pt idx="124">
                  <c:v>392.52</c:v>
                </c:pt>
                <c:pt idx="125">
                  <c:v>392.88</c:v>
                </c:pt>
                <c:pt idx="126">
                  <c:v>393.24</c:v>
                </c:pt>
                <c:pt idx="127">
                  <c:v>393.6</c:v>
                </c:pt>
                <c:pt idx="128">
                  <c:v>393.96</c:v>
                </c:pt>
                <c:pt idx="129">
                  <c:v>394.33</c:v>
                </c:pt>
                <c:pt idx="130">
                  <c:v>394.69</c:v>
                </c:pt>
                <c:pt idx="131">
                  <c:v>395.05</c:v>
                </c:pt>
                <c:pt idx="132">
                  <c:v>395.41</c:v>
                </c:pt>
                <c:pt idx="133">
                  <c:v>395.77</c:v>
                </c:pt>
                <c:pt idx="134">
                  <c:v>396.13</c:v>
                </c:pt>
                <c:pt idx="135">
                  <c:v>396.5</c:v>
                </c:pt>
                <c:pt idx="136">
                  <c:v>396.86</c:v>
                </c:pt>
                <c:pt idx="137">
                  <c:v>397.22</c:v>
                </c:pt>
                <c:pt idx="138">
                  <c:v>397.58</c:v>
                </c:pt>
                <c:pt idx="139">
                  <c:v>397.94</c:v>
                </c:pt>
                <c:pt idx="140">
                  <c:v>398.3</c:v>
                </c:pt>
                <c:pt idx="141">
                  <c:v>398.66</c:v>
                </c:pt>
                <c:pt idx="142">
                  <c:v>399.02</c:v>
                </c:pt>
                <c:pt idx="143">
                  <c:v>399.39</c:v>
                </c:pt>
                <c:pt idx="144">
                  <c:v>399.75</c:v>
                </c:pt>
                <c:pt idx="145">
                  <c:v>400.11</c:v>
                </c:pt>
                <c:pt idx="146">
                  <c:v>400.47</c:v>
                </c:pt>
                <c:pt idx="147">
                  <c:v>400.83</c:v>
                </c:pt>
                <c:pt idx="148">
                  <c:v>401.19</c:v>
                </c:pt>
                <c:pt idx="149">
                  <c:v>401.55</c:v>
                </c:pt>
                <c:pt idx="150">
                  <c:v>401.91</c:v>
                </c:pt>
                <c:pt idx="151">
                  <c:v>402.27</c:v>
                </c:pt>
                <c:pt idx="152">
                  <c:v>402.63</c:v>
                </c:pt>
                <c:pt idx="153">
                  <c:v>402.99</c:v>
                </c:pt>
                <c:pt idx="154">
                  <c:v>403.35</c:v>
                </c:pt>
                <c:pt idx="155">
                  <c:v>403.72</c:v>
                </c:pt>
                <c:pt idx="156">
                  <c:v>404.08</c:v>
                </c:pt>
                <c:pt idx="157">
                  <c:v>404.44</c:v>
                </c:pt>
                <c:pt idx="158">
                  <c:v>404.8</c:v>
                </c:pt>
                <c:pt idx="159">
                  <c:v>405.16</c:v>
                </c:pt>
                <c:pt idx="160">
                  <c:v>405.52</c:v>
                </c:pt>
                <c:pt idx="161">
                  <c:v>405.88</c:v>
                </c:pt>
                <c:pt idx="162">
                  <c:v>406.24</c:v>
                </c:pt>
                <c:pt idx="163">
                  <c:v>406.6</c:v>
                </c:pt>
                <c:pt idx="164">
                  <c:v>406.96</c:v>
                </c:pt>
                <c:pt idx="165">
                  <c:v>407.32</c:v>
                </c:pt>
                <c:pt idx="166">
                  <c:v>407.68</c:v>
                </c:pt>
                <c:pt idx="167">
                  <c:v>408.04</c:v>
                </c:pt>
                <c:pt idx="168">
                  <c:v>408.4</c:v>
                </c:pt>
                <c:pt idx="169">
                  <c:v>408.76</c:v>
                </c:pt>
                <c:pt idx="170">
                  <c:v>409.12</c:v>
                </c:pt>
                <c:pt idx="171">
                  <c:v>409.48</c:v>
                </c:pt>
                <c:pt idx="172">
                  <c:v>409.84</c:v>
                </c:pt>
                <c:pt idx="173">
                  <c:v>410.2</c:v>
                </c:pt>
                <c:pt idx="174">
                  <c:v>410.56</c:v>
                </c:pt>
                <c:pt idx="175">
                  <c:v>410.92</c:v>
                </c:pt>
                <c:pt idx="176">
                  <c:v>411.28</c:v>
                </c:pt>
                <c:pt idx="177">
                  <c:v>411.64</c:v>
                </c:pt>
                <c:pt idx="178">
                  <c:v>412</c:v>
                </c:pt>
                <c:pt idx="179">
                  <c:v>412.36</c:v>
                </c:pt>
                <c:pt idx="180">
                  <c:v>412.72</c:v>
                </c:pt>
                <c:pt idx="181">
                  <c:v>413.08</c:v>
                </c:pt>
                <c:pt idx="182">
                  <c:v>413.44</c:v>
                </c:pt>
                <c:pt idx="183">
                  <c:v>413.8</c:v>
                </c:pt>
                <c:pt idx="184">
                  <c:v>414.16</c:v>
                </c:pt>
                <c:pt idx="185">
                  <c:v>414.52</c:v>
                </c:pt>
                <c:pt idx="186">
                  <c:v>414.88</c:v>
                </c:pt>
                <c:pt idx="187">
                  <c:v>415.23</c:v>
                </c:pt>
                <c:pt idx="188">
                  <c:v>415.59</c:v>
                </c:pt>
                <c:pt idx="189">
                  <c:v>415.95</c:v>
                </c:pt>
                <c:pt idx="190">
                  <c:v>416.31</c:v>
                </c:pt>
                <c:pt idx="191">
                  <c:v>416.67</c:v>
                </c:pt>
                <c:pt idx="192">
                  <c:v>417.03</c:v>
                </c:pt>
                <c:pt idx="193">
                  <c:v>417.39</c:v>
                </c:pt>
                <c:pt idx="194">
                  <c:v>417.75</c:v>
                </c:pt>
                <c:pt idx="195">
                  <c:v>418.11</c:v>
                </c:pt>
                <c:pt idx="196">
                  <c:v>418.47</c:v>
                </c:pt>
                <c:pt idx="197">
                  <c:v>418.83</c:v>
                </c:pt>
                <c:pt idx="198">
                  <c:v>419.19</c:v>
                </c:pt>
                <c:pt idx="199">
                  <c:v>419.54</c:v>
                </c:pt>
                <c:pt idx="200">
                  <c:v>419.9</c:v>
                </c:pt>
                <c:pt idx="201">
                  <c:v>420.26</c:v>
                </c:pt>
                <c:pt idx="202">
                  <c:v>420.62</c:v>
                </c:pt>
                <c:pt idx="203">
                  <c:v>420.98</c:v>
                </c:pt>
                <c:pt idx="204">
                  <c:v>421.34</c:v>
                </c:pt>
                <c:pt idx="205">
                  <c:v>421.7</c:v>
                </c:pt>
                <c:pt idx="206">
                  <c:v>422.06</c:v>
                </c:pt>
                <c:pt idx="207">
                  <c:v>422.41</c:v>
                </c:pt>
                <c:pt idx="208">
                  <c:v>422.77</c:v>
                </c:pt>
                <c:pt idx="209">
                  <c:v>423.13</c:v>
                </c:pt>
                <c:pt idx="210">
                  <c:v>423.49</c:v>
                </c:pt>
                <c:pt idx="211">
                  <c:v>423.85</c:v>
                </c:pt>
                <c:pt idx="212">
                  <c:v>424.21</c:v>
                </c:pt>
                <c:pt idx="213">
                  <c:v>424.56</c:v>
                </c:pt>
                <c:pt idx="214">
                  <c:v>424.92</c:v>
                </c:pt>
                <c:pt idx="215">
                  <c:v>425.28</c:v>
                </c:pt>
                <c:pt idx="216">
                  <c:v>425.64</c:v>
                </c:pt>
                <c:pt idx="217">
                  <c:v>426</c:v>
                </c:pt>
                <c:pt idx="218">
                  <c:v>426.36</c:v>
                </c:pt>
                <c:pt idx="219">
                  <c:v>426.71</c:v>
                </c:pt>
                <c:pt idx="220">
                  <c:v>427.07</c:v>
                </c:pt>
                <c:pt idx="221">
                  <c:v>427.43</c:v>
                </c:pt>
                <c:pt idx="222">
                  <c:v>427.79</c:v>
                </c:pt>
                <c:pt idx="223">
                  <c:v>428.15</c:v>
                </c:pt>
                <c:pt idx="224">
                  <c:v>428.5</c:v>
                </c:pt>
                <c:pt idx="225">
                  <c:v>428.86</c:v>
                </c:pt>
                <c:pt idx="226">
                  <c:v>429.22</c:v>
                </c:pt>
                <c:pt idx="227">
                  <c:v>429.58</c:v>
                </c:pt>
                <c:pt idx="228">
                  <c:v>429.94</c:v>
                </c:pt>
                <c:pt idx="229">
                  <c:v>430.29</c:v>
                </c:pt>
                <c:pt idx="230">
                  <c:v>430.65</c:v>
                </c:pt>
                <c:pt idx="231">
                  <c:v>431.01</c:v>
                </c:pt>
                <c:pt idx="232">
                  <c:v>431.37</c:v>
                </c:pt>
                <c:pt idx="233">
                  <c:v>431.72</c:v>
                </c:pt>
                <c:pt idx="234">
                  <c:v>432.08</c:v>
                </c:pt>
                <c:pt idx="235">
                  <c:v>432.44</c:v>
                </c:pt>
                <c:pt idx="236">
                  <c:v>432.8</c:v>
                </c:pt>
                <c:pt idx="237">
                  <c:v>433.15</c:v>
                </c:pt>
                <c:pt idx="238">
                  <c:v>433.51</c:v>
                </c:pt>
                <c:pt idx="239">
                  <c:v>433.87</c:v>
                </c:pt>
                <c:pt idx="240">
                  <c:v>434.22</c:v>
                </c:pt>
                <c:pt idx="241">
                  <c:v>434.58</c:v>
                </c:pt>
                <c:pt idx="242">
                  <c:v>434.94</c:v>
                </c:pt>
                <c:pt idx="243">
                  <c:v>435.3</c:v>
                </c:pt>
                <c:pt idx="244">
                  <c:v>435.65</c:v>
                </c:pt>
                <c:pt idx="245">
                  <c:v>436.01</c:v>
                </c:pt>
                <c:pt idx="246">
                  <c:v>436.37</c:v>
                </c:pt>
                <c:pt idx="247">
                  <c:v>436.72</c:v>
                </c:pt>
                <c:pt idx="248">
                  <c:v>437.08</c:v>
                </c:pt>
                <c:pt idx="249">
                  <c:v>437.44</c:v>
                </c:pt>
                <c:pt idx="250">
                  <c:v>437.8</c:v>
                </c:pt>
                <c:pt idx="251">
                  <c:v>438.15</c:v>
                </c:pt>
                <c:pt idx="252">
                  <c:v>438.51</c:v>
                </c:pt>
                <c:pt idx="253">
                  <c:v>438.87</c:v>
                </c:pt>
                <c:pt idx="254">
                  <c:v>439.22</c:v>
                </c:pt>
                <c:pt idx="255">
                  <c:v>439.58</c:v>
                </c:pt>
                <c:pt idx="256">
                  <c:v>439.94</c:v>
                </c:pt>
                <c:pt idx="257">
                  <c:v>440.29</c:v>
                </c:pt>
                <c:pt idx="258">
                  <c:v>440.65</c:v>
                </c:pt>
                <c:pt idx="259">
                  <c:v>441.01</c:v>
                </c:pt>
                <c:pt idx="260">
                  <c:v>441.36</c:v>
                </c:pt>
                <c:pt idx="261">
                  <c:v>441.72</c:v>
                </c:pt>
                <c:pt idx="262">
                  <c:v>442.07</c:v>
                </c:pt>
                <c:pt idx="263">
                  <c:v>442.43</c:v>
                </c:pt>
                <c:pt idx="264">
                  <c:v>442.79</c:v>
                </c:pt>
                <c:pt idx="265">
                  <c:v>443.14</c:v>
                </c:pt>
                <c:pt idx="266">
                  <c:v>443.5</c:v>
                </c:pt>
                <c:pt idx="267">
                  <c:v>443.86</c:v>
                </c:pt>
                <c:pt idx="268">
                  <c:v>444.21</c:v>
                </c:pt>
                <c:pt idx="269">
                  <c:v>444.57</c:v>
                </c:pt>
                <c:pt idx="270">
                  <c:v>444.92</c:v>
                </c:pt>
                <c:pt idx="271">
                  <c:v>445.28</c:v>
                </c:pt>
                <c:pt idx="272">
                  <c:v>445.64</c:v>
                </c:pt>
                <c:pt idx="273">
                  <c:v>445.99</c:v>
                </c:pt>
                <c:pt idx="274">
                  <c:v>446.35</c:v>
                </c:pt>
                <c:pt idx="275">
                  <c:v>446.7</c:v>
                </c:pt>
                <c:pt idx="276">
                  <c:v>447.06</c:v>
                </c:pt>
                <c:pt idx="277">
                  <c:v>447.42</c:v>
                </c:pt>
                <c:pt idx="278">
                  <c:v>447.77</c:v>
                </c:pt>
                <c:pt idx="279">
                  <c:v>448.13</c:v>
                </c:pt>
                <c:pt idx="280">
                  <c:v>448.48</c:v>
                </c:pt>
                <c:pt idx="281">
                  <c:v>448.84</c:v>
                </c:pt>
                <c:pt idx="282">
                  <c:v>449.19</c:v>
                </c:pt>
                <c:pt idx="283">
                  <c:v>449.55</c:v>
                </c:pt>
                <c:pt idx="284">
                  <c:v>449.9</c:v>
                </c:pt>
                <c:pt idx="285">
                  <c:v>450.26</c:v>
                </c:pt>
                <c:pt idx="286">
                  <c:v>450.62</c:v>
                </c:pt>
                <c:pt idx="287">
                  <c:v>450.97</c:v>
                </c:pt>
                <c:pt idx="288">
                  <c:v>451.33</c:v>
                </c:pt>
                <c:pt idx="289">
                  <c:v>451.68</c:v>
                </c:pt>
                <c:pt idx="290">
                  <c:v>452.04</c:v>
                </c:pt>
                <c:pt idx="291">
                  <c:v>452.39</c:v>
                </c:pt>
                <c:pt idx="292">
                  <c:v>452.75</c:v>
                </c:pt>
                <c:pt idx="293">
                  <c:v>453.1</c:v>
                </c:pt>
                <c:pt idx="294">
                  <c:v>453.46</c:v>
                </c:pt>
                <c:pt idx="295">
                  <c:v>453.81</c:v>
                </c:pt>
                <c:pt idx="296">
                  <c:v>454.17</c:v>
                </c:pt>
                <c:pt idx="297">
                  <c:v>454.52</c:v>
                </c:pt>
                <c:pt idx="298">
                  <c:v>454.88</c:v>
                </c:pt>
                <c:pt idx="299">
                  <c:v>455.23</c:v>
                </c:pt>
                <c:pt idx="300">
                  <c:v>455.59</c:v>
                </c:pt>
                <c:pt idx="301">
                  <c:v>455.94</c:v>
                </c:pt>
                <c:pt idx="302">
                  <c:v>456.3</c:v>
                </c:pt>
                <c:pt idx="303">
                  <c:v>456.65</c:v>
                </c:pt>
                <c:pt idx="304">
                  <c:v>457.01</c:v>
                </c:pt>
                <c:pt idx="305">
                  <c:v>457.36</c:v>
                </c:pt>
                <c:pt idx="306">
                  <c:v>457.72</c:v>
                </c:pt>
                <c:pt idx="307">
                  <c:v>458.07</c:v>
                </c:pt>
                <c:pt idx="308">
                  <c:v>458.42</c:v>
                </c:pt>
                <c:pt idx="309">
                  <c:v>458.78</c:v>
                </c:pt>
                <c:pt idx="310">
                  <c:v>459.13</c:v>
                </c:pt>
                <c:pt idx="311">
                  <c:v>459.49</c:v>
                </c:pt>
                <c:pt idx="312">
                  <c:v>459.84</c:v>
                </c:pt>
                <c:pt idx="313">
                  <c:v>460.2</c:v>
                </c:pt>
                <c:pt idx="314">
                  <c:v>460.55</c:v>
                </c:pt>
                <c:pt idx="315">
                  <c:v>460.9</c:v>
                </c:pt>
                <c:pt idx="316">
                  <c:v>461.26</c:v>
                </c:pt>
                <c:pt idx="317">
                  <c:v>461.61</c:v>
                </c:pt>
                <c:pt idx="318">
                  <c:v>461.97</c:v>
                </c:pt>
                <c:pt idx="319">
                  <c:v>462.32</c:v>
                </c:pt>
                <c:pt idx="320">
                  <c:v>462.68</c:v>
                </c:pt>
                <c:pt idx="321">
                  <c:v>463.03</c:v>
                </c:pt>
                <c:pt idx="322">
                  <c:v>463.38</c:v>
                </c:pt>
                <c:pt idx="323">
                  <c:v>463.74</c:v>
                </c:pt>
                <c:pt idx="324">
                  <c:v>464.09</c:v>
                </c:pt>
                <c:pt idx="325">
                  <c:v>464.44</c:v>
                </c:pt>
                <c:pt idx="326">
                  <c:v>464.8</c:v>
                </c:pt>
                <c:pt idx="327">
                  <c:v>465.15</c:v>
                </c:pt>
                <c:pt idx="328">
                  <c:v>465.51</c:v>
                </c:pt>
                <c:pt idx="329">
                  <c:v>465.86</c:v>
                </c:pt>
                <c:pt idx="330">
                  <c:v>466.21</c:v>
                </c:pt>
                <c:pt idx="331">
                  <c:v>466.57</c:v>
                </c:pt>
                <c:pt idx="332">
                  <c:v>466.92</c:v>
                </c:pt>
                <c:pt idx="333">
                  <c:v>467.27</c:v>
                </c:pt>
                <c:pt idx="334">
                  <c:v>467.63</c:v>
                </c:pt>
                <c:pt idx="335">
                  <c:v>467.98</c:v>
                </c:pt>
                <c:pt idx="336">
                  <c:v>468.33</c:v>
                </c:pt>
                <c:pt idx="337">
                  <c:v>468.69</c:v>
                </c:pt>
                <c:pt idx="338">
                  <c:v>469.04</c:v>
                </c:pt>
                <c:pt idx="339">
                  <c:v>469.39</c:v>
                </c:pt>
                <c:pt idx="340">
                  <c:v>469.75</c:v>
                </c:pt>
                <c:pt idx="341">
                  <c:v>470.1</c:v>
                </c:pt>
                <c:pt idx="342">
                  <c:v>470.45</c:v>
                </c:pt>
                <c:pt idx="343">
                  <c:v>470.81</c:v>
                </c:pt>
                <c:pt idx="344">
                  <c:v>471.16</c:v>
                </c:pt>
                <c:pt idx="345">
                  <c:v>471.51</c:v>
                </c:pt>
                <c:pt idx="346">
                  <c:v>471.87</c:v>
                </c:pt>
                <c:pt idx="347">
                  <c:v>472.22</c:v>
                </c:pt>
                <c:pt idx="348">
                  <c:v>472.57</c:v>
                </c:pt>
                <c:pt idx="349">
                  <c:v>472.92</c:v>
                </c:pt>
                <c:pt idx="350">
                  <c:v>473.28</c:v>
                </c:pt>
                <c:pt idx="351">
                  <c:v>473.63</c:v>
                </c:pt>
                <c:pt idx="352">
                  <c:v>473.98</c:v>
                </c:pt>
                <c:pt idx="353">
                  <c:v>474.34</c:v>
                </c:pt>
                <c:pt idx="354">
                  <c:v>474.69</c:v>
                </c:pt>
                <c:pt idx="355">
                  <c:v>475.04</c:v>
                </c:pt>
                <c:pt idx="356">
                  <c:v>475.39</c:v>
                </c:pt>
                <c:pt idx="357">
                  <c:v>475.75</c:v>
                </c:pt>
                <c:pt idx="358">
                  <c:v>476.1</c:v>
                </c:pt>
                <c:pt idx="359">
                  <c:v>476.45</c:v>
                </c:pt>
                <c:pt idx="360">
                  <c:v>476.8</c:v>
                </c:pt>
                <c:pt idx="361">
                  <c:v>477.16</c:v>
                </c:pt>
                <c:pt idx="362">
                  <c:v>477.51</c:v>
                </c:pt>
                <c:pt idx="363">
                  <c:v>477.86</c:v>
                </c:pt>
                <c:pt idx="364">
                  <c:v>478.21</c:v>
                </c:pt>
                <c:pt idx="365">
                  <c:v>478.56</c:v>
                </c:pt>
                <c:pt idx="366">
                  <c:v>478.92</c:v>
                </c:pt>
                <c:pt idx="367">
                  <c:v>479.27</c:v>
                </c:pt>
                <c:pt idx="368">
                  <c:v>479.62</c:v>
                </c:pt>
                <c:pt idx="369">
                  <c:v>479.97</c:v>
                </c:pt>
                <c:pt idx="370">
                  <c:v>480.32</c:v>
                </c:pt>
                <c:pt idx="371">
                  <c:v>480.68</c:v>
                </c:pt>
                <c:pt idx="372">
                  <c:v>481.03</c:v>
                </c:pt>
                <c:pt idx="373">
                  <c:v>481.38</c:v>
                </c:pt>
                <c:pt idx="374">
                  <c:v>481.73</c:v>
                </c:pt>
                <c:pt idx="375">
                  <c:v>482.08</c:v>
                </c:pt>
                <c:pt idx="376">
                  <c:v>482.44</c:v>
                </c:pt>
                <c:pt idx="377">
                  <c:v>482.79</c:v>
                </c:pt>
                <c:pt idx="378">
                  <c:v>483.14</c:v>
                </c:pt>
                <c:pt idx="379">
                  <c:v>483.49</c:v>
                </c:pt>
                <c:pt idx="380">
                  <c:v>483.84</c:v>
                </c:pt>
                <c:pt idx="381">
                  <c:v>484.19</c:v>
                </c:pt>
                <c:pt idx="382">
                  <c:v>484.54</c:v>
                </c:pt>
                <c:pt idx="383">
                  <c:v>484.9</c:v>
                </c:pt>
                <c:pt idx="384">
                  <c:v>485.25</c:v>
                </c:pt>
                <c:pt idx="385">
                  <c:v>485.6</c:v>
                </c:pt>
                <c:pt idx="386">
                  <c:v>485.95</c:v>
                </c:pt>
                <c:pt idx="387">
                  <c:v>486.3</c:v>
                </c:pt>
                <c:pt idx="388">
                  <c:v>486.65</c:v>
                </c:pt>
                <c:pt idx="389">
                  <c:v>487</c:v>
                </c:pt>
                <c:pt idx="390">
                  <c:v>487.36</c:v>
                </c:pt>
                <c:pt idx="391">
                  <c:v>487.71</c:v>
                </c:pt>
                <c:pt idx="392">
                  <c:v>488.06</c:v>
                </c:pt>
                <c:pt idx="393">
                  <c:v>488.41</c:v>
                </c:pt>
                <c:pt idx="394">
                  <c:v>488.76</c:v>
                </c:pt>
                <c:pt idx="395">
                  <c:v>489.11</c:v>
                </c:pt>
                <c:pt idx="396">
                  <c:v>489.46</c:v>
                </c:pt>
                <c:pt idx="397">
                  <c:v>489.81</c:v>
                </c:pt>
                <c:pt idx="398">
                  <c:v>490.16</c:v>
                </c:pt>
                <c:pt idx="399">
                  <c:v>490.51</c:v>
                </c:pt>
                <c:pt idx="400">
                  <c:v>490.86</c:v>
                </c:pt>
                <c:pt idx="401">
                  <c:v>491.22</c:v>
                </c:pt>
                <c:pt idx="402">
                  <c:v>491.57</c:v>
                </c:pt>
                <c:pt idx="403">
                  <c:v>491.92</c:v>
                </c:pt>
                <c:pt idx="404">
                  <c:v>492.27</c:v>
                </c:pt>
                <c:pt idx="405">
                  <c:v>492.62</c:v>
                </c:pt>
                <c:pt idx="406">
                  <c:v>492.97</c:v>
                </c:pt>
                <c:pt idx="407">
                  <c:v>493.32</c:v>
                </c:pt>
                <c:pt idx="408">
                  <c:v>493.67</c:v>
                </c:pt>
                <c:pt idx="409">
                  <c:v>494.02</c:v>
                </c:pt>
                <c:pt idx="410">
                  <c:v>494.37</c:v>
                </c:pt>
                <c:pt idx="411">
                  <c:v>494.72</c:v>
                </c:pt>
                <c:pt idx="412">
                  <c:v>495.07</c:v>
                </c:pt>
                <c:pt idx="413">
                  <c:v>495.42</c:v>
                </c:pt>
                <c:pt idx="414">
                  <c:v>495.77</c:v>
                </c:pt>
                <c:pt idx="415">
                  <c:v>496.12</c:v>
                </c:pt>
                <c:pt idx="416">
                  <c:v>496.47</c:v>
                </c:pt>
                <c:pt idx="417">
                  <c:v>496.82</c:v>
                </c:pt>
                <c:pt idx="418">
                  <c:v>497.17</c:v>
                </c:pt>
                <c:pt idx="419">
                  <c:v>497.52</c:v>
                </c:pt>
                <c:pt idx="420">
                  <c:v>497.87</c:v>
                </c:pt>
                <c:pt idx="421">
                  <c:v>498.22</c:v>
                </c:pt>
                <c:pt idx="422">
                  <c:v>498.57</c:v>
                </c:pt>
                <c:pt idx="423">
                  <c:v>498.92</c:v>
                </c:pt>
                <c:pt idx="424">
                  <c:v>499.27</c:v>
                </c:pt>
                <c:pt idx="425">
                  <c:v>499.62</c:v>
                </c:pt>
                <c:pt idx="426">
                  <c:v>499.97</c:v>
                </c:pt>
                <c:pt idx="427">
                  <c:v>500.32</c:v>
                </c:pt>
                <c:pt idx="428">
                  <c:v>500.67</c:v>
                </c:pt>
                <c:pt idx="429">
                  <c:v>501.02</c:v>
                </c:pt>
                <c:pt idx="430">
                  <c:v>501.37</c:v>
                </c:pt>
                <c:pt idx="431">
                  <c:v>501.72</c:v>
                </c:pt>
                <c:pt idx="432">
                  <c:v>502.07</c:v>
                </c:pt>
                <c:pt idx="433">
                  <c:v>502.41</c:v>
                </c:pt>
                <c:pt idx="434">
                  <c:v>502.76</c:v>
                </c:pt>
                <c:pt idx="435">
                  <c:v>503.11</c:v>
                </c:pt>
                <c:pt idx="436">
                  <c:v>503.46</c:v>
                </c:pt>
                <c:pt idx="437">
                  <c:v>503.81</c:v>
                </c:pt>
                <c:pt idx="438">
                  <c:v>504.16</c:v>
                </c:pt>
                <c:pt idx="439">
                  <c:v>504.51</c:v>
                </c:pt>
                <c:pt idx="440">
                  <c:v>504.86</c:v>
                </c:pt>
                <c:pt idx="441">
                  <c:v>505.21</c:v>
                </c:pt>
                <c:pt idx="442">
                  <c:v>505.56</c:v>
                </c:pt>
                <c:pt idx="443">
                  <c:v>505.91</c:v>
                </c:pt>
                <c:pt idx="444">
                  <c:v>506.25</c:v>
                </c:pt>
                <c:pt idx="445">
                  <c:v>506.6</c:v>
                </c:pt>
                <c:pt idx="446">
                  <c:v>506.95</c:v>
                </c:pt>
                <c:pt idx="447">
                  <c:v>507.3</c:v>
                </c:pt>
                <c:pt idx="448">
                  <c:v>507.65</c:v>
                </c:pt>
                <c:pt idx="449">
                  <c:v>508</c:v>
                </c:pt>
                <c:pt idx="450">
                  <c:v>508.35</c:v>
                </c:pt>
                <c:pt idx="451">
                  <c:v>508.7</c:v>
                </c:pt>
                <c:pt idx="452">
                  <c:v>509.03999999999996</c:v>
                </c:pt>
                <c:pt idx="453">
                  <c:v>509.39</c:v>
                </c:pt>
                <c:pt idx="454">
                  <c:v>509.74</c:v>
                </c:pt>
                <c:pt idx="455">
                  <c:v>510.09000000000003</c:v>
                </c:pt>
                <c:pt idx="456">
                  <c:v>510.44000000000005</c:v>
                </c:pt>
                <c:pt idx="457">
                  <c:v>510.78999999999996</c:v>
                </c:pt>
                <c:pt idx="458">
                  <c:v>511.13</c:v>
                </c:pt>
                <c:pt idx="459">
                  <c:v>511.48</c:v>
                </c:pt>
                <c:pt idx="460">
                  <c:v>511.83000000000004</c:v>
                </c:pt>
                <c:pt idx="461">
                  <c:v>512.17999999999995</c:v>
                </c:pt>
                <c:pt idx="462">
                  <c:v>512.53</c:v>
                </c:pt>
                <c:pt idx="463">
                  <c:v>512.88</c:v>
                </c:pt>
                <c:pt idx="464">
                  <c:v>513.22</c:v>
                </c:pt>
                <c:pt idx="465">
                  <c:v>513.57000000000005</c:v>
                </c:pt>
                <c:pt idx="466">
                  <c:v>513.91999999999996</c:v>
                </c:pt>
                <c:pt idx="467">
                  <c:v>514.27</c:v>
                </c:pt>
                <c:pt idx="468">
                  <c:v>514.62</c:v>
                </c:pt>
                <c:pt idx="469">
                  <c:v>514.96</c:v>
                </c:pt>
                <c:pt idx="470">
                  <c:v>515.30999999999995</c:v>
                </c:pt>
                <c:pt idx="471">
                  <c:v>515.66</c:v>
                </c:pt>
                <c:pt idx="472">
                  <c:v>516.01</c:v>
                </c:pt>
                <c:pt idx="473">
                  <c:v>516.35</c:v>
                </c:pt>
                <c:pt idx="474">
                  <c:v>516.70000000000005</c:v>
                </c:pt>
                <c:pt idx="475">
                  <c:v>517.04999999999995</c:v>
                </c:pt>
                <c:pt idx="476">
                  <c:v>517.4</c:v>
                </c:pt>
                <c:pt idx="477">
                  <c:v>517.74</c:v>
                </c:pt>
                <c:pt idx="478">
                  <c:v>518.09</c:v>
                </c:pt>
                <c:pt idx="479">
                  <c:v>518.44000000000005</c:v>
                </c:pt>
                <c:pt idx="480">
                  <c:v>518.79</c:v>
                </c:pt>
                <c:pt idx="481">
                  <c:v>519.13</c:v>
                </c:pt>
                <c:pt idx="482">
                  <c:v>519.48</c:v>
                </c:pt>
                <c:pt idx="483">
                  <c:v>519.83000000000004</c:v>
                </c:pt>
                <c:pt idx="484">
                  <c:v>520.17999999999995</c:v>
                </c:pt>
                <c:pt idx="485">
                  <c:v>520.52</c:v>
                </c:pt>
                <c:pt idx="486">
                  <c:v>520.87</c:v>
                </c:pt>
                <c:pt idx="487">
                  <c:v>521.22</c:v>
                </c:pt>
                <c:pt idx="488">
                  <c:v>521.55999999999995</c:v>
                </c:pt>
                <c:pt idx="489">
                  <c:v>521.91</c:v>
                </c:pt>
                <c:pt idx="490">
                  <c:v>522.26</c:v>
                </c:pt>
                <c:pt idx="491">
                  <c:v>522.6</c:v>
                </c:pt>
                <c:pt idx="492">
                  <c:v>522.95000000000005</c:v>
                </c:pt>
                <c:pt idx="493">
                  <c:v>523.29999999999995</c:v>
                </c:pt>
                <c:pt idx="494">
                  <c:v>523.64</c:v>
                </c:pt>
                <c:pt idx="495">
                  <c:v>523.99</c:v>
                </c:pt>
                <c:pt idx="496">
                  <c:v>524.34</c:v>
                </c:pt>
                <c:pt idx="497">
                  <c:v>524.67999999999995</c:v>
                </c:pt>
                <c:pt idx="498">
                  <c:v>525.03</c:v>
                </c:pt>
                <c:pt idx="499">
                  <c:v>525.38</c:v>
                </c:pt>
                <c:pt idx="500">
                  <c:v>525.72</c:v>
                </c:pt>
                <c:pt idx="501">
                  <c:v>526.07000000000005</c:v>
                </c:pt>
                <c:pt idx="502">
                  <c:v>526.41999999999996</c:v>
                </c:pt>
                <c:pt idx="503">
                  <c:v>526.76</c:v>
                </c:pt>
                <c:pt idx="504">
                  <c:v>527.11</c:v>
                </c:pt>
                <c:pt idx="505">
                  <c:v>527.46</c:v>
                </c:pt>
                <c:pt idx="506">
                  <c:v>527.79999999999995</c:v>
                </c:pt>
                <c:pt idx="507">
                  <c:v>528.15</c:v>
                </c:pt>
                <c:pt idx="508">
                  <c:v>528.5</c:v>
                </c:pt>
                <c:pt idx="509">
                  <c:v>528.84</c:v>
                </c:pt>
                <c:pt idx="510">
                  <c:v>529.19000000000005</c:v>
                </c:pt>
                <c:pt idx="511">
                  <c:v>529.53</c:v>
                </c:pt>
                <c:pt idx="512">
                  <c:v>529.88</c:v>
                </c:pt>
                <c:pt idx="513">
                  <c:v>530.23</c:v>
                </c:pt>
                <c:pt idx="514">
                  <c:v>530.57000000000005</c:v>
                </c:pt>
                <c:pt idx="515">
                  <c:v>530.91999999999996</c:v>
                </c:pt>
                <c:pt idx="516">
                  <c:v>531.26</c:v>
                </c:pt>
                <c:pt idx="517">
                  <c:v>531.61</c:v>
                </c:pt>
                <c:pt idx="518">
                  <c:v>531.95000000000005</c:v>
                </c:pt>
                <c:pt idx="519">
                  <c:v>532.29999999999995</c:v>
                </c:pt>
                <c:pt idx="520">
                  <c:v>532.65</c:v>
                </c:pt>
                <c:pt idx="521">
                  <c:v>532.99</c:v>
                </c:pt>
                <c:pt idx="522">
                  <c:v>533.34</c:v>
                </c:pt>
                <c:pt idx="523">
                  <c:v>533.67999999999995</c:v>
                </c:pt>
                <c:pt idx="524">
                  <c:v>534.03</c:v>
                </c:pt>
                <c:pt idx="525">
                  <c:v>534.37</c:v>
                </c:pt>
                <c:pt idx="526">
                  <c:v>534.72</c:v>
                </c:pt>
                <c:pt idx="527">
                  <c:v>535.05999999999995</c:v>
                </c:pt>
                <c:pt idx="528">
                  <c:v>535.41</c:v>
                </c:pt>
                <c:pt idx="529">
                  <c:v>535.75</c:v>
                </c:pt>
                <c:pt idx="530">
                  <c:v>536.1</c:v>
                </c:pt>
                <c:pt idx="531">
                  <c:v>536.44000000000005</c:v>
                </c:pt>
                <c:pt idx="532">
                  <c:v>536.79</c:v>
                </c:pt>
                <c:pt idx="533">
                  <c:v>537.14</c:v>
                </c:pt>
                <c:pt idx="534">
                  <c:v>537.48</c:v>
                </c:pt>
                <c:pt idx="535">
                  <c:v>537.83000000000004</c:v>
                </c:pt>
                <c:pt idx="536">
                  <c:v>538.16999999999996</c:v>
                </c:pt>
                <c:pt idx="537">
                  <c:v>538.52</c:v>
                </c:pt>
                <c:pt idx="538">
                  <c:v>538.86</c:v>
                </c:pt>
                <c:pt idx="539">
                  <c:v>539.20000000000005</c:v>
                </c:pt>
                <c:pt idx="540">
                  <c:v>539.54999999999995</c:v>
                </c:pt>
                <c:pt idx="541">
                  <c:v>539.89</c:v>
                </c:pt>
                <c:pt idx="542">
                  <c:v>540.24</c:v>
                </c:pt>
                <c:pt idx="543">
                  <c:v>540.58000000000004</c:v>
                </c:pt>
                <c:pt idx="544">
                  <c:v>540.92999999999995</c:v>
                </c:pt>
                <c:pt idx="545">
                  <c:v>541.27</c:v>
                </c:pt>
                <c:pt idx="546">
                  <c:v>541.62</c:v>
                </c:pt>
                <c:pt idx="547">
                  <c:v>541.96</c:v>
                </c:pt>
                <c:pt idx="548">
                  <c:v>542.30999999999995</c:v>
                </c:pt>
                <c:pt idx="549">
                  <c:v>542.65</c:v>
                </c:pt>
                <c:pt idx="550">
                  <c:v>543</c:v>
                </c:pt>
                <c:pt idx="551">
                  <c:v>543.34</c:v>
                </c:pt>
                <c:pt idx="552">
                  <c:v>543.67999999999995</c:v>
                </c:pt>
                <c:pt idx="553">
                  <c:v>544.03</c:v>
                </c:pt>
                <c:pt idx="554">
                  <c:v>544.37</c:v>
                </c:pt>
                <c:pt idx="555">
                  <c:v>544.72</c:v>
                </c:pt>
                <c:pt idx="556">
                  <c:v>545.05999999999995</c:v>
                </c:pt>
                <c:pt idx="557">
                  <c:v>545.4</c:v>
                </c:pt>
                <c:pt idx="558">
                  <c:v>545.75</c:v>
                </c:pt>
                <c:pt idx="559">
                  <c:v>546.09</c:v>
                </c:pt>
                <c:pt idx="560">
                  <c:v>546.44000000000005</c:v>
                </c:pt>
                <c:pt idx="561">
                  <c:v>546.78</c:v>
                </c:pt>
                <c:pt idx="562">
                  <c:v>547.12</c:v>
                </c:pt>
                <c:pt idx="563">
                  <c:v>547.47</c:v>
                </c:pt>
                <c:pt idx="564">
                  <c:v>547.80999999999995</c:v>
                </c:pt>
                <c:pt idx="565">
                  <c:v>548.16</c:v>
                </c:pt>
                <c:pt idx="566">
                  <c:v>548.5</c:v>
                </c:pt>
                <c:pt idx="567">
                  <c:v>548.84</c:v>
                </c:pt>
                <c:pt idx="568">
                  <c:v>549.19000000000005</c:v>
                </c:pt>
                <c:pt idx="569">
                  <c:v>549.53</c:v>
                </c:pt>
                <c:pt idx="570">
                  <c:v>549.87</c:v>
                </c:pt>
                <c:pt idx="571">
                  <c:v>550.22</c:v>
                </c:pt>
                <c:pt idx="572">
                  <c:v>550.55999999999995</c:v>
                </c:pt>
                <c:pt idx="573">
                  <c:v>550.9</c:v>
                </c:pt>
                <c:pt idx="574">
                  <c:v>551.25</c:v>
                </c:pt>
                <c:pt idx="575">
                  <c:v>551.59</c:v>
                </c:pt>
                <c:pt idx="576">
                  <c:v>551.92999999999995</c:v>
                </c:pt>
                <c:pt idx="577">
                  <c:v>552.28</c:v>
                </c:pt>
                <c:pt idx="578">
                  <c:v>552.62</c:v>
                </c:pt>
                <c:pt idx="579">
                  <c:v>552.96</c:v>
                </c:pt>
                <c:pt idx="580">
                  <c:v>553.30999999999995</c:v>
                </c:pt>
                <c:pt idx="581">
                  <c:v>553.65</c:v>
                </c:pt>
                <c:pt idx="582">
                  <c:v>553.99</c:v>
                </c:pt>
                <c:pt idx="583">
                  <c:v>554.33000000000004</c:v>
                </c:pt>
                <c:pt idx="584">
                  <c:v>554.67999999999995</c:v>
                </c:pt>
                <c:pt idx="585">
                  <c:v>555.02</c:v>
                </c:pt>
                <c:pt idx="586">
                  <c:v>555.36</c:v>
                </c:pt>
                <c:pt idx="587">
                  <c:v>555.71</c:v>
                </c:pt>
                <c:pt idx="588">
                  <c:v>556.04999999999995</c:v>
                </c:pt>
                <c:pt idx="589">
                  <c:v>556.39</c:v>
                </c:pt>
                <c:pt idx="590">
                  <c:v>556.73</c:v>
                </c:pt>
                <c:pt idx="591">
                  <c:v>557.08000000000004</c:v>
                </c:pt>
                <c:pt idx="592">
                  <c:v>557.41999999999996</c:v>
                </c:pt>
                <c:pt idx="593">
                  <c:v>557.76</c:v>
                </c:pt>
                <c:pt idx="594">
                  <c:v>558.1</c:v>
                </c:pt>
                <c:pt idx="595">
                  <c:v>558.45000000000005</c:v>
                </c:pt>
                <c:pt idx="596">
                  <c:v>558.79</c:v>
                </c:pt>
                <c:pt idx="597">
                  <c:v>559.13</c:v>
                </c:pt>
                <c:pt idx="598">
                  <c:v>559.47</c:v>
                </c:pt>
                <c:pt idx="599">
                  <c:v>559.80999999999995</c:v>
                </c:pt>
                <c:pt idx="600">
                  <c:v>560.16</c:v>
                </c:pt>
                <c:pt idx="601">
                  <c:v>560.5</c:v>
                </c:pt>
                <c:pt idx="602">
                  <c:v>560.84</c:v>
                </c:pt>
                <c:pt idx="603">
                  <c:v>561.17999999999995</c:v>
                </c:pt>
                <c:pt idx="604">
                  <c:v>561.53</c:v>
                </c:pt>
                <c:pt idx="605">
                  <c:v>561.87</c:v>
                </c:pt>
                <c:pt idx="606">
                  <c:v>562.21</c:v>
                </c:pt>
                <c:pt idx="607">
                  <c:v>562.54999999999995</c:v>
                </c:pt>
                <c:pt idx="608">
                  <c:v>562.89</c:v>
                </c:pt>
                <c:pt idx="609">
                  <c:v>563.23</c:v>
                </c:pt>
                <c:pt idx="610">
                  <c:v>563.58000000000004</c:v>
                </c:pt>
                <c:pt idx="611">
                  <c:v>563.91999999999996</c:v>
                </c:pt>
                <c:pt idx="612">
                  <c:v>564.26</c:v>
                </c:pt>
                <c:pt idx="613">
                  <c:v>564.6</c:v>
                </c:pt>
                <c:pt idx="614">
                  <c:v>564.94000000000005</c:v>
                </c:pt>
                <c:pt idx="615">
                  <c:v>565.28</c:v>
                </c:pt>
                <c:pt idx="616">
                  <c:v>565.63</c:v>
                </c:pt>
                <c:pt idx="617">
                  <c:v>565.97</c:v>
                </c:pt>
                <c:pt idx="618">
                  <c:v>566.30999999999995</c:v>
                </c:pt>
                <c:pt idx="619">
                  <c:v>566.65</c:v>
                </c:pt>
                <c:pt idx="620">
                  <c:v>566.99</c:v>
                </c:pt>
                <c:pt idx="621">
                  <c:v>567.33000000000004</c:v>
                </c:pt>
                <c:pt idx="622">
                  <c:v>567.66999999999996</c:v>
                </c:pt>
                <c:pt idx="623">
                  <c:v>568.02</c:v>
                </c:pt>
                <c:pt idx="624">
                  <c:v>568.36</c:v>
                </c:pt>
                <c:pt idx="625">
                  <c:v>568.70000000000005</c:v>
                </c:pt>
                <c:pt idx="626">
                  <c:v>569.04</c:v>
                </c:pt>
                <c:pt idx="627">
                  <c:v>569.38</c:v>
                </c:pt>
                <c:pt idx="628">
                  <c:v>569.72</c:v>
                </c:pt>
                <c:pt idx="629">
                  <c:v>570.05999999999995</c:v>
                </c:pt>
                <c:pt idx="630">
                  <c:v>570.4</c:v>
                </c:pt>
                <c:pt idx="631">
                  <c:v>570.74</c:v>
                </c:pt>
                <c:pt idx="632">
                  <c:v>571.08000000000004</c:v>
                </c:pt>
                <c:pt idx="633">
                  <c:v>571.41999999999996</c:v>
                </c:pt>
                <c:pt idx="634">
                  <c:v>571.76</c:v>
                </c:pt>
                <c:pt idx="635">
                  <c:v>572.11</c:v>
                </c:pt>
                <c:pt idx="636">
                  <c:v>572.45000000000005</c:v>
                </c:pt>
                <c:pt idx="637">
                  <c:v>572.79</c:v>
                </c:pt>
                <c:pt idx="638">
                  <c:v>573.13</c:v>
                </c:pt>
                <c:pt idx="639">
                  <c:v>573.47</c:v>
                </c:pt>
                <c:pt idx="640">
                  <c:v>573.80999999999995</c:v>
                </c:pt>
                <c:pt idx="641">
                  <c:v>574.15</c:v>
                </c:pt>
                <c:pt idx="642">
                  <c:v>574.49</c:v>
                </c:pt>
                <c:pt idx="643">
                  <c:v>574.83000000000004</c:v>
                </c:pt>
                <c:pt idx="644">
                  <c:v>575.16999999999996</c:v>
                </c:pt>
                <c:pt idx="645">
                  <c:v>575.51</c:v>
                </c:pt>
                <c:pt idx="646">
                  <c:v>575.85</c:v>
                </c:pt>
                <c:pt idx="647">
                  <c:v>576.19000000000005</c:v>
                </c:pt>
                <c:pt idx="648">
                  <c:v>576.53</c:v>
                </c:pt>
                <c:pt idx="649">
                  <c:v>576.87</c:v>
                </c:pt>
                <c:pt idx="650">
                  <c:v>577.21</c:v>
                </c:pt>
                <c:pt idx="651">
                  <c:v>577.54999999999995</c:v>
                </c:pt>
                <c:pt idx="652">
                  <c:v>577.89</c:v>
                </c:pt>
                <c:pt idx="653">
                  <c:v>578.23</c:v>
                </c:pt>
                <c:pt idx="654">
                  <c:v>578.57000000000005</c:v>
                </c:pt>
                <c:pt idx="655">
                  <c:v>578.91</c:v>
                </c:pt>
                <c:pt idx="656">
                  <c:v>579.25</c:v>
                </c:pt>
                <c:pt idx="657">
                  <c:v>579.59</c:v>
                </c:pt>
                <c:pt idx="658">
                  <c:v>579.92999999999995</c:v>
                </c:pt>
                <c:pt idx="659">
                  <c:v>580.27</c:v>
                </c:pt>
                <c:pt idx="660">
                  <c:v>580.61</c:v>
                </c:pt>
                <c:pt idx="661">
                  <c:v>580.95000000000005</c:v>
                </c:pt>
                <c:pt idx="662">
                  <c:v>581.29</c:v>
                </c:pt>
                <c:pt idx="663">
                  <c:v>581.63</c:v>
                </c:pt>
                <c:pt idx="664">
                  <c:v>581.96</c:v>
                </c:pt>
                <c:pt idx="665">
                  <c:v>582.29999999999995</c:v>
                </c:pt>
                <c:pt idx="666">
                  <c:v>582.64</c:v>
                </c:pt>
                <c:pt idx="667">
                  <c:v>582.98</c:v>
                </c:pt>
                <c:pt idx="668">
                  <c:v>583.32000000000005</c:v>
                </c:pt>
                <c:pt idx="669">
                  <c:v>583.66</c:v>
                </c:pt>
                <c:pt idx="670">
                  <c:v>584</c:v>
                </c:pt>
                <c:pt idx="671">
                  <c:v>584.34</c:v>
                </c:pt>
                <c:pt idx="672">
                  <c:v>584.67999999999995</c:v>
                </c:pt>
                <c:pt idx="673">
                  <c:v>585.02</c:v>
                </c:pt>
                <c:pt idx="674">
                  <c:v>585.36</c:v>
                </c:pt>
                <c:pt idx="675">
                  <c:v>585.69000000000005</c:v>
                </c:pt>
                <c:pt idx="676">
                  <c:v>586.03</c:v>
                </c:pt>
                <c:pt idx="677">
                  <c:v>586.37</c:v>
                </c:pt>
                <c:pt idx="678">
                  <c:v>586.71</c:v>
                </c:pt>
                <c:pt idx="679">
                  <c:v>587.04999999999995</c:v>
                </c:pt>
                <c:pt idx="680">
                  <c:v>587.39</c:v>
                </c:pt>
                <c:pt idx="681">
                  <c:v>587.73</c:v>
                </c:pt>
                <c:pt idx="682">
                  <c:v>588.07000000000005</c:v>
                </c:pt>
                <c:pt idx="683">
                  <c:v>588.4</c:v>
                </c:pt>
                <c:pt idx="684">
                  <c:v>588.74</c:v>
                </c:pt>
                <c:pt idx="685">
                  <c:v>589.08000000000004</c:v>
                </c:pt>
                <c:pt idx="686">
                  <c:v>589.41999999999996</c:v>
                </c:pt>
                <c:pt idx="687">
                  <c:v>589.76</c:v>
                </c:pt>
                <c:pt idx="688">
                  <c:v>590.1</c:v>
                </c:pt>
                <c:pt idx="689">
                  <c:v>590.42999999999995</c:v>
                </c:pt>
                <c:pt idx="690">
                  <c:v>590.77</c:v>
                </c:pt>
                <c:pt idx="691">
                  <c:v>591.11</c:v>
                </c:pt>
                <c:pt idx="692">
                  <c:v>591.45000000000005</c:v>
                </c:pt>
                <c:pt idx="693">
                  <c:v>591.79</c:v>
                </c:pt>
                <c:pt idx="694">
                  <c:v>592.12</c:v>
                </c:pt>
                <c:pt idx="695">
                  <c:v>592.46</c:v>
                </c:pt>
                <c:pt idx="696">
                  <c:v>592.79999999999995</c:v>
                </c:pt>
                <c:pt idx="697">
                  <c:v>593.14</c:v>
                </c:pt>
                <c:pt idx="698">
                  <c:v>593.48</c:v>
                </c:pt>
                <c:pt idx="699">
                  <c:v>593.80999999999995</c:v>
                </c:pt>
                <c:pt idx="700">
                  <c:v>594.15</c:v>
                </c:pt>
                <c:pt idx="701">
                  <c:v>594.49</c:v>
                </c:pt>
                <c:pt idx="702">
                  <c:v>594.83000000000004</c:v>
                </c:pt>
                <c:pt idx="703">
                  <c:v>595.16</c:v>
                </c:pt>
                <c:pt idx="704">
                  <c:v>595.5</c:v>
                </c:pt>
                <c:pt idx="705">
                  <c:v>595.84</c:v>
                </c:pt>
                <c:pt idx="706">
                  <c:v>596.17999999999995</c:v>
                </c:pt>
                <c:pt idx="707">
                  <c:v>596.51</c:v>
                </c:pt>
                <c:pt idx="708">
                  <c:v>596.85</c:v>
                </c:pt>
                <c:pt idx="709">
                  <c:v>597.19000000000005</c:v>
                </c:pt>
                <c:pt idx="710">
                  <c:v>597.53</c:v>
                </c:pt>
                <c:pt idx="711">
                  <c:v>597.86</c:v>
                </c:pt>
                <c:pt idx="712">
                  <c:v>598.20000000000005</c:v>
                </c:pt>
                <c:pt idx="713">
                  <c:v>598.54</c:v>
                </c:pt>
                <c:pt idx="714">
                  <c:v>598.88</c:v>
                </c:pt>
                <c:pt idx="715">
                  <c:v>599.21</c:v>
                </c:pt>
                <c:pt idx="716">
                  <c:v>599.54999999999995</c:v>
                </c:pt>
                <c:pt idx="717">
                  <c:v>599.89</c:v>
                </c:pt>
                <c:pt idx="718">
                  <c:v>600.22</c:v>
                </c:pt>
                <c:pt idx="719">
                  <c:v>600.55999999999995</c:v>
                </c:pt>
                <c:pt idx="720">
                  <c:v>600.9</c:v>
                </c:pt>
                <c:pt idx="721">
                  <c:v>601.23</c:v>
                </c:pt>
                <c:pt idx="722">
                  <c:v>601.57000000000005</c:v>
                </c:pt>
                <c:pt idx="723">
                  <c:v>601.91</c:v>
                </c:pt>
                <c:pt idx="724">
                  <c:v>602.24</c:v>
                </c:pt>
                <c:pt idx="725">
                  <c:v>602.58000000000004</c:v>
                </c:pt>
                <c:pt idx="726">
                  <c:v>602.91999999999996</c:v>
                </c:pt>
                <c:pt idx="727">
                  <c:v>603.25</c:v>
                </c:pt>
                <c:pt idx="728">
                  <c:v>603.59</c:v>
                </c:pt>
                <c:pt idx="729">
                  <c:v>603.92999999999995</c:v>
                </c:pt>
                <c:pt idx="730">
                  <c:v>604.26</c:v>
                </c:pt>
                <c:pt idx="731">
                  <c:v>604.6</c:v>
                </c:pt>
                <c:pt idx="732">
                  <c:v>604.94000000000005</c:v>
                </c:pt>
                <c:pt idx="733">
                  <c:v>605.27</c:v>
                </c:pt>
                <c:pt idx="734">
                  <c:v>605.61</c:v>
                </c:pt>
                <c:pt idx="735">
                  <c:v>605.94000000000005</c:v>
                </c:pt>
                <c:pt idx="736">
                  <c:v>606.28</c:v>
                </c:pt>
                <c:pt idx="737">
                  <c:v>606.62</c:v>
                </c:pt>
                <c:pt idx="738">
                  <c:v>606.95000000000005</c:v>
                </c:pt>
                <c:pt idx="739">
                  <c:v>607.29</c:v>
                </c:pt>
                <c:pt idx="740">
                  <c:v>607.62</c:v>
                </c:pt>
                <c:pt idx="741">
                  <c:v>607.96</c:v>
                </c:pt>
                <c:pt idx="742">
                  <c:v>608.29999999999995</c:v>
                </c:pt>
                <c:pt idx="743">
                  <c:v>608.63</c:v>
                </c:pt>
                <c:pt idx="744">
                  <c:v>608.97</c:v>
                </c:pt>
                <c:pt idx="745">
                  <c:v>609.29999999999995</c:v>
                </c:pt>
                <c:pt idx="746">
                  <c:v>609.64</c:v>
                </c:pt>
                <c:pt idx="747">
                  <c:v>609.97</c:v>
                </c:pt>
                <c:pt idx="748">
                  <c:v>610.30999999999995</c:v>
                </c:pt>
                <c:pt idx="749">
                  <c:v>610.65</c:v>
                </c:pt>
                <c:pt idx="750">
                  <c:v>610.98</c:v>
                </c:pt>
                <c:pt idx="751">
                  <c:v>611.32000000000005</c:v>
                </c:pt>
                <c:pt idx="752">
                  <c:v>611.65</c:v>
                </c:pt>
                <c:pt idx="753">
                  <c:v>611.99</c:v>
                </c:pt>
                <c:pt idx="754">
                  <c:v>612.32000000000005</c:v>
                </c:pt>
                <c:pt idx="755">
                  <c:v>612.66</c:v>
                </c:pt>
                <c:pt idx="756">
                  <c:v>612.99</c:v>
                </c:pt>
                <c:pt idx="757">
                  <c:v>613.33000000000004</c:v>
                </c:pt>
                <c:pt idx="758">
                  <c:v>613.66</c:v>
                </c:pt>
                <c:pt idx="759">
                  <c:v>614</c:v>
                </c:pt>
                <c:pt idx="760">
                  <c:v>614.33000000000004</c:v>
                </c:pt>
                <c:pt idx="761">
                  <c:v>614.66999999999996</c:v>
                </c:pt>
                <c:pt idx="762">
                  <c:v>615</c:v>
                </c:pt>
                <c:pt idx="763">
                  <c:v>615.34</c:v>
                </c:pt>
                <c:pt idx="764">
                  <c:v>615.66999999999996</c:v>
                </c:pt>
                <c:pt idx="765">
                  <c:v>616.01</c:v>
                </c:pt>
                <c:pt idx="766">
                  <c:v>616.34</c:v>
                </c:pt>
                <c:pt idx="767">
                  <c:v>616.67999999999995</c:v>
                </c:pt>
                <c:pt idx="768">
                  <c:v>617.01</c:v>
                </c:pt>
                <c:pt idx="769">
                  <c:v>617.35</c:v>
                </c:pt>
                <c:pt idx="770">
                  <c:v>617.67999999999995</c:v>
                </c:pt>
                <c:pt idx="771">
                  <c:v>618.02</c:v>
                </c:pt>
                <c:pt idx="772">
                  <c:v>618.35</c:v>
                </c:pt>
                <c:pt idx="773">
                  <c:v>618.67999999999995</c:v>
                </c:pt>
                <c:pt idx="774">
                  <c:v>619.02</c:v>
                </c:pt>
                <c:pt idx="775">
                  <c:v>619.35</c:v>
                </c:pt>
                <c:pt idx="776">
                  <c:v>619.69000000000005</c:v>
                </c:pt>
                <c:pt idx="777">
                  <c:v>620.02</c:v>
                </c:pt>
                <c:pt idx="778">
                  <c:v>620.36</c:v>
                </c:pt>
                <c:pt idx="779">
                  <c:v>620.69000000000005</c:v>
                </c:pt>
                <c:pt idx="780">
                  <c:v>621.02</c:v>
                </c:pt>
                <c:pt idx="781">
                  <c:v>621.36</c:v>
                </c:pt>
                <c:pt idx="782">
                  <c:v>621.69000000000005</c:v>
                </c:pt>
                <c:pt idx="783">
                  <c:v>622.03</c:v>
                </c:pt>
                <c:pt idx="784">
                  <c:v>622.36</c:v>
                </c:pt>
                <c:pt idx="785">
                  <c:v>622.69000000000005</c:v>
                </c:pt>
                <c:pt idx="786">
                  <c:v>623.03</c:v>
                </c:pt>
                <c:pt idx="787">
                  <c:v>623.36</c:v>
                </c:pt>
                <c:pt idx="788">
                  <c:v>623.70000000000005</c:v>
                </c:pt>
                <c:pt idx="789">
                  <c:v>624.03</c:v>
                </c:pt>
                <c:pt idx="790">
                  <c:v>624.36</c:v>
                </c:pt>
                <c:pt idx="791">
                  <c:v>624.70000000000005</c:v>
                </c:pt>
                <c:pt idx="792">
                  <c:v>625.03</c:v>
                </c:pt>
                <c:pt idx="793">
                  <c:v>625.36</c:v>
                </c:pt>
                <c:pt idx="794">
                  <c:v>625.70000000000005</c:v>
                </c:pt>
                <c:pt idx="795">
                  <c:v>626.03</c:v>
                </c:pt>
                <c:pt idx="796">
                  <c:v>626.36</c:v>
                </c:pt>
                <c:pt idx="797">
                  <c:v>626.70000000000005</c:v>
                </c:pt>
                <c:pt idx="798">
                  <c:v>627.03</c:v>
                </c:pt>
                <c:pt idx="799">
                  <c:v>627.36</c:v>
                </c:pt>
                <c:pt idx="800">
                  <c:v>627.70000000000005</c:v>
                </c:pt>
                <c:pt idx="801">
                  <c:v>628.03</c:v>
                </c:pt>
                <c:pt idx="802">
                  <c:v>628.36</c:v>
                </c:pt>
                <c:pt idx="803">
                  <c:v>628.70000000000005</c:v>
                </c:pt>
                <c:pt idx="804">
                  <c:v>629.03</c:v>
                </c:pt>
                <c:pt idx="805">
                  <c:v>629.36</c:v>
                </c:pt>
                <c:pt idx="806">
                  <c:v>629.70000000000005</c:v>
                </c:pt>
                <c:pt idx="807">
                  <c:v>630.03</c:v>
                </c:pt>
                <c:pt idx="808">
                  <c:v>630.36</c:v>
                </c:pt>
                <c:pt idx="809">
                  <c:v>630.69000000000005</c:v>
                </c:pt>
                <c:pt idx="810">
                  <c:v>631.03</c:v>
                </c:pt>
                <c:pt idx="811">
                  <c:v>631.36</c:v>
                </c:pt>
                <c:pt idx="812">
                  <c:v>631.69000000000005</c:v>
                </c:pt>
                <c:pt idx="813">
                  <c:v>632.02</c:v>
                </c:pt>
                <c:pt idx="814">
                  <c:v>632.36</c:v>
                </c:pt>
                <c:pt idx="815">
                  <c:v>632.69000000000005</c:v>
                </c:pt>
                <c:pt idx="816">
                  <c:v>633.02</c:v>
                </c:pt>
                <c:pt idx="817">
                  <c:v>633.35</c:v>
                </c:pt>
                <c:pt idx="818">
                  <c:v>633.69000000000005</c:v>
                </c:pt>
                <c:pt idx="819">
                  <c:v>634.02</c:v>
                </c:pt>
                <c:pt idx="820">
                  <c:v>634.35</c:v>
                </c:pt>
                <c:pt idx="821">
                  <c:v>634.67999999999995</c:v>
                </c:pt>
                <c:pt idx="822">
                  <c:v>635.02</c:v>
                </c:pt>
                <c:pt idx="823">
                  <c:v>635.35</c:v>
                </c:pt>
                <c:pt idx="824">
                  <c:v>635.67999999999995</c:v>
                </c:pt>
                <c:pt idx="825">
                  <c:v>636.01</c:v>
                </c:pt>
                <c:pt idx="826">
                  <c:v>636.34</c:v>
                </c:pt>
                <c:pt idx="827">
                  <c:v>636.67999999999995</c:v>
                </c:pt>
                <c:pt idx="828">
                  <c:v>637.01</c:v>
                </c:pt>
                <c:pt idx="829">
                  <c:v>637.34</c:v>
                </c:pt>
                <c:pt idx="830">
                  <c:v>637.66999999999996</c:v>
                </c:pt>
                <c:pt idx="831">
                  <c:v>638</c:v>
                </c:pt>
                <c:pt idx="832">
                  <c:v>638.34</c:v>
                </c:pt>
                <c:pt idx="833">
                  <c:v>638.66999999999996</c:v>
                </c:pt>
                <c:pt idx="834">
                  <c:v>639</c:v>
                </c:pt>
                <c:pt idx="835">
                  <c:v>639.33000000000004</c:v>
                </c:pt>
                <c:pt idx="836">
                  <c:v>639.66</c:v>
                </c:pt>
                <c:pt idx="837">
                  <c:v>639.99</c:v>
                </c:pt>
                <c:pt idx="838">
                  <c:v>640.32000000000005</c:v>
                </c:pt>
                <c:pt idx="839">
                  <c:v>640.66</c:v>
                </c:pt>
                <c:pt idx="840">
                  <c:v>640.99</c:v>
                </c:pt>
                <c:pt idx="841">
                  <c:v>641.32000000000005</c:v>
                </c:pt>
                <c:pt idx="842">
                  <c:v>641.65</c:v>
                </c:pt>
                <c:pt idx="843">
                  <c:v>641.98</c:v>
                </c:pt>
                <c:pt idx="844">
                  <c:v>642.30999999999995</c:v>
                </c:pt>
                <c:pt idx="845">
                  <c:v>642.64</c:v>
                </c:pt>
                <c:pt idx="846">
                  <c:v>642.97</c:v>
                </c:pt>
                <c:pt idx="847">
                  <c:v>643.30999999999995</c:v>
                </c:pt>
                <c:pt idx="848">
                  <c:v>643.64</c:v>
                </c:pt>
                <c:pt idx="849">
                  <c:v>643.97</c:v>
                </c:pt>
                <c:pt idx="850">
                  <c:v>644.29999999999995</c:v>
                </c:pt>
                <c:pt idx="851">
                  <c:v>644.63</c:v>
                </c:pt>
                <c:pt idx="852">
                  <c:v>644.96</c:v>
                </c:pt>
                <c:pt idx="853">
                  <c:v>645.29</c:v>
                </c:pt>
                <c:pt idx="854">
                  <c:v>645.62</c:v>
                </c:pt>
                <c:pt idx="855">
                  <c:v>645.95000000000005</c:v>
                </c:pt>
                <c:pt idx="856">
                  <c:v>646.28</c:v>
                </c:pt>
                <c:pt idx="857">
                  <c:v>646.61</c:v>
                </c:pt>
                <c:pt idx="858">
                  <c:v>646.94000000000005</c:v>
                </c:pt>
                <c:pt idx="859">
                  <c:v>647.27</c:v>
                </c:pt>
                <c:pt idx="860">
                  <c:v>647.6</c:v>
                </c:pt>
                <c:pt idx="861">
                  <c:v>647.92999999999995</c:v>
                </c:pt>
                <c:pt idx="862">
                  <c:v>648.27</c:v>
                </c:pt>
                <c:pt idx="863">
                  <c:v>648.6</c:v>
                </c:pt>
                <c:pt idx="864">
                  <c:v>648.92999999999995</c:v>
                </c:pt>
                <c:pt idx="865">
                  <c:v>649.26</c:v>
                </c:pt>
                <c:pt idx="866">
                  <c:v>649.59</c:v>
                </c:pt>
                <c:pt idx="867">
                  <c:v>649.91999999999996</c:v>
                </c:pt>
                <c:pt idx="868">
                  <c:v>650.25</c:v>
                </c:pt>
                <c:pt idx="869">
                  <c:v>650.58000000000004</c:v>
                </c:pt>
                <c:pt idx="870">
                  <c:v>650.91</c:v>
                </c:pt>
                <c:pt idx="871">
                  <c:v>651.24</c:v>
                </c:pt>
                <c:pt idx="872">
                  <c:v>651.57000000000005</c:v>
                </c:pt>
                <c:pt idx="873">
                  <c:v>651.9</c:v>
                </c:pt>
                <c:pt idx="874">
                  <c:v>652.23</c:v>
                </c:pt>
                <c:pt idx="875">
                  <c:v>652.55999999999995</c:v>
                </c:pt>
                <c:pt idx="876">
                  <c:v>652.88</c:v>
                </c:pt>
                <c:pt idx="877">
                  <c:v>653.21</c:v>
                </c:pt>
                <c:pt idx="878">
                  <c:v>653.54</c:v>
                </c:pt>
                <c:pt idx="879">
                  <c:v>653.87</c:v>
                </c:pt>
                <c:pt idx="880">
                  <c:v>654.20000000000005</c:v>
                </c:pt>
                <c:pt idx="881">
                  <c:v>654.53</c:v>
                </c:pt>
                <c:pt idx="882">
                  <c:v>654.86</c:v>
                </c:pt>
                <c:pt idx="883">
                  <c:v>655.19000000000005</c:v>
                </c:pt>
                <c:pt idx="884">
                  <c:v>655.52</c:v>
                </c:pt>
                <c:pt idx="885">
                  <c:v>655.85</c:v>
                </c:pt>
                <c:pt idx="886">
                  <c:v>656.18</c:v>
                </c:pt>
                <c:pt idx="887">
                  <c:v>656.51</c:v>
                </c:pt>
                <c:pt idx="888">
                  <c:v>656.84</c:v>
                </c:pt>
                <c:pt idx="889">
                  <c:v>657.17</c:v>
                </c:pt>
                <c:pt idx="890">
                  <c:v>657.5</c:v>
                </c:pt>
                <c:pt idx="891">
                  <c:v>657.82</c:v>
                </c:pt>
                <c:pt idx="892">
                  <c:v>658.15</c:v>
                </c:pt>
                <c:pt idx="893">
                  <c:v>658.48</c:v>
                </c:pt>
                <c:pt idx="894">
                  <c:v>658.81</c:v>
                </c:pt>
                <c:pt idx="895">
                  <c:v>659.14</c:v>
                </c:pt>
                <c:pt idx="896">
                  <c:v>659.47</c:v>
                </c:pt>
                <c:pt idx="897">
                  <c:v>659.8</c:v>
                </c:pt>
                <c:pt idx="898">
                  <c:v>660.13</c:v>
                </c:pt>
                <c:pt idx="899">
                  <c:v>660.45</c:v>
                </c:pt>
                <c:pt idx="900">
                  <c:v>660.78</c:v>
                </c:pt>
                <c:pt idx="901">
                  <c:v>661.11</c:v>
                </c:pt>
                <c:pt idx="902">
                  <c:v>661.44</c:v>
                </c:pt>
                <c:pt idx="903">
                  <c:v>661.77</c:v>
                </c:pt>
                <c:pt idx="904">
                  <c:v>662.1</c:v>
                </c:pt>
                <c:pt idx="905">
                  <c:v>662.43</c:v>
                </c:pt>
                <c:pt idx="906">
                  <c:v>662.75</c:v>
                </c:pt>
                <c:pt idx="907">
                  <c:v>663.08</c:v>
                </c:pt>
                <c:pt idx="908">
                  <c:v>663.41</c:v>
                </c:pt>
                <c:pt idx="909">
                  <c:v>663.74</c:v>
                </c:pt>
                <c:pt idx="910">
                  <c:v>664.07</c:v>
                </c:pt>
                <c:pt idx="911">
                  <c:v>664.39</c:v>
                </c:pt>
                <c:pt idx="912">
                  <c:v>664.72</c:v>
                </c:pt>
                <c:pt idx="913">
                  <c:v>665.05</c:v>
                </c:pt>
                <c:pt idx="914">
                  <c:v>665.38</c:v>
                </c:pt>
                <c:pt idx="915">
                  <c:v>665.71</c:v>
                </c:pt>
                <c:pt idx="916">
                  <c:v>666.03</c:v>
                </c:pt>
                <c:pt idx="917">
                  <c:v>666.36</c:v>
                </c:pt>
                <c:pt idx="918">
                  <c:v>666.69</c:v>
                </c:pt>
                <c:pt idx="919">
                  <c:v>667.02</c:v>
                </c:pt>
                <c:pt idx="920">
                  <c:v>667.34</c:v>
                </c:pt>
                <c:pt idx="921">
                  <c:v>667.67</c:v>
                </c:pt>
                <c:pt idx="922">
                  <c:v>668</c:v>
                </c:pt>
                <c:pt idx="923">
                  <c:v>668.33</c:v>
                </c:pt>
                <c:pt idx="924">
                  <c:v>668.65</c:v>
                </c:pt>
                <c:pt idx="925">
                  <c:v>668.98</c:v>
                </c:pt>
                <c:pt idx="926">
                  <c:v>669.31</c:v>
                </c:pt>
                <c:pt idx="927">
                  <c:v>669.64</c:v>
                </c:pt>
                <c:pt idx="928">
                  <c:v>669.96</c:v>
                </c:pt>
                <c:pt idx="929">
                  <c:v>670.29</c:v>
                </c:pt>
                <c:pt idx="930">
                  <c:v>670.62</c:v>
                </c:pt>
                <c:pt idx="931">
                  <c:v>670.94</c:v>
                </c:pt>
                <c:pt idx="932">
                  <c:v>671.27</c:v>
                </c:pt>
                <c:pt idx="933">
                  <c:v>671.6</c:v>
                </c:pt>
                <c:pt idx="934">
                  <c:v>671.93</c:v>
                </c:pt>
                <c:pt idx="935">
                  <c:v>672.25</c:v>
                </c:pt>
                <c:pt idx="936">
                  <c:v>672.58</c:v>
                </c:pt>
                <c:pt idx="937">
                  <c:v>672.91</c:v>
                </c:pt>
                <c:pt idx="938">
                  <c:v>673.23</c:v>
                </c:pt>
                <c:pt idx="939">
                  <c:v>673.56</c:v>
                </c:pt>
                <c:pt idx="940">
                  <c:v>673.89</c:v>
                </c:pt>
                <c:pt idx="941">
                  <c:v>674.21</c:v>
                </c:pt>
                <c:pt idx="942">
                  <c:v>674.54</c:v>
                </c:pt>
                <c:pt idx="943">
                  <c:v>674.87</c:v>
                </c:pt>
                <c:pt idx="944">
                  <c:v>675.19</c:v>
                </c:pt>
                <c:pt idx="945">
                  <c:v>675.52</c:v>
                </c:pt>
                <c:pt idx="946">
                  <c:v>675.85</c:v>
                </c:pt>
                <c:pt idx="947">
                  <c:v>676.17</c:v>
                </c:pt>
                <c:pt idx="948">
                  <c:v>676.5</c:v>
                </c:pt>
                <c:pt idx="949">
                  <c:v>676.82</c:v>
                </c:pt>
                <c:pt idx="950">
                  <c:v>677.15</c:v>
                </c:pt>
                <c:pt idx="951">
                  <c:v>677.48</c:v>
                </c:pt>
                <c:pt idx="952">
                  <c:v>677.8</c:v>
                </c:pt>
                <c:pt idx="953">
                  <c:v>678.13</c:v>
                </c:pt>
                <c:pt idx="954">
                  <c:v>678.45</c:v>
                </c:pt>
                <c:pt idx="955">
                  <c:v>678.78</c:v>
                </c:pt>
                <c:pt idx="956">
                  <c:v>679.11</c:v>
                </c:pt>
                <c:pt idx="957">
                  <c:v>679.43</c:v>
                </c:pt>
                <c:pt idx="958">
                  <c:v>679.76</c:v>
                </c:pt>
                <c:pt idx="959">
                  <c:v>680.08</c:v>
                </c:pt>
                <c:pt idx="960">
                  <c:v>680.41</c:v>
                </c:pt>
                <c:pt idx="961">
                  <c:v>680.74</c:v>
                </c:pt>
                <c:pt idx="962">
                  <c:v>681.06</c:v>
                </c:pt>
                <c:pt idx="963">
                  <c:v>681.39</c:v>
                </c:pt>
                <c:pt idx="964">
                  <c:v>681.71</c:v>
                </c:pt>
                <c:pt idx="965">
                  <c:v>682.04</c:v>
                </c:pt>
                <c:pt idx="966">
                  <c:v>682.36</c:v>
                </c:pt>
                <c:pt idx="967">
                  <c:v>682.69</c:v>
                </c:pt>
                <c:pt idx="968">
                  <c:v>683.01</c:v>
                </c:pt>
                <c:pt idx="969">
                  <c:v>683.34</c:v>
                </c:pt>
                <c:pt idx="970">
                  <c:v>683.66</c:v>
                </c:pt>
                <c:pt idx="971">
                  <c:v>683.99</c:v>
                </c:pt>
                <c:pt idx="972">
                  <c:v>684.31</c:v>
                </c:pt>
                <c:pt idx="973">
                  <c:v>684.64</c:v>
                </c:pt>
                <c:pt idx="974">
                  <c:v>684.96</c:v>
                </c:pt>
                <c:pt idx="975">
                  <c:v>685.29</c:v>
                </c:pt>
                <c:pt idx="976">
                  <c:v>685.61</c:v>
                </c:pt>
                <c:pt idx="977">
                  <c:v>685.94</c:v>
                </c:pt>
                <c:pt idx="978">
                  <c:v>686.26</c:v>
                </c:pt>
                <c:pt idx="979">
                  <c:v>686.59</c:v>
                </c:pt>
                <c:pt idx="980">
                  <c:v>686.91</c:v>
                </c:pt>
                <c:pt idx="981">
                  <c:v>687.24</c:v>
                </c:pt>
                <c:pt idx="982">
                  <c:v>687.56</c:v>
                </c:pt>
                <c:pt idx="983">
                  <c:v>687.89</c:v>
                </c:pt>
                <c:pt idx="984">
                  <c:v>688.21</c:v>
                </c:pt>
                <c:pt idx="985">
                  <c:v>688.54</c:v>
                </c:pt>
                <c:pt idx="986">
                  <c:v>688.86</c:v>
                </c:pt>
                <c:pt idx="987">
                  <c:v>689.19</c:v>
                </c:pt>
                <c:pt idx="988">
                  <c:v>689.51</c:v>
                </c:pt>
                <c:pt idx="989">
                  <c:v>689.83</c:v>
                </c:pt>
                <c:pt idx="990">
                  <c:v>690.16</c:v>
                </c:pt>
                <c:pt idx="991">
                  <c:v>690.48</c:v>
                </c:pt>
                <c:pt idx="992">
                  <c:v>690.81</c:v>
                </c:pt>
                <c:pt idx="993">
                  <c:v>691.13</c:v>
                </c:pt>
                <c:pt idx="994">
                  <c:v>691.46</c:v>
                </c:pt>
                <c:pt idx="995">
                  <c:v>691.78</c:v>
                </c:pt>
                <c:pt idx="996">
                  <c:v>692.1</c:v>
                </c:pt>
                <c:pt idx="997">
                  <c:v>692.43</c:v>
                </c:pt>
                <c:pt idx="998">
                  <c:v>692.75</c:v>
                </c:pt>
                <c:pt idx="999">
                  <c:v>693.08</c:v>
                </c:pt>
                <c:pt idx="1000">
                  <c:v>693.4</c:v>
                </c:pt>
                <c:pt idx="1001">
                  <c:v>693.72</c:v>
                </c:pt>
                <c:pt idx="1002">
                  <c:v>694.05</c:v>
                </c:pt>
                <c:pt idx="1003">
                  <c:v>694.37</c:v>
                </c:pt>
                <c:pt idx="1004">
                  <c:v>694.69</c:v>
                </c:pt>
                <c:pt idx="1005">
                  <c:v>695.02</c:v>
                </c:pt>
                <c:pt idx="1006">
                  <c:v>695.34</c:v>
                </c:pt>
                <c:pt idx="1007">
                  <c:v>695.66</c:v>
                </c:pt>
                <c:pt idx="1008">
                  <c:v>695.99</c:v>
                </c:pt>
                <c:pt idx="1009">
                  <c:v>696.31</c:v>
                </c:pt>
                <c:pt idx="1010">
                  <c:v>696.63</c:v>
                </c:pt>
                <c:pt idx="1011">
                  <c:v>696.96</c:v>
                </c:pt>
                <c:pt idx="1012">
                  <c:v>697.28</c:v>
                </c:pt>
                <c:pt idx="1013">
                  <c:v>697.6</c:v>
                </c:pt>
                <c:pt idx="1014">
                  <c:v>697.93</c:v>
                </c:pt>
                <c:pt idx="1015">
                  <c:v>698.25</c:v>
                </c:pt>
                <c:pt idx="1016">
                  <c:v>698.57</c:v>
                </c:pt>
                <c:pt idx="1017">
                  <c:v>698.9</c:v>
                </c:pt>
                <c:pt idx="1018">
                  <c:v>699.22</c:v>
                </c:pt>
                <c:pt idx="1019">
                  <c:v>699.54</c:v>
                </c:pt>
                <c:pt idx="1020">
                  <c:v>699.87</c:v>
                </c:pt>
                <c:pt idx="1021">
                  <c:v>700.19</c:v>
                </c:pt>
                <c:pt idx="1022">
                  <c:v>700.51</c:v>
                </c:pt>
                <c:pt idx="1023">
                  <c:v>700.83</c:v>
                </c:pt>
                <c:pt idx="1024">
                  <c:v>701.16</c:v>
                </c:pt>
                <c:pt idx="1025">
                  <c:v>701.48</c:v>
                </c:pt>
                <c:pt idx="1026">
                  <c:v>701.8</c:v>
                </c:pt>
                <c:pt idx="1027">
                  <c:v>702.12</c:v>
                </c:pt>
                <c:pt idx="1028">
                  <c:v>702.45</c:v>
                </c:pt>
                <c:pt idx="1029">
                  <c:v>702.77</c:v>
                </c:pt>
                <c:pt idx="1030">
                  <c:v>703.09</c:v>
                </c:pt>
                <c:pt idx="1031">
                  <c:v>703.41</c:v>
                </c:pt>
                <c:pt idx="1032">
                  <c:v>703.74</c:v>
                </c:pt>
                <c:pt idx="1033">
                  <c:v>704.06</c:v>
                </c:pt>
                <c:pt idx="1034">
                  <c:v>704.38</c:v>
                </c:pt>
                <c:pt idx="1035">
                  <c:v>704.7</c:v>
                </c:pt>
                <c:pt idx="1036">
                  <c:v>705.02</c:v>
                </c:pt>
                <c:pt idx="1037">
                  <c:v>705.35</c:v>
                </c:pt>
                <c:pt idx="1038">
                  <c:v>705.67</c:v>
                </c:pt>
                <c:pt idx="1039">
                  <c:v>705.99</c:v>
                </c:pt>
                <c:pt idx="1040">
                  <c:v>706.31</c:v>
                </c:pt>
                <c:pt idx="1041">
                  <c:v>706.63</c:v>
                </c:pt>
                <c:pt idx="1042">
                  <c:v>706.96</c:v>
                </c:pt>
                <c:pt idx="1043">
                  <c:v>707.28</c:v>
                </c:pt>
                <c:pt idx="1044">
                  <c:v>707.6</c:v>
                </c:pt>
                <c:pt idx="1045">
                  <c:v>707.92</c:v>
                </c:pt>
                <c:pt idx="1046">
                  <c:v>708.24</c:v>
                </c:pt>
                <c:pt idx="1047">
                  <c:v>708.56</c:v>
                </c:pt>
                <c:pt idx="1048">
                  <c:v>708.89</c:v>
                </c:pt>
                <c:pt idx="1049">
                  <c:v>709.21</c:v>
                </c:pt>
                <c:pt idx="1050">
                  <c:v>709.53</c:v>
                </c:pt>
                <c:pt idx="1051">
                  <c:v>709.85</c:v>
                </c:pt>
                <c:pt idx="1052">
                  <c:v>710.17</c:v>
                </c:pt>
                <c:pt idx="1053">
                  <c:v>710.49</c:v>
                </c:pt>
                <c:pt idx="1054">
                  <c:v>710.81</c:v>
                </c:pt>
                <c:pt idx="1055">
                  <c:v>711.13</c:v>
                </c:pt>
                <c:pt idx="1056">
                  <c:v>711.46</c:v>
                </c:pt>
                <c:pt idx="1057">
                  <c:v>711.78</c:v>
                </c:pt>
                <c:pt idx="1058">
                  <c:v>712.1</c:v>
                </c:pt>
                <c:pt idx="1059">
                  <c:v>712.42</c:v>
                </c:pt>
                <c:pt idx="1060">
                  <c:v>712.74</c:v>
                </c:pt>
                <c:pt idx="1061">
                  <c:v>713.06</c:v>
                </c:pt>
                <c:pt idx="1062">
                  <c:v>713.38</c:v>
                </c:pt>
                <c:pt idx="1063">
                  <c:v>713.7</c:v>
                </c:pt>
                <c:pt idx="1064">
                  <c:v>714.02</c:v>
                </c:pt>
                <c:pt idx="1065">
                  <c:v>714.34</c:v>
                </c:pt>
                <c:pt idx="1066">
                  <c:v>714.66</c:v>
                </c:pt>
                <c:pt idx="1067">
                  <c:v>714.98</c:v>
                </c:pt>
                <c:pt idx="1068">
                  <c:v>715.3</c:v>
                </c:pt>
                <c:pt idx="1069">
                  <c:v>715.63</c:v>
                </c:pt>
                <c:pt idx="1070">
                  <c:v>715.95</c:v>
                </c:pt>
                <c:pt idx="1071">
                  <c:v>716.27</c:v>
                </c:pt>
                <c:pt idx="1072">
                  <c:v>716.59</c:v>
                </c:pt>
                <c:pt idx="1073">
                  <c:v>716.91</c:v>
                </c:pt>
                <c:pt idx="1074">
                  <c:v>717.23</c:v>
                </c:pt>
                <c:pt idx="1075">
                  <c:v>717.55</c:v>
                </c:pt>
                <c:pt idx="1076">
                  <c:v>717.87</c:v>
                </c:pt>
                <c:pt idx="1077">
                  <c:v>718.19</c:v>
                </c:pt>
                <c:pt idx="1078">
                  <c:v>718.51</c:v>
                </c:pt>
                <c:pt idx="1079">
                  <c:v>718.83</c:v>
                </c:pt>
                <c:pt idx="1080">
                  <c:v>719.15</c:v>
                </c:pt>
                <c:pt idx="1081">
                  <c:v>719.47</c:v>
                </c:pt>
                <c:pt idx="1082">
                  <c:v>719.79</c:v>
                </c:pt>
                <c:pt idx="1083">
                  <c:v>720.11</c:v>
                </c:pt>
                <c:pt idx="1084">
                  <c:v>720.43</c:v>
                </c:pt>
                <c:pt idx="1085">
                  <c:v>720.75</c:v>
                </c:pt>
                <c:pt idx="1086">
                  <c:v>721.07</c:v>
                </c:pt>
                <c:pt idx="1087">
                  <c:v>721.39</c:v>
                </c:pt>
                <c:pt idx="1088">
                  <c:v>721.7</c:v>
                </c:pt>
                <c:pt idx="1089">
                  <c:v>722.02</c:v>
                </c:pt>
                <c:pt idx="1090">
                  <c:v>722.34</c:v>
                </c:pt>
                <c:pt idx="1091">
                  <c:v>722.66</c:v>
                </c:pt>
                <c:pt idx="1092">
                  <c:v>722.98</c:v>
                </c:pt>
                <c:pt idx="1093">
                  <c:v>723.3</c:v>
                </c:pt>
                <c:pt idx="1094">
                  <c:v>723.62</c:v>
                </c:pt>
                <c:pt idx="1095">
                  <c:v>723.94</c:v>
                </c:pt>
                <c:pt idx="1096">
                  <c:v>724.26</c:v>
                </c:pt>
                <c:pt idx="1097">
                  <c:v>724.58</c:v>
                </c:pt>
                <c:pt idx="1098">
                  <c:v>724.9</c:v>
                </c:pt>
                <c:pt idx="1099">
                  <c:v>725.22</c:v>
                </c:pt>
                <c:pt idx="1100">
                  <c:v>725.54</c:v>
                </c:pt>
                <c:pt idx="1101">
                  <c:v>725.85</c:v>
                </c:pt>
                <c:pt idx="1102">
                  <c:v>726.17</c:v>
                </c:pt>
                <c:pt idx="1103">
                  <c:v>726.49</c:v>
                </c:pt>
                <c:pt idx="1104">
                  <c:v>726.81</c:v>
                </c:pt>
                <c:pt idx="1105">
                  <c:v>727.13</c:v>
                </c:pt>
                <c:pt idx="1106">
                  <c:v>727.45</c:v>
                </c:pt>
                <c:pt idx="1107">
                  <c:v>727.77</c:v>
                </c:pt>
                <c:pt idx="1108">
                  <c:v>728.08</c:v>
                </c:pt>
                <c:pt idx="1109">
                  <c:v>728.4</c:v>
                </c:pt>
                <c:pt idx="1110">
                  <c:v>728.72</c:v>
                </c:pt>
                <c:pt idx="1111">
                  <c:v>729.04</c:v>
                </c:pt>
                <c:pt idx="1112">
                  <c:v>729.36</c:v>
                </c:pt>
                <c:pt idx="1113">
                  <c:v>729.68</c:v>
                </c:pt>
                <c:pt idx="1114">
                  <c:v>730</c:v>
                </c:pt>
                <c:pt idx="1115">
                  <c:v>730.31</c:v>
                </c:pt>
                <c:pt idx="1116">
                  <c:v>730.63</c:v>
                </c:pt>
                <c:pt idx="1117">
                  <c:v>730.95</c:v>
                </c:pt>
                <c:pt idx="1118">
                  <c:v>731.27</c:v>
                </c:pt>
                <c:pt idx="1119">
                  <c:v>731.59</c:v>
                </c:pt>
                <c:pt idx="1120">
                  <c:v>731.9</c:v>
                </c:pt>
                <c:pt idx="1121">
                  <c:v>732.22</c:v>
                </c:pt>
                <c:pt idx="1122">
                  <c:v>732.54</c:v>
                </c:pt>
                <c:pt idx="1123">
                  <c:v>732.86</c:v>
                </c:pt>
                <c:pt idx="1124">
                  <c:v>733.18</c:v>
                </c:pt>
                <c:pt idx="1125">
                  <c:v>733.49</c:v>
                </c:pt>
                <c:pt idx="1126">
                  <c:v>733.81</c:v>
                </c:pt>
                <c:pt idx="1127">
                  <c:v>734.13</c:v>
                </c:pt>
                <c:pt idx="1128">
                  <c:v>734.45</c:v>
                </c:pt>
                <c:pt idx="1129">
                  <c:v>734.76</c:v>
                </c:pt>
                <c:pt idx="1130">
                  <c:v>735.08</c:v>
                </c:pt>
                <c:pt idx="1131">
                  <c:v>735.4</c:v>
                </c:pt>
                <c:pt idx="1132">
                  <c:v>735.72</c:v>
                </c:pt>
                <c:pt idx="1133">
                  <c:v>736.03</c:v>
                </c:pt>
                <c:pt idx="1134">
                  <c:v>736.35</c:v>
                </c:pt>
                <c:pt idx="1135">
                  <c:v>736.67</c:v>
                </c:pt>
                <c:pt idx="1136">
                  <c:v>736.98</c:v>
                </c:pt>
                <c:pt idx="1137">
                  <c:v>737.3</c:v>
                </c:pt>
                <c:pt idx="1138">
                  <c:v>737.62</c:v>
                </c:pt>
                <c:pt idx="1139">
                  <c:v>737.94</c:v>
                </c:pt>
                <c:pt idx="1140">
                  <c:v>738.25</c:v>
                </c:pt>
                <c:pt idx="1141">
                  <c:v>738.57</c:v>
                </c:pt>
                <c:pt idx="1142">
                  <c:v>738.89</c:v>
                </c:pt>
                <c:pt idx="1143">
                  <c:v>739.2</c:v>
                </c:pt>
                <c:pt idx="1144">
                  <c:v>739.52</c:v>
                </c:pt>
                <c:pt idx="1145">
                  <c:v>739.84</c:v>
                </c:pt>
                <c:pt idx="1146">
                  <c:v>740.15</c:v>
                </c:pt>
                <c:pt idx="1147">
                  <c:v>740.47</c:v>
                </c:pt>
                <c:pt idx="1148">
                  <c:v>740.79</c:v>
                </c:pt>
                <c:pt idx="1149">
                  <c:v>741.1</c:v>
                </c:pt>
                <c:pt idx="1150">
                  <c:v>741.42</c:v>
                </c:pt>
                <c:pt idx="1151">
                  <c:v>741.74</c:v>
                </c:pt>
                <c:pt idx="1152">
                  <c:v>742.05</c:v>
                </c:pt>
                <c:pt idx="1153">
                  <c:v>742.37</c:v>
                </c:pt>
                <c:pt idx="1154">
                  <c:v>742.68</c:v>
                </c:pt>
                <c:pt idx="1155">
                  <c:v>743</c:v>
                </c:pt>
                <c:pt idx="1156">
                  <c:v>743.32</c:v>
                </c:pt>
                <c:pt idx="1157">
                  <c:v>743.63</c:v>
                </c:pt>
                <c:pt idx="1158">
                  <c:v>743.95</c:v>
                </c:pt>
                <c:pt idx="1159">
                  <c:v>744.27</c:v>
                </c:pt>
                <c:pt idx="1160">
                  <c:v>744.58</c:v>
                </c:pt>
                <c:pt idx="1161">
                  <c:v>744.9</c:v>
                </c:pt>
                <c:pt idx="1162">
                  <c:v>745.21</c:v>
                </c:pt>
                <c:pt idx="1163">
                  <c:v>745.53</c:v>
                </c:pt>
                <c:pt idx="1164">
                  <c:v>745.84</c:v>
                </c:pt>
                <c:pt idx="1165">
                  <c:v>746.16</c:v>
                </c:pt>
                <c:pt idx="1166">
                  <c:v>746.48</c:v>
                </c:pt>
                <c:pt idx="1167">
                  <c:v>746.79</c:v>
                </c:pt>
                <c:pt idx="1168">
                  <c:v>747.11</c:v>
                </c:pt>
                <c:pt idx="1169">
                  <c:v>747.42</c:v>
                </c:pt>
                <c:pt idx="1170">
                  <c:v>747.74</c:v>
                </c:pt>
                <c:pt idx="1171">
                  <c:v>748.05</c:v>
                </c:pt>
                <c:pt idx="1172">
                  <c:v>748.37</c:v>
                </c:pt>
                <c:pt idx="1173">
                  <c:v>748.68</c:v>
                </c:pt>
                <c:pt idx="1174">
                  <c:v>749</c:v>
                </c:pt>
                <c:pt idx="1175">
                  <c:v>749.32</c:v>
                </c:pt>
                <c:pt idx="1176">
                  <c:v>749.63</c:v>
                </c:pt>
                <c:pt idx="1177">
                  <c:v>749.95</c:v>
                </c:pt>
                <c:pt idx="1178">
                  <c:v>750.26</c:v>
                </c:pt>
                <c:pt idx="1179">
                  <c:v>750.58</c:v>
                </c:pt>
                <c:pt idx="1180">
                  <c:v>750.89</c:v>
                </c:pt>
                <c:pt idx="1181">
                  <c:v>751.21</c:v>
                </c:pt>
                <c:pt idx="1182">
                  <c:v>751.52</c:v>
                </c:pt>
                <c:pt idx="1183">
                  <c:v>751.84</c:v>
                </c:pt>
                <c:pt idx="1184">
                  <c:v>752.15</c:v>
                </c:pt>
                <c:pt idx="1185">
                  <c:v>752.46</c:v>
                </c:pt>
                <c:pt idx="1186">
                  <c:v>752.78</c:v>
                </c:pt>
                <c:pt idx="1187">
                  <c:v>753.09</c:v>
                </c:pt>
                <c:pt idx="1188">
                  <c:v>753.41</c:v>
                </c:pt>
                <c:pt idx="1189">
                  <c:v>753.72</c:v>
                </c:pt>
                <c:pt idx="1190">
                  <c:v>754.04</c:v>
                </c:pt>
                <c:pt idx="1191">
                  <c:v>754.35</c:v>
                </c:pt>
                <c:pt idx="1192">
                  <c:v>754.67</c:v>
                </c:pt>
                <c:pt idx="1193">
                  <c:v>754.98</c:v>
                </c:pt>
                <c:pt idx="1194">
                  <c:v>755.3</c:v>
                </c:pt>
                <c:pt idx="1195">
                  <c:v>755.61</c:v>
                </c:pt>
                <c:pt idx="1196">
                  <c:v>755.92</c:v>
                </c:pt>
                <c:pt idx="1197">
                  <c:v>756.24</c:v>
                </c:pt>
                <c:pt idx="1198">
                  <c:v>756.55</c:v>
                </c:pt>
                <c:pt idx="1199">
                  <c:v>756.87</c:v>
                </c:pt>
                <c:pt idx="1200">
                  <c:v>757.18</c:v>
                </c:pt>
                <c:pt idx="1201">
                  <c:v>757.49</c:v>
                </c:pt>
                <c:pt idx="1202">
                  <c:v>757.81</c:v>
                </c:pt>
                <c:pt idx="1203">
                  <c:v>758.12</c:v>
                </c:pt>
                <c:pt idx="1204">
                  <c:v>758.44</c:v>
                </c:pt>
                <c:pt idx="1205">
                  <c:v>758.75</c:v>
                </c:pt>
                <c:pt idx="1206">
                  <c:v>759.06</c:v>
                </c:pt>
                <c:pt idx="1207">
                  <c:v>759.38</c:v>
                </c:pt>
                <c:pt idx="1208">
                  <c:v>759.69</c:v>
                </c:pt>
                <c:pt idx="1209">
                  <c:v>760</c:v>
                </c:pt>
                <c:pt idx="1210">
                  <c:v>760.32</c:v>
                </c:pt>
                <c:pt idx="1211">
                  <c:v>760.63</c:v>
                </c:pt>
                <c:pt idx="1212">
                  <c:v>760.94</c:v>
                </c:pt>
                <c:pt idx="1213">
                  <c:v>761.26</c:v>
                </c:pt>
                <c:pt idx="1214">
                  <c:v>761.57</c:v>
                </c:pt>
                <c:pt idx="1215">
                  <c:v>761.88</c:v>
                </c:pt>
                <c:pt idx="1216">
                  <c:v>762.2</c:v>
                </c:pt>
                <c:pt idx="1217">
                  <c:v>762.51</c:v>
                </c:pt>
                <c:pt idx="1218">
                  <c:v>762.82</c:v>
                </c:pt>
                <c:pt idx="1219">
                  <c:v>763.14</c:v>
                </c:pt>
                <c:pt idx="1220">
                  <c:v>763.45</c:v>
                </c:pt>
                <c:pt idx="1221">
                  <c:v>763.76</c:v>
                </c:pt>
                <c:pt idx="1222">
                  <c:v>764.07</c:v>
                </c:pt>
                <c:pt idx="1223">
                  <c:v>764.39</c:v>
                </c:pt>
                <c:pt idx="1224">
                  <c:v>764.7</c:v>
                </c:pt>
                <c:pt idx="1225">
                  <c:v>765.01</c:v>
                </c:pt>
                <c:pt idx="1226">
                  <c:v>765.33</c:v>
                </c:pt>
                <c:pt idx="1227">
                  <c:v>765.64</c:v>
                </c:pt>
                <c:pt idx="1228">
                  <c:v>765.95</c:v>
                </c:pt>
                <c:pt idx="1229">
                  <c:v>766.26</c:v>
                </c:pt>
                <c:pt idx="1230">
                  <c:v>766.58</c:v>
                </c:pt>
                <c:pt idx="1231">
                  <c:v>766.89</c:v>
                </c:pt>
                <c:pt idx="1232">
                  <c:v>767.2</c:v>
                </c:pt>
                <c:pt idx="1233">
                  <c:v>767.51</c:v>
                </c:pt>
                <c:pt idx="1234">
                  <c:v>767.83</c:v>
                </c:pt>
                <c:pt idx="1235">
                  <c:v>768.14</c:v>
                </c:pt>
                <c:pt idx="1236">
                  <c:v>768.45</c:v>
                </c:pt>
                <c:pt idx="1237">
                  <c:v>768.76</c:v>
                </c:pt>
                <c:pt idx="1238">
                  <c:v>769.07</c:v>
                </c:pt>
                <c:pt idx="1239">
                  <c:v>769.39</c:v>
                </c:pt>
                <c:pt idx="1240">
                  <c:v>769.7</c:v>
                </c:pt>
                <c:pt idx="1241">
                  <c:v>770.01</c:v>
                </c:pt>
                <c:pt idx="1242">
                  <c:v>770.32</c:v>
                </c:pt>
                <c:pt idx="1243">
                  <c:v>770.63</c:v>
                </c:pt>
                <c:pt idx="1244">
                  <c:v>770.95</c:v>
                </c:pt>
                <c:pt idx="1245">
                  <c:v>771.26</c:v>
                </c:pt>
                <c:pt idx="1246">
                  <c:v>771.57</c:v>
                </c:pt>
                <c:pt idx="1247">
                  <c:v>771.88</c:v>
                </c:pt>
                <c:pt idx="1248">
                  <c:v>772.19</c:v>
                </c:pt>
                <c:pt idx="1249">
                  <c:v>772.5</c:v>
                </c:pt>
                <c:pt idx="1250">
                  <c:v>772.81</c:v>
                </c:pt>
                <c:pt idx="1251">
                  <c:v>773.13</c:v>
                </c:pt>
                <c:pt idx="1252">
                  <c:v>773.44</c:v>
                </c:pt>
                <c:pt idx="1253">
                  <c:v>773.75</c:v>
                </c:pt>
                <c:pt idx="1254">
                  <c:v>774.06</c:v>
                </c:pt>
                <c:pt idx="1255">
                  <c:v>774.37</c:v>
                </c:pt>
                <c:pt idx="1256">
                  <c:v>774.68</c:v>
                </c:pt>
                <c:pt idx="1257">
                  <c:v>774.99</c:v>
                </c:pt>
                <c:pt idx="1258">
                  <c:v>775.3</c:v>
                </c:pt>
                <c:pt idx="1259">
                  <c:v>775.62</c:v>
                </c:pt>
                <c:pt idx="1260">
                  <c:v>775.93</c:v>
                </c:pt>
                <c:pt idx="1261">
                  <c:v>776.24</c:v>
                </c:pt>
                <c:pt idx="1262">
                  <c:v>776.55</c:v>
                </c:pt>
                <c:pt idx="1263">
                  <c:v>776.86</c:v>
                </c:pt>
                <c:pt idx="1264">
                  <c:v>777.17</c:v>
                </c:pt>
                <c:pt idx="1265">
                  <c:v>777.48</c:v>
                </c:pt>
                <c:pt idx="1266">
                  <c:v>777.79</c:v>
                </c:pt>
                <c:pt idx="1267">
                  <c:v>778.1</c:v>
                </c:pt>
                <c:pt idx="1268">
                  <c:v>778.41</c:v>
                </c:pt>
                <c:pt idx="1269">
                  <c:v>778.72</c:v>
                </c:pt>
                <c:pt idx="1270">
                  <c:v>779.03</c:v>
                </c:pt>
                <c:pt idx="1271">
                  <c:v>779.34</c:v>
                </c:pt>
                <c:pt idx="1272">
                  <c:v>779.65</c:v>
                </c:pt>
                <c:pt idx="1273">
                  <c:v>779.96</c:v>
                </c:pt>
                <c:pt idx="1274">
                  <c:v>780.27</c:v>
                </c:pt>
                <c:pt idx="1275">
                  <c:v>780.58</c:v>
                </c:pt>
                <c:pt idx="1276">
                  <c:v>780.89</c:v>
                </c:pt>
                <c:pt idx="1277">
                  <c:v>781.21</c:v>
                </c:pt>
                <c:pt idx="1278">
                  <c:v>781.52</c:v>
                </c:pt>
                <c:pt idx="1279">
                  <c:v>781.83</c:v>
                </c:pt>
                <c:pt idx="1280">
                  <c:v>782.13</c:v>
                </c:pt>
                <c:pt idx="1281">
                  <c:v>782.44</c:v>
                </c:pt>
                <c:pt idx="1282">
                  <c:v>782.75</c:v>
                </c:pt>
                <c:pt idx="1283">
                  <c:v>783.06</c:v>
                </c:pt>
                <c:pt idx="1284">
                  <c:v>783.37</c:v>
                </c:pt>
                <c:pt idx="1285">
                  <c:v>783.68</c:v>
                </c:pt>
                <c:pt idx="1286">
                  <c:v>783.99</c:v>
                </c:pt>
                <c:pt idx="1287">
                  <c:v>784.3</c:v>
                </c:pt>
                <c:pt idx="1288">
                  <c:v>784.61</c:v>
                </c:pt>
                <c:pt idx="1289">
                  <c:v>784.92</c:v>
                </c:pt>
                <c:pt idx="1290">
                  <c:v>785.23</c:v>
                </c:pt>
                <c:pt idx="1291">
                  <c:v>785.54</c:v>
                </c:pt>
                <c:pt idx="1292">
                  <c:v>785.85</c:v>
                </c:pt>
                <c:pt idx="1293">
                  <c:v>786.16</c:v>
                </c:pt>
                <c:pt idx="1294">
                  <c:v>786.47</c:v>
                </c:pt>
                <c:pt idx="1295">
                  <c:v>786.78</c:v>
                </c:pt>
                <c:pt idx="1296">
                  <c:v>787.09</c:v>
                </c:pt>
                <c:pt idx="1297">
                  <c:v>787.4</c:v>
                </c:pt>
                <c:pt idx="1298">
                  <c:v>787.71</c:v>
                </c:pt>
                <c:pt idx="1299">
                  <c:v>788.01</c:v>
                </c:pt>
                <c:pt idx="1300">
                  <c:v>788.32</c:v>
                </c:pt>
                <c:pt idx="1301">
                  <c:v>788.63</c:v>
                </c:pt>
                <c:pt idx="1302">
                  <c:v>788.94</c:v>
                </c:pt>
                <c:pt idx="1303">
                  <c:v>789.25</c:v>
                </c:pt>
                <c:pt idx="1304">
                  <c:v>789.56</c:v>
                </c:pt>
                <c:pt idx="1305">
                  <c:v>789.87</c:v>
                </c:pt>
                <c:pt idx="1306">
                  <c:v>790.18</c:v>
                </c:pt>
                <c:pt idx="1307">
                  <c:v>790.48</c:v>
                </c:pt>
                <c:pt idx="1308">
                  <c:v>790.79</c:v>
                </c:pt>
                <c:pt idx="1309">
                  <c:v>791.1</c:v>
                </c:pt>
                <c:pt idx="1310">
                  <c:v>791.41</c:v>
                </c:pt>
                <c:pt idx="1311">
                  <c:v>791.72</c:v>
                </c:pt>
                <c:pt idx="1312">
                  <c:v>792.03</c:v>
                </c:pt>
                <c:pt idx="1313">
                  <c:v>792.33</c:v>
                </c:pt>
                <c:pt idx="1314">
                  <c:v>792.64</c:v>
                </c:pt>
                <c:pt idx="1315">
                  <c:v>792.95</c:v>
                </c:pt>
                <c:pt idx="1316">
                  <c:v>793.26</c:v>
                </c:pt>
                <c:pt idx="1317">
                  <c:v>793.57</c:v>
                </c:pt>
                <c:pt idx="1318">
                  <c:v>793.87</c:v>
                </c:pt>
                <c:pt idx="1319">
                  <c:v>794.18</c:v>
                </c:pt>
                <c:pt idx="1320">
                  <c:v>794.49</c:v>
                </c:pt>
                <c:pt idx="1321">
                  <c:v>794.8</c:v>
                </c:pt>
                <c:pt idx="1322">
                  <c:v>795.11</c:v>
                </c:pt>
                <c:pt idx="1323">
                  <c:v>795.41</c:v>
                </c:pt>
                <c:pt idx="1324">
                  <c:v>795.72</c:v>
                </c:pt>
                <c:pt idx="1325">
                  <c:v>796.03</c:v>
                </c:pt>
                <c:pt idx="1326">
                  <c:v>796.34</c:v>
                </c:pt>
                <c:pt idx="1327">
                  <c:v>796.64</c:v>
                </c:pt>
                <c:pt idx="1328">
                  <c:v>796.95</c:v>
                </c:pt>
                <c:pt idx="1329">
                  <c:v>797.26</c:v>
                </c:pt>
                <c:pt idx="1330">
                  <c:v>797.57</c:v>
                </c:pt>
                <c:pt idx="1331">
                  <c:v>797.87</c:v>
                </c:pt>
                <c:pt idx="1332">
                  <c:v>798.18</c:v>
                </c:pt>
                <c:pt idx="1333">
                  <c:v>798.49</c:v>
                </c:pt>
                <c:pt idx="1334">
                  <c:v>798.8</c:v>
                </c:pt>
                <c:pt idx="1335">
                  <c:v>799.1</c:v>
                </c:pt>
                <c:pt idx="1336">
                  <c:v>799.41</c:v>
                </c:pt>
                <c:pt idx="1337">
                  <c:v>799.72</c:v>
                </c:pt>
                <c:pt idx="1338">
                  <c:v>800.02</c:v>
                </c:pt>
                <c:pt idx="1339">
                  <c:v>800.33</c:v>
                </c:pt>
                <c:pt idx="1340">
                  <c:v>800.64</c:v>
                </c:pt>
                <c:pt idx="1341">
                  <c:v>800.94</c:v>
                </c:pt>
                <c:pt idx="1342">
                  <c:v>801.25</c:v>
                </c:pt>
                <c:pt idx="1343">
                  <c:v>801.56</c:v>
                </c:pt>
                <c:pt idx="1344">
                  <c:v>801.86</c:v>
                </c:pt>
                <c:pt idx="1345">
                  <c:v>802.17</c:v>
                </c:pt>
                <c:pt idx="1346">
                  <c:v>802.48</c:v>
                </c:pt>
                <c:pt idx="1347">
                  <c:v>802.78</c:v>
                </c:pt>
                <c:pt idx="1348">
                  <c:v>803.09</c:v>
                </c:pt>
                <c:pt idx="1349">
                  <c:v>803.4</c:v>
                </c:pt>
                <c:pt idx="1350">
                  <c:v>803.7</c:v>
                </c:pt>
                <c:pt idx="1351">
                  <c:v>804.01</c:v>
                </c:pt>
                <c:pt idx="1352">
                  <c:v>804.32</c:v>
                </c:pt>
                <c:pt idx="1353">
                  <c:v>804.62</c:v>
                </c:pt>
                <c:pt idx="1354">
                  <c:v>804.93</c:v>
                </c:pt>
                <c:pt idx="1355">
                  <c:v>805.23</c:v>
                </c:pt>
                <c:pt idx="1356">
                  <c:v>805.54</c:v>
                </c:pt>
                <c:pt idx="1357">
                  <c:v>805.85</c:v>
                </c:pt>
                <c:pt idx="1358">
                  <c:v>806.15</c:v>
                </c:pt>
                <c:pt idx="1359">
                  <c:v>806.46</c:v>
                </c:pt>
                <c:pt idx="1360">
                  <c:v>806.76</c:v>
                </c:pt>
                <c:pt idx="1361">
                  <c:v>807.07</c:v>
                </c:pt>
                <c:pt idx="1362">
                  <c:v>807.38</c:v>
                </c:pt>
                <c:pt idx="1363">
                  <c:v>807.68</c:v>
                </c:pt>
                <c:pt idx="1364">
                  <c:v>807.99</c:v>
                </c:pt>
                <c:pt idx="1365">
                  <c:v>808.29</c:v>
                </c:pt>
                <c:pt idx="1366">
                  <c:v>808.6</c:v>
                </c:pt>
                <c:pt idx="1367">
                  <c:v>808.9</c:v>
                </c:pt>
                <c:pt idx="1368">
                  <c:v>809.21</c:v>
                </c:pt>
                <c:pt idx="1369">
                  <c:v>809.51</c:v>
                </c:pt>
                <c:pt idx="1370">
                  <c:v>809.82</c:v>
                </c:pt>
                <c:pt idx="1371">
                  <c:v>810.12</c:v>
                </c:pt>
                <c:pt idx="1372">
                  <c:v>810.43</c:v>
                </c:pt>
                <c:pt idx="1373">
                  <c:v>810.73</c:v>
                </c:pt>
                <c:pt idx="1374">
                  <c:v>811.04</c:v>
                </c:pt>
                <c:pt idx="1375">
                  <c:v>811.34</c:v>
                </c:pt>
                <c:pt idx="1376">
                  <c:v>811.65</c:v>
                </c:pt>
                <c:pt idx="1377">
                  <c:v>811.95</c:v>
                </c:pt>
                <c:pt idx="1378">
                  <c:v>812.26</c:v>
                </c:pt>
                <c:pt idx="1379">
                  <c:v>812.56</c:v>
                </c:pt>
                <c:pt idx="1380">
                  <c:v>812.87</c:v>
                </c:pt>
                <c:pt idx="1381">
                  <c:v>813.17</c:v>
                </c:pt>
                <c:pt idx="1382">
                  <c:v>813.48</c:v>
                </c:pt>
                <c:pt idx="1383">
                  <c:v>813.78</c:v>
                </c:pt>
                <c:pt idx="1384">
                  <c:v>814.09</c:v>
                </c:pt>
                <c:pt idx="1385">
                  <c:v>814.39</c:v>
                </c:pt>
                <c:pt idx="1386">
                  <c:v>814.7</c:v>
                </c:pt>
                <c:pt idx="1387">
                  <c:v>815</c:v>
                </c:pt>
                <c:pt idx="1388">
                  <c:v>815.31</c:v>
                </c:pt>
                <c:pt idx="1389">
                  <c:v>815.61</c:v>
                </c:pt>
                <c:pt idx="1390">
                  <c:v>815.91</c:v>
                </c:pt>
                <c:pt idx="1391">
                  <c:v>816.22</c:v>
                </c:pt>
                <c:pt idx="1392">
                  <c:v>816.52</c:v>
                </c:pt>
                <c:pt idx="1393">
                  <c:v>816.83</c:v>
                </c:pt>
                <c:pt idx="1394">
                  <c:v>817.13</c:v>
                </c:pt>
                <c:pt idx="1395">
                  <c:v>817.43</c:v>
                </c:pt>
                <c:pt idx="1396">
                  <c:v>817.74</c:v>
                </c:pt>
                <c:pt idx="1397">
                  <c:v>818.04</c:v>
                </c:pt>
                <c:pt idx="1398">
                  <c:v>818.35</c:v>
                </c:pt>
                <c:pt idx="1399">
                  <c:v>818.65</c:v>
                </c:pt>
                <c:pt idx="1400">
                  <c:v>818.95</c:v>
                </c:pt>
                <c:pt idx="1401">
                  <c:v>819.26</c:v>
                </c:pt>
                <c:pt idx="1402">
                  <c:v>819.56</c:v>
                </c:pt>
                <c:pt idx="1403">
                  <c:v>819.86</c:v>
                </c:pt>
                <c:pt idx="1404">
                  <c:v>820.17</c:v>
                </c:pt>
                <c:pt idx="1405">
                  <c:v>820.47</c:v>
                </c:pt>
                <c:pt idx="1406">
                  <c:v>820.78</c:v>
                </c:pt>
                <c:pt idx="1407">
                  <c:v>821.08</c:v>
                </c:pt>
                <c:pt idx="1408">
                  <c:v>821.38</c:v>
                </c:pt>
                <c:pt idx="1409">
                  <c:v>821.69</c:v>
                </c:pt>
                <c:pt idx="1410">
                  <c:v>821.99</c:v>
                </c:pt>
                <c:pt idx="1411">
                  <c:v>822.29</c:v>
                </c:pt>
                <c:pt idx="1412">
                  <c:v>822.59</c:v>
                </c:pt>
                <c:pt idx="1413">
                  <c:v>822.9</c:v>
                </c:pt>
                <c:pt idx="1414">
                  <c:v>823.2</c:v>
                </c:pt>
                <c:pt idx="1415">
                  <c:v>823.5</c:v>
                </c:pt>
                <c:pt idx="1416">
                  <c:v>823.81</c:v>
                </c:pt>
                <c:pt idx="1417">
                  <c:v>824.11</c:v>
                </c:pt>
                <c:pt idx="1418">
                  <c:v>824.41</c:v>
                </c:pt>
                <c:pt idx="1419">
                  <c:v>824.72</c:v>
                </c:pt>
                <c:pt idx="1420">
                  <c:v>825.02</c:v>
                </c:pt>
                <c:pt idx="1421">
                  <c:v>825.32</c:v>
                </c:pt>
                <c:pt idx="1422">
                  <c:v>825.62</c:v>
                </c:pt>
                <c:pt idx="1423">
                  <c:v>825.93</c:v>
                </c:pt>
                <c:pt idx="1424">
                  <c:v>826.23</c:v>
                </c:pt>
                <c:pt idx="1425">
                  <c:v>826.53</c:v>
                </c:pt>
                <c:pt idx="1426">
                  <c:v>826.83</c:v>
                </c:pt>
                <c:pt idx="1427">
                  <c:v>827.14</c:v>
                </c:pt>
                <c:pt idx="1428">
                  <c:v>827.44</c:v>
                </c:pt>
                <c:pt idx="1429">
                  <c:v>827.74</c:v>
                </c:pt>
                <c:pt idx="1430">
                  <c:v>828.04</c:v>
                </c:pt>
                <c:pt idx="1431">
                  <c:v>828.34</c:v>
                </c:pt>
                <c:pt idx="1432">
                  <c:v>828.65</c:v>
                </c:pt>
                <c:pt idx="1433">
                  <c:v>828.95</c:v>
                </c:pt>
                <c:pt idx="1434">
                  <c:v>829.25</c:v>
                </c:pt>
                <c:pt idx="1435">
                  <c:v>829.55</c:v>
                </c:pt>
                <c:pt idx="1436">
                  <c:v>829.85</c:v>
                </c:pt>
                <c:pt idx="1437">
                  <c:v>830.16</c:v>
                </c:pt>
                <c:pt idx="1438">
                  <c:v>830.46</c:v>
                </c:pt>
                <c:pt idx="1439">
                  <c:v>830.76</c:v>
                </c:pt>
                <c:pt idx="1440">
                  <c:v>831.06</c:v>
                </c:pt>
                <c:pt idx="1441">
                  <c:v>831.36</c:v>
                </c:pt>
                <c:pt idx="1442">
                  <c:v>831.66</c:v>
                </c:pt>
                <c:pt idx="1443">
                  <c:v>831.97</c:v>
                </c:pt>
                <c:pt idx="1444">
                  <c:v>832.27</c:v>
                </c:pt>
                <c:pt idx="1445">
                  <c:v>832.57</c:v>
                </c:pt>
                <c:pt idx="1446">
                  <c:v>832.87</c:v>
                </c:pt>
                <c:pt idx="1447">
                  <c:v>833.17</c:v>
                </c:pt>
                <c:pt idx="1448">
                  <c:v>833.47</c:v>
                </c:pt>
                <c:pt idx="1449">
                  <c:v>833.77</c:v>
                </c:pt>
                <c:pt idx="1450">
                  <c:v>834.07</c:v>
                </c:pt>
                <c:pt idx="1451">
                  <c:v>834.38</c:v>
                </c:pt>
                <c:pt idx="1452">
                  <c:v>834.68</c:v>
                </c:pt>
                <c:pt idx="1453">
                  <c:v>834.98</c:v>
                </c:pt>
                <c:pt idx="1454">
                  <c:v>835.28</c:v>
                </c:pt>
                <c:pt idx="1455">
                  <c:v>835.58</c:v>
                </c:pt>
                <c:pt idx="1456">
                  <c:v>835.88</c:v>
                </c:pt>
                <c:pt idx="1457">
                  <c:v>836.18</c:v>
                </c:pt>
                <c:pt idx="1458">
                  <c:v>836.48</c:v>
                </c:pt>
                <c:pt idx="1459">
                  <c:v>836.78</c:v>
                </c:pt>
                <c:pt idx="1460">
                  <c:v>837.08</c:v>
                </c:pt>
                <c:pt idx="1461">
                  <c:v>837.38</c:v>
                </c:pt>
                <c:pt idx="1462">
                  <c:v>837.68</c:v>
                </c:pt>
                <c:pt idx="1463">
                  <c:v>837.98</c:v>
                </c:pt>
                <c:pt idx="1464">
                  <c:v>838.28</c:v>
                </c:pt>
                <c:pt idx="1465">
                  <c:v>838.58</c:v>
                </c:pt>
                <c:pt idx="1466">
                  <c:v>838.88</c:v>
                </c:pt>
                <c:pt idx="1467">
                  <c:v>839.18</c:v>
                </c:pt>
                <c:pt idx="1468">
                  <c:v>839.49</c:v>
                </c:pt>
                <c:pt idx="1469">
                  <c:v>839.79</c:v>
                </c:pt>
                <c:pt idx="1470">
                  <c:v>840.09</c:v>
                </c:pt>
                <c:pt idx="1471">
                  <c:v>840.39</c:v>
                </c:pt>
                <c:pt idx="1472">
                  <c:v>840.69</c:v>
                </c:pt>
                <c:pt idx="1473">
                  <c:v>840.99</c:v>
                </c:pt>
                <c:pt idx="1474">
                  <c:v>841.28</c:v>
                </c:pt>
                <c:pt idx="1475">
                  <c:v>841.58</c:v>
                </c:pt>
                <c:pt idx="1476">
                  <c:v>841.88</c:v>
                </c:pt>
                <c:pt idx="1477">
                  <c:v>842.18</c:v>
                </c:pt>
                <c:pt idx="1478">
                  <c:v>842.48</c:v>
                </c:pt>
                <c:pt idx="1479">
                  <c:v>842.78</c:v>
                </c:pt>
                <c:pt idx="1480">
                  <c:v>843.08</c:v>
                </c:pt>
                <c:pt idx="1481">
                  <c:v>843.38</c:v>
                </c:pt>
                <c:pt idx="1482">
                  <c:v>843.68</c:v>
                </c:pt>
                <c:pt idx="1483">
                  <c:v>843.98</c:v>
                </c:pt>
                <c:pt idx="1484">
                  <c:v>844.28</c:v>
                </c:pt>
                <c:pt idx="1485">
                  <c:v>844.58</c:v>
                </c:pt>
                <c:pt idx="1486">
                  <c:v>844.88</c:v>
                </c:pt>
                <c:pt idx="1487">
                  <c:v>845.18</c:v>
                </c:pt>
                <c:pt idx="1488">
                  <c:v>845.48</c:v>
                </c:pt>
                <c:pt idx="1489">
                  <c:v>845.78</c:v>
                </c:pt>
                <c:pt idx="1490">
                  <c:v>846.08</c:v>
                </c:pt>
                <c:pt idx="1491">
                  <c:v>846.37</c:v>
                </c:pt>
                <c:pt idx="1492">
                  <c:v>846.67</c:v>
                </c:pt>
                <c:pt idx="1493">
                  <c:v>846.97</c:v>
                </c:pt>
                <c:pt idx="1494">
                  <c:v>847.27</c:v>
                </c:pt>
                <c:pt idx="1495">
                  <c:v>847.57</c:v>
                </c:pt>
                <c:pt idx="1496">
                  <c:v>847.87</c:v>
                </c:pt>
                <c:pt idx="1497">
                  <c:v>848.17</c:v>
                </c:pt>
                <c:pt idx="1498">
                  <c:v>848.47</c:v>
                </c:pt>
                <c:pt idx="1499">
                  <c:v>848.76</c:v>
                </c:pt>
                <c:pt idx="1500">
                  <c:v>849.06</c:v>
                </c:pt>
                <c:pt idx="1501">
                  <c:v>849.36</c:v>
                </c:pt>
                <c:pt idx="1502">
                  <c:v>849.66</c:v>
                </c:pt>
                <c:pt idx="1503">
                  <c:v>849.96</c:v>
                </c:pt>
                <c:pt idx="1504">
                  <c:v>850.26</c:v>
                </c:pt>
                <c:pt idx="1505">
                  <c:v>850.55</c:v>
                </c:pt>
                <c:pt idx="1506">
                  <c:v>850.85</c:v>
                </c:pt>
                <c:pt idx="1507">
                  <c:v>851.15</c:v>
                </c:pt>
                <c:pt idx="1508">
                  <c:v>851.45</c:v>
                </c:pt>
                <c:pt idx="1509">
                  <c:v>851.75</c:v>
                </c:pt>
                <c:pt idx="1510">
                  <c:v>852.04</c:v>
                </c:pt>
                <c:pt idx="1511">
                  <c:v>852.34</c:v>
                </c:pt>
                <c:pt idx="1512">
                  <c:v>852.64</c:v>
                </c:pt>
                <c:pt idx="1513">
                  <c:v>852.94</c:v>
                </c:pt>
                <c:pt idx="1514">
                  <c:v>853.24</c:v>
                </c:pt>
                <c:pt idx="1515">
                  <c:v>853.53</c:v>
                </c:pt>
                <c:pt idx="1516">
                  <c:v>853.83</c:v>
                </c:pt>
                <c:pt idx="1517">
                  <c:v>854.13</c:v>
                </c:pt>
                <c:pt idx="1518">
                  <c:v>854.43</c:v>
                </c:pt>
                <c:pt idx="1519">
                  <c:v>854.72</c:v>
                </c:pt>
                <c:pt idx="1520">
                  <c:v>855.02</c:v>
                </c:pt>
                <c:pt idx="1521">
                  <c:v>855.32</c:v>
                </c:pt>
                <c:pt idx="1522">
                  <c:v>855.61</c:v>
                </c:pt>
                <c:pt idx="1523">
                  <c:v>855.91</c:v>
                </c:pt>
                <c:pt idx="1524">
                  <c:v>856.21</c:v>
                </c:pt>
                <c:pt idx="1525">
                  <c:v>856.51</c:v>
                </c:pt>
                <c:pt idx="1526">
                  <c:v>856.8</c:v>
                </c:pt>
                <c:pt idx="1527">
                  <c:v>857.1</c:v>
                </c:pt>
                <c:pt idx="1528">
                  <c:v>857.4</c:v>
                </c:pt>
                <c:pt idx="1529">
                  <c:v>857.69</c:v>
                </c:pt>
                <c:pt idx="1530">
                  <c:v>857.99</c:v>
                </c:pt>
                <c:pt idx="1531">
                  <c:v>858.29</c:v>
                </c:pt>
                <c:pt idx="1532">
                  <c:v>858.58</c:v>
                </c:pt>
                <c:pt idx="1533">
                  <c:v>858.88</c:v>
                </c:pt>
                <c:pt idx="1534">
                  <c:v>859.18</c:v>
                </c:pt>
                <c:pt idx="1535">
                  <c:v>859.47</c:v>
                </c:pt>
                <c:pt idx="1536">
                  <c:v>859.77</c:v>
                </c:pt>
                <c:pt idx="1537">
                  <c:v>860.07</c:v>
                </c:pt>
                <c:pt idx="1538">
                  <c:v>860.36</c:v>
                </c:pt>
                <c:pt idx="1539">
                  <c:v>860.66</c:v>
                </c:pt>
                <c:pt idx="1540">
                  <c:v>860.96</c:v>
                </c:pt>
                <c:pt idx="1541">
                  <c:v>861.25</c:v>
                </c:pt>
                <c:pt idx="1542">
                  <c:v>861.55</c:v>
                </c:pt>
                <c:pt idx="1543">
                  <c:v>861.85</c:v>
                </c:pt>
                <c:pt idx="1544">
                  <c:v>862.14</c:v>
                </c:pt>
                <c:pt idx="1545">
                  <c:v>862.44</c:v>
                </c:pt>
                <c:pt idx="1546">
                  <c:v>862.73</c:v>
                </c:pt>
                <c:pt idx="1547">
                  <c:v>863.03</c:v>
                </c:pt>
                <c:pt idx="1548">
                  <c:v>863.33</c:v>
                </c:pt>
                <c:pt idx="1549">
                  <c:v>863.62</c:v>
                </c:pt>
                <c:pt idx="1550">
                  <c:v>863.92</c:v>
                </c:pt>
                <c:pt idx="1551">
                  <c:v>864.21</c:v>
                </c:pt>
                <c:pt idx="1552">
                  <c:v>864.51</c:v>
                </c:pt>
                <c:pt idx="1553">
                  <c:v>864.8</c:v>
                </c:pt>
                <c:pt idx="1554">
                  <c:v>865.1</c:v>
                </c:pt>
                <c:pt idx="1555">
                  <c:v>865.4</c:v>
                </c:pt>
                <c:pt idx="1556">
                  <c:v>865.69</c:v>
                </c:pt>
                <c:pt idx="1557">
                  <c:v>865.99</c:v>
                </c:pt>
                <c:pt idx="1558">
                  <c:v>866.28</c:v>
                </c:pt>
                <c:pt idx="1559">
                  <c:v>866.58</c:v>
                </c:pt>
                <c:pt idx="1560">
                  <c:v>866.87</c:v>
                </c:pt>
                <c:pt idx="1561">
                  <c:v>867.17</c:v>
                </c:pt>
                <c:pt idx="1562">
                  <c:v>867.46</c:v>
                </c:pt>
                <c:pt idx="1563">
                  <c:v>867.76</c:v>
                </c:pt>
                <c:pt idx="1564">
                  <c:v>868.05</c:v>
                </c:pt>
                <c:pt idx="1565">
                  <c:v>868.35</c:v>
                </c:pt>
                <c:pt idx="1566">
                  <c:v>868.64</c:v>
                </c:pt>
                <c:pt idx="1567">
                  <c:v>868.94</c:v>
                </c:pt>
                <c:pt idx="1568">
                  <c:v>869.23</c:v>
                </c:pt>
                <c:pt idx="1569">
                  <c:v>869.53</c:v>
                </c:pt>
                <c:pt idx="1570">
                  <c:v>869.82</c:v>
                </c:pt>
                <c:pt idx="1571">
                  <c:v>870.12</c:v>
                </c:pt>
                <c:pt idx="1572">
                  <c:v>870.41</c:v>
                </c:pt>
                <c:pt idx="1573">
                  <c:v>870.71</c:v>
                </c:pt>
                <c:pt idx="1574">
                  <c:v>871</c:v>
                </c:pt>
                <c:pt idx="1575">
                  <c:v>871.29</c:v>
                </c:pt>
                <c:pt idx="1576">
                  <c:v>871.59</c:v>
                </c:pt>
                <c:pt idx="1577">
                  <c:v>871.88</c:v>
                </c:pt>
                <c:pt idx="1578">
                  <c:v>872.18</c:v>
                </c:pt>
                <c:pt idx="1579">
                  <c:v>872.47</c:v>
                </c:pt>
                <c:pt idx="1580">
                  <c:v>872.77</c:v>
                </c:pt>
                <c:pt idx="1581">
                  <c:v>873.06</c:v>
                </c:pt>
                <c:pt idx="1582">
                  <c:v>873.35</c:v>
                </c:pt>
                <c:pt idx="1583">
                  <c:v>873.65</c:v>
                </c:pt>
                <c:pt idx="1584">
                  <c:v>873.94</c:v>
                </c:pt>
                <c:pt idx="1585">
                  <c:v>874.24</c:v>
                </c:pt>
                <c:pt idx="1586">
                  <c:v>874.53</c:v>
                </c:pt>
                <c:pt idx="1587">
                  <c:v>874.82</c:v>
                </c:pt>
                <c:pt idx="1588">
                  <c:v>875.12</c:v>
                </c:pt>
                <c:pt idx="1589">
                  <c:v>875.41</c:v>
                </c:pt>
                <c:pt idx="1590">
                  <c:v>875.7</c:v>
                </c:pt>
              </c:numCache>
            </c:numRef>
          </c:xVal>
          <c:yVal>
            <c:numRef>
              <c:f>Processed!$S$4:$S$1594</c:f>
              <c:numCache>
                <c:formatCode>General</c:formatCode>
                <c:ptCount val="1591"/>
                <c:pt idx="0">
                  <c:v>-4.2732974760140152E-3</c:v>
                </c:pt>
                <c:pt idx="1">
                  <c:v>0.15930291859702861</c:v>
                </c:pt>
                <c:pt idx="2">
                  <c:v>7.9228323966461955E-2</c:v>
                </c:pt>
                <c:pt idx="3">
                  <c:v>8.090760026081123E-2</c:v>
                </c:pt>
                <c:pt idx="4">
                  <c:v>0.13901899079497193</c:v>
                </c:pt>
                <c:pt idx="5">
                  <c:v>-6.1265681730810206E-2</c:v>
                </c:pt>
                <c:pt idx="6">
                  <c:v>8.113086218512211E-2</c:v>
                </c:pt>
                <c:pt idx="7">
                  <c:v>-8.2789675885313052E-3</c:v>
                </c:pt>
                <c:pt idx="8">
                  <c:v>-6.120382456722373E-2</c:v>
                </c:pt>
                <c:pt idx="9">
                  <c:v>-5.2503350677234495E-2</c:v>
                </c:pt>
                <c:pt idx="10">
                  <c:v>4.2904781893624899E-2</c:v>
                </c:pt>
                <c:pt idx="11">
                  <c:v>-0.13098057730892221</c:v>
                </c:pt>
                <c:pt idx="12">
                  <c:v>6.9741859510437876E-2</c:v>
                </c:pt>
                <c:pt idx="13">
                  <c:v>-0.19841807985497512</c:v>
                </c:pt>
                <c:pt idx="14">
                  <c:v>-4.303079225779094E-2</c:v>
                </c:pt>
                <c:pt idx="15">
                  <c:v>-0.11145798318111938</c:v>
                </c:pt>
                <c:pt idx="16">
                  <c:v>-7.1862563732620344E-3</c:v>
                </c:pt>
                <c:pt idx="17">
                  <c:v>2.3118340505486723E-2</c:v>
                </c:pt>
                <c:pt idx="18">
                  <c:v>-1.789013154046043E-2</c:v>
                </c:pt>
                <c:pt idx="19">
                  <c:v>-1.9100286062854577E-2</c:v>
                </c:pt>
                <c:pt idx="20">
                  <c:v>5.7014582384894985E-3</c:v>
                </c:pt>
                <c:pt idx="21">
                  <c:v>-9.258518724198217E-2</c:v>
                </c:pt>
                <c:pt idx="22">
                  <c:v>-7.0174043297730249E-2</c:v>
                </c:pt>
                <c:pt idx="23">
                  <c:v>-0.11317975601419605</c:v>
                </c:pt>
                <c:pt idx="24">
                  <c:v>3.3878190716302048E-2</c:v>
                </c:pt>
                <c:pt idx="25">
                  <c:v>-4.9693898648086432E-2</c:v>
                </c:pt>
                <c:pt idx="26">
                  <c:v>2.1480153790795986E-2</c:v>
                </c:pt>
                <c:pt idx="27">
                  <c:v>-4.5054241682981777E-2</c:v>
                </c:pt>
                <c:pt idx="28">
                  <c:v>-6.7424805992645442E-2</c:v>
                </c:pt>
                <c:pt idx="29">
                  <c:v>5.7423996431891888E-2</c:v>
                </c:pt>
                <c:pt idx="30">
                  <c:v>-5.031352529067995E-2</c:v>
                </c:pt>
                <c:pt idx="31">
                  <c:v>9.594053044838291E-2</c:v>
                </c:pt>
                <c:pt idx="32">
                  <c:v>-5.2570293050451744E-2</c:v>
                </c:pt>
                <c:pt idx="33">
                  <c:v>-0.17256736164569758</c:v>
                </c:pt>
                <c:pt idx="34">
                  <c:v>-1.6343139379711769E-2</c:v>
                </c:pt>
                <c:pt idx="35">
                  <c:v>7.1517032746544806E-2</c:v>
                </c:pt>
                <c:pt idx="36">
                  <c:v>-7.5753454835013501E-2</c:v>
                </c:pt>
                <c:pt idx="37">
                  <c:v>4.3282075492477312E-2</c:v>
                </c:pt>
                <c:pt idx="38">
                  <c:v>-2.5065103748524109E-2</c:v>
                </c:pt>
                <c:pt idx="39">
                  <c:v>1.1489752550329191E-2</c:v>
                </c:pt>
                <c:pt idx="40">
                  <c:v>-1.8076495972471796E-2</c:v>
                </c:pt>
                <c:pt idx="41">
                  <c:v>-1.7066871551342233E-2</c:v>
                </c:pt>
                <c:pt idx="42">
                  <c:v>-4.1090194744966002E-3</c:v>
                </c:pt>
                <c:pt idx="43">
                  <c:v>-6.7918682288500842E-3</c:v>
                </c:pt>
                <c:pt idx="44">
                  <c:v>7.6923773214665037E-2</c:v>
                </c:pt>
                <c:pt idx="45">
                  <c:v>5.4585056637967033E-2</c:v>
                </c:pt>
                <c:pt idx="46">
                  <c:v>6.5848446700991659E-2</c:v>
                </c:pt>
                <c:pt idx="47">
                  <c:v>-4.4049621218370694E-2</c:v>
                </c:pt>
                <c:pt idx="48">
                  <c:v>-2.0780515863472737E-3</c:v>
                </c:pt>
                <c:pt idx="49">
                  <c:v>1.419981801900666E-2</c:v>
                </c:pt>
                <c:pt idx="50">
                  <c:v>5.7196758521050273E-2</c:v>
                </c:pt>
                <c:pt idx="51">
                  <c:v>-2.6294041307835525E-2</c:v>
                </c:pt>
                <c:pt idx="52">
                  <c:v>4.6307158618082378E-2</c:v>
                </c:pt>
                <c:pt idx="53">
                  <c:v>-2.5948861589093319E-2</c:v>
                </c:pt>
                <c:pt idx="54">
                  <c:v>7.611300840751678E-3</c:v>
                </c:pt>
                <c:pt idx="55">
                  <c:v>8.6007205458985214E-2</c:v>
                </c:pt>
                <c:pt idx="56">
                  <c:v>2.5177165032863436E-2</c:v>
                </c:pt>
                <c:pt idx="57">
                  <c:v>2.130499231775157E-2</c:v>
                </c:pt>
                <c:pt idx="58">
                  <c:v>5.2549326537709162E-3</c:v>
                </c:pt>
                <c:pt idx="59">
                  <c:v>2.5146163707518931E-2</c:v>
                </c:pt>
                <c:pt idx="60">
                  <c:v>2.2275671927652174E-2</c:v>
                </c:pt>
                <c:pt idx="61">
                  <c:v>5.592977325140408E-2</c:v>
                </c:pt>
                <c:pt idx="62">
                  <c:v>3.6740315119178191E-2</c:v>
                </c:pt>
                <c:pt idx="63">
                  <c:v>6.5523917764827355E-2</c:v>
                </c:pt>
                <c:pt idx="64">
                  <c:v>-3.379162928155327E-2</c:v>
                </c:pt>
                <c:pt idx="65">
                  <c:v>8.3231794796914838E-2</c:v>
                </c:pt>
                <c:pt idx="66">
                  <c:v>-4.5493670455953872E-2</c:v>
                </c:pt>
                <c:pt idx="67">
                  <c:v>3.4430665052242904E-2</c:v>
                </c:pt>
                <c:pt idx="68">
                  <c:v>5.0032432681399786E-2</c:v>
                </c:pt>
                <c:pt idx="69">
                  <c:v>6.7299490571456344E-3</c:v>
                </c:pt>
                <c:pt idx="70">
                  <c:v>-8.123369878440645E-2</c:v>
                </c:pt>
                <c:pt idx="71">
                  <c:v>-1.7755458641157518E-2</c:v>
                </c:pt>
                <c:pt idx="72">
                  <c:v>-5.6930371073351249E-2</c:v>
                </c:pt>
                <c:pt idx="73">
                  <c:v>-1.4468288703744836E-2</c:v>
                </c:pt>
                <c:pt idx="74">
                  <c:v>-2.1270023342912503E-2</c:v>
                </c:pt>
                <c:pt idx="75">
                  <c:v>5.5741118144745416E-2</c:v>
                </c:pt>
                <c:pt idx="76">
                  <c:v>1.0169353235691569E-2</c:v>
                </c:pt>
                <c:pt idx="77">
                  <c:v>-1.9845415662833599E-3</c:v>
                </c:pt>
                <c:pt idx="78">
                  <c:v>1.001483439432288E-2</c:v>
                </c:pt>
                <c:pt idx="79">
                  <c:v>7.2529117233936014E-2</c:v>
                </c:pt>
                <c:pt idx="80">
                  <c:v>6.1938429898834302E-2</c:v>
                </c:pt>
                <c:pt idx="81">
                  <c:v>0.10532534565756474</c:v>
                </c:pt>
                <c:pt idx="82">
                  <c:v>5.6022363152912147E-2</c:v>
                </c:pt>
                <c:pt idx="83">
                  <c:v>5.5976191371950312E-2</c:v>
                </c:pt>
                <c:pt idx="84">
                  <c:v>2.893328542303869E-2</c:v>
                </c:pt>
                <c:pt idx="85">
                  <c:v>6.6477968551011846E-2</c:v>
                </c:pt>
                <c:pt idx="86">
                  <c:v>6.6089871677520173E-2</c:v>
                </c:pt>
                <c:pt idx="87">
                  <c:v>7.5257749705872734E-2</c:v>
                </c:pt>
                <c:pt idx="88">
                  <c:v>5.2968490396143986E-2</c:v>
                </c:pt>
                <c:pt idx="89">
                  <c:v>7.8948100163474311E-2</c:v>
                </c:pt>
                <c:pt idx="90">
                  <c:v>-2.0326699000858373E-2</c:v>
                </c:pt>
                <c:pt idx="91">
                  <c:v>2.6845407168724578E-2</c:v>
                </c:pt>
                <c:pt idx="92">
                  <c:v>-7.5123549309637494E-3</c:v>
                </c:pt>
                <c:pt idx="93">
                  <c:v>-0.10934425901042882</c:v>
                </c:pt>
                <c:pt idx="94">
                  <c:v>-4.5048782656132269E-2</c:v>
                </c:pt>
                <c:pt idx="95">
                  <c:v>-2.0481065459596937E-2</c:v>
                </c:pt>
                <c:pt idx="96">
                  <c:v>1.7680229617957344E-3</c:v>
                </c:pt>
                <c:pt idx="97">
                  <c:v>2.0523451063569953E-2</c:v>
                </c:pt>
                <c:pt idx="98">
                  <c:v>4.6646859525394935E-2</c:v>
                </c:pt>
                <c:pt idx="99">
                  <c:v>1.537158527267185E-2</c:v>
                </c:pt>
                <c:pt idx="100">
                  <c:v>4.3489511802362768E-2</c:v>
                </c:pt>
                <c:pt idx="101">
                  <c:v>3.1284806153930533E-2</c:v>
                </c:pt>
                <c:pt idx="102">
                  <c:v>-2.1590382127932961E-2</c:v>
                </c:pt>
                <c:pt idx="103">
                  <c:v>8.0284669546901166E-3</c:v>
                </c:pt>
                <c:pt idx="104">
                  <c:v>5.4587751773259752E-2</c:v>
                </c:pt>
                <c:pt idx="105">
                  <c:v>3.5723698630625467E-2</c:v>
                </c:pt>
                <c:pt idx="106">
                  <c:v>-1.2054909465195052E-2</c:v>
                </c:pt>
                <c:pt idx="107">
                  <c:v>1.3217899110739006E-3</c:v>
                </c:pt>
                <c:pt idx="108">
                  <c:v>3.4796125604286132E-4</c:v>
                </c:pt>
                <c:pt idx="109">
                  <c:v>-1.1616538364702556E-2</c:v>
                </c:pt>
                <c:pt idx="110">
                  <c:v>1.7149216133837797E-2</c:v>
                </c:pt>
                <c:pt idx="111">
                  <c:v>1.4121944048044177E-2</c:v>
                </c:pt>
                <c:pt idx="112">
                  <c:v>1.2307624185652899E-2</c:v>
                </c:pt>
                <c:pt idx="113">
                  <c:v>4.1200656232039168E-2</c:v>
                </c:pt>
                <c:pt idx="114">
                  <c:v>3.529531349954329E-2</c:v>
                </c:pt>
                <c:pt idx="115">
                  <c:v>7.3959453538790743E-2</c:v>
                </c:pt>
                <c:pt idx="116">
                  <c:v>7.4608435376596727E-2</c:v>
                </c:pt>
                <c:pt idx="117">
                  <c:v>6.1064319031341352E-2</c:v>
                </c:pt>
                <c:pt idx="118">
                  <c:v>7.9008918580081244E-2</c:v>
                </c:pt>
                <c:pt idx="119">
                  <c:v>6.4252156657690018E-2</c:v>
                </c:pt>
                <c:pt idx="120">
                  <c:v>-2.8539081596473337E-2</c:v>
                </c:pt>
                <c:pt idx="121">
                  <c:v>-7.1814100130672742E-2</c:v>
                </c:pt>
                <c:pt idx="122">
                  <c:v>-6.6224650338324309E-2</c:v>
                </c:pt>
                <c:pt idx="123">
                  <c:v>-2.7629383846953015E-2</c:v>
                </c:pt>
                <c:pt idx="124">
                  <c:v>-4.873456953097266E-3</c:v>
                </c:pt>
                <c:pt idx="125">
                  <c:v>4.0633683268326393E-2</c:v>
                </c:pt>
                <c:pt idx="126">
                  <c:v>7.5492645324528485E-2</c:v>
                </c:pt>
                <c:pt idx="127">
                  <c:v>8.577268307323721E-2</c:v>
                </c:pt>
                <c:pt idx="128">
                  <c:v>9.3971861015739511E-2</c:v>
                </c:pt>
                <c:pt idx="129">
                  <c:v>6.6300566824315621E-2</c:v>
                </c:pt>
                <c:pt idx="130">
                  <c:v>6.5458291877207864E-3</c:v>
                </c:pt>
                <c:pt idx="131">
                  <c:v>-6.2795028272722292E-2</c:v>
                </c:pt>
                <c:pt idx="132">
                  <c:v>-3.9349366900588323E-2</c:v>
                </c:pt>
                <c:pt idx="133">
                  <c:v>-1.350638804183335E-2</c:v>
                </c:pt>
                <c:pt idx="134">
                  <c:v>1.0790061997840772E-2</c:v>
                </c:pt>
                <c:pt idx="135">
                  <c:v>9.1498132624792117E-3</c:v>
                </c:pt>
                <c:pt idx="136">
                  <c:v>3.2059047506800553E-2</c:v>
                </c:pt>
                <c:pt idx="137">
                  <c:v>7.2324446556915056E-3</c:v>
                </c:pt>
                <c:pt idx="138">
                  <c:v>2.9356480337898672E-2</c:v>
                </c:pt>
                <c:pt idx="139">
                  <c:v>1.7133714265479771E-2</c:v>
                </c:pt>
                <c:pt idx="140">
                  <c:v>3.9183896821131825E-2</c:v>
                </c:pt>
                <c:pt idx="141">
                  <c:v>2.8181657718725328E-2</c:v>
                </c:pt>
                <c:pt idx="142">
                  <c:v>4.4532928046193243E-2</c:v>
                </c:pt>
                <c:pt idx="143">
                  <c:v>5.7750269875116944E-2</c:v>
                </c:pt>
                <c:pt idx="144">
                  <c:v>2.4267080078542336E-2</c:v>
                </c:pt>
                <c:pt idx="145">
                  <c:v>3.1184403648986281E-2</c:v>
                </c:pt>
                <c:pt idx="146">
                  <c:v>4.3447061516640073E-2</c:v>
                </c:pt>
                <c:pt idx="147">
                  <c:v>2.9805824422786897E-2</c:v>
                </c:pt>
                <c:pt idx="148">
                  <c:v>3.028657238483734E-2</c:v>
                </c:pt>
                <c:pt idx="149">
                  <c:v>3.8539768220624049E-2</c:v>
                </c:pt>
                <c:pt idx="150">
                  <c:v>4.9638419992878435E-2</c:v>
                </c:pt>
                <c:pt idx="151">
                  <c:v>4.7864657759527751E-2</c:v>
                </c:pt>
                <c:pt idx="152">
                  <c:v>2.737305492287706E-2</c:v>
                </c:pt>
                <c:pt idx="153">
                  <c:v>3.4884409861580479E-2</c:v>
                </c:pt>
                <c:pt idx="154">
                  <c:v>2.376220302858717E-2</c:v>
                </c:pt>
                <c:pt idx="155">
                  <c:v>1.6924521327236874E-2</c:v>
                </c:pt>
                <c:pt idx="156">
                  <c:v>3.4321126879651442E-2</c:v>
                </c:pt>
                <c:pt idx="157">
                  <c:v>3.8409393060920227E-2</c:v>
                </c:pt>
                <c:pt idx="158">
                  <c:v>3.1908391665227687E-2</c:v>
                </c:pt>
                <c:pt idx="159">
                  <c:v>3.0975300495519609E-2</c:v>
                </c:pt>
                <c:pt idx="160">
                  <c:v>3.4954917065019908E-2</c:v>
                </c:pt>
                <c:pt idx="161">
                  <c:v>1.2962770080293229E-2</c:v>
                </c:pt>
                <c:pt idx="162">
                  <c:v>2.6981281101870092E-2</c:v>
                </c:pt>
                <c:pt idx="163">
                  <c:v>3.3510949700927772E-2</c:v>
                </c:pt>
                <c:pt idx="164">
                  <c:v>5.2209720802562087E-2</c:v>
                </c:pt>
                <c:pt idx="165">
                  <c:v>6.2710834282900085E-2</c:v>
                </c:pt>
                <c:pt idx="166">
                  <c:v>2.0128724400140574E-2</c:v>
                </c:pt>
                <c:pt idx="167">
                  <c:v>2.7211072371153E-2</c:v>
                </c:pt>
                <c:pt idx="168">
                  <c:v>8.7458374252530335E-4</c:v>
                </c:pt>
                <c:pt idx="169">
                  <c:v>1.4950382547652963E-2</c:v>
                </c:pt>
                <c:pt idx="170">
                  <c:v>2.7091194602166802E-2</c:v>
                </c:pt>
                <c:pt idx="171">
                  <c:v>4.1630909107479408E-2</c:v>
                </c:pt>
                <c:pt idx="172">
                  <c:v>4.2726169580987183E-2</c:v>
                </c:pt>
                <c:pt idx="173">
                  <c:v>4.2311675653916525E-2</c:v>
                </c:pt>
                <c:pt idx="174">
                  <c:v>3.0197662869443809E-2</c:v>
                </c:pt>
                <c:pt idx="175">
                  <c:v>3.6042390446263506E-2</c:v>
                </c:pt>
                <c:pt idx="176">
                  <c:v>3.5577725795694515E-2</c:v>
                </c:pt>
                <c:pt idx="177">
                  <c:v>4.2129025650010643E-2</c:v>
                </c:pt>
                <c:pt idx="178">
                  <c:v>3.7646134184599611E-2</c:v>
                </c:pt>
                <c:pt idx="179">
                  <c:v>3.1364934419507717E-2</c:v>
                </c:pt>
                <c:pt idx="180">
                  <c:v>4.7782440915649982E-2</c:v>
                </c:pt>
                <c:pt idx="181">
                  <c:v>3.831599666595098E-2</c:v>
                </c:pt>
                <c:pt idx="182">
                  <c:v>2.6486241224408014E-2</c:v>
                </c:pt>
                <c:pt idx="183">
                  <c:v>3.1279711419348433E-2</c:v>
                </c:pt>
                <c:pt idx="184">
                  <c:v>3.5864087503623021E-2</c:v>
                </c:pt>
                <c:pt idx="185">
                  <c:v>4.6675886353899354E-2</c:v>
                </c:pt>
                <c:pt idx="186">
                  <c:v>4.1026246925568832E-2</c:v>
                </c:pt>
                <c:pt idx="187">
                  <c:v>2.9425369197309981E-2</c:v>
                </c:pt>
                <c:pt idx="188">
                  <c:v>3.3973369419167621E-2</c:v>
                </c:pt>
                <c:pt idx="189">
                  <c:v>3.6532567372085267E-2</c:v>
                </c:pt>
                <c:pt idx="190">
                  <c:v>2.767394176673596E-2</c:v>
                </c:pt>
                <c:pt idx="191">
                  <c:v>2.356436678832155E-2</c:v>
                </c:pt>
                <c:pt idx="192">
                  <c:v>4.3611663245970711E-2</c:v>
                </c:pt>
                <c:pt idx="193">
                  <c:v>3.175677586586706E-2</c:v>
                </c:pt>
                <c:pt idx="194">
                  <c:v>3.6816207481192659E-2</c:v>
                </c:pt>
                <c:pt idx="195">
                  <c:v>3.6964354822445783E-2</c:v>
                </c:pt>
                <c:pt idx="196">
                  <c:v>2.2859529481181196E-2</c:v>
                </c:pt>
                <c:pt idx="197">
                  <c:v>3.9941654321235892E-2</c:v>
                </c:pt>
                <c:pt idx="198">
                  <c:v>5.5394666582794266E-2</c:v>
                </c:pt>
                <c:pt idx="199">
                  <c:v>3.9069514146634066E-2</c:v>
                </c:pt>
                <c:pt idx="200">
                  <c:v>4.0381348844420878E-2</c:v>
                </c:pt>
                <c:pt idx="201">
                  <c:v>3.3267549892223497E-2</c:v>
                </c:pt>
                <c:pt idx="202">
                  <c:v>2.9018527072629363E-2</c:v>
                </c:pt>
                <c:pt idx="203">
                  <c:v>3.1216726048986981E-2</c:v>
                </c:pt>
                <c:pt idx="204">
                  <c:v>3.1218794880682604E-2</c:v>
                </c:pt>
                <c:pt idx="205">
                  <c:v>3.6466301791799327E-2</c:v>
                </c:pt>
                <c:pt idx="206">
                  <c:v>3.9783869540257338E-2</c:v>
                </c:pt>
                <c:pt idx="207">
                  <c:v>4.3400544856812218E-2</c:v>
                </c:pt>
                <c:pt idx="208">
                  <c:v>5.0561373640078872E-2</c:v>
                </c:pt>
                <c:pt idx="209">
                  <c:v>3.739643377632032E-2</c:v>
                </c:pt>
                <c:pt idx="210">
                  <c:v>3.4850224145806019E-2</c:v>
                </c:pt>
                <c:pt idx="211">
                  <c:v>1.7908660562772516E-2</c:v>
                </c:pt>
                <c:pt idx="212">
                  <c:v>4.2298949000930369E-2</c:v>
                </c:pt>
                <c:pt idx="213">
                  <c:v>3.317885472333712E-2</c:v>
                </c:pt>
                <c:pt idx="214">
                  <c:v>3.025710490452671E-2</c:v>
                </c:pt>
                <c:pt idx="215">
                  <c:v>3.3686260001471346E-2</c:v>
                </c:pt>
                <c:pt idx="216">
                  <c:v>3.3078180761543091E-2</c:v>
                </c:pt>
                <c:pt idx="217">
                  <c:v>3.3134152518204063E-2</c:v>
                </c:pt>
                <c:pt idx="218">
                  <c:v>4.211081592109342E-2</c:v>
                </c:pt>
                <c:pt idx="219">
                  <c:v>4.984876775276309E-2</c:v>
                </c:pt>
                <c:pt idx="220">
                  <c:v>5.6411304459014738E-2</c:v>
                </c:pt>
                <c:pt idx="221">
                  <c:v>5.0104531504272132E-2</c:v>
                </c:pt>
                <c:pt idx="222">
                  <c:v>5.1085215376174803E-2</c:v>
                </c:pt>
                <c:pt idx="223">
                  <c:v>1.0039063574239532E-2</c:v>
                </c:pt>
                <c:pt idx="224">
                  <c:v>8.2170781869287945E-3</c:v>
                </c:pt>
                <c:pt idx="225">
                  <c:v>-7.9522230022408269E-3</c:v>
                </c:pt>
                <c:pt idx="226">
                  <c:v>-6.6454803320437628E-3</c:v>
                </c:pt>
                <c:pt idx="227">
                  <c:v>2.9226202469677304E-2</c:v>
                </c:pt>
                <c:pt idx="228">
                  <c:v>2.89114412228553E-2</c:v>
                </c:pt>
                <c:pt idx="229">
                  <c:v>2.4036629136434895E-2</c:v>
                </c:pt>
                <c:pt idx="230">
                  <c:v>3.2022623620472673E-2</c:v>
                </c:pt>
                <c:pt idx="231">
                  <c:v>4.6633486757809539E-2</c:v>
                </c:pt>
                <c:pt idx="232">
                  <c:v>5.5700554820710152E-2</c:v>
                </c:pt>
                <c:pt idx="233">
                  <c:v>3.793018569259432E-2</c:v>
                </c:pt>
                <c:pt idx="234">
                  <c:v>1.4075872758801761E-2</c:v>
                </c:pt>
                <c:pt idx="235">
                  <c:v>2.604871341577164E-2</c:v>
                </c:pt>
                <c:pt idx="236">
                  <c:v>3.1816383993192116E-2</c:v>
                </c:pt>
                <c:pt idx="237">
                  <c:v>1.4312141316588645E-2</c:v>
                </c:pt>
                <c:pt idx="238">
                  <c:v>2.6123615615283452E-2</c:v>
                </c:pt>
                <c:pt idx="239">
                  <c:v>2.3466198468802546E-2</c:v>
                </c:pt>
                <c:pt idx="240">
                  <c:v>3.9110830874832719E-2</c:v>
                </c:pt>
                <c:pt idx="241">
                  <c:v>4.2725403852000687E-2</c:v>
                </c:pt>
                <c:pt idx="242">
                  <c:v>4.5791376358101404E-2</c:v>
                </c:pt>
                <c:pt idx="243">
                  <c:v>3.592462814271441E-2</c:v>
                </c:pt>
                <c:pt idx="244">
                  <c:v>3.3120353729420904E-2</c:v>
                </c:pt>
                <c:pt idx="245">
                  <c:v>3.102508551475977E-2</c:v>
                </c:pt>
                <c:pt idx="246">
                  <c:v>7.0740988198082499E-3</c:v>
                </c:pt>
                <c:pt idx="247">
                  <c:v>1.8472808887167153E-2</c:v>
                </c:pt>
                <c:pt idx="248">
                  <c:v>2.5999019613916541E-2</c:v>
                </c:pt>
                <c:pt idx="249">
                  <c:v>2.6149137753283924E-2</c:v>
                </c:pt>
                <c:pt idx="250">
                  <c:v>3.5535282776320426E-2</c:v>
                </c:pt>
                <c:pt idx="251">
                  <c:v>3.0108838103896973E-2</c:v>
                </c:pt>
                <c:pt idx="252">
                  <c:v>2.0830960026355594E-2</c:v>
                </c:pt>
                <c:pt idx="253">
                  <c:v>3.9278227661276338E-2</c:v>
                </c:pt>
                <c:pt idx="254">
                  <c:v>2.4894438323225826E-2</c:v>
                </c:pt>
                <c:pt idx="255">
                  <c:v>3.2355541899349416E-2</c:v>
                </c:pt>
                <c:pt idx="256">
                  <c:v>2.5882832123869381E-2</c:v>
                </c:pt>
                <c:pt idx="257">
                  <c:v>2.3742832281259285E-2</c:v>
                </c:pt>
                <c:pt idx="258">
                  <c:v>3.4586405601394365E-2</c:v>
                </c:pt>
                <c:pt idx="259">
                  <c:v>4.0605901934367417E-2</c:v>
                </c:pt>
                <c:pt idx="260">
                  <c:v>2.4568635404498412E-2</c:v>
                </c:pt>
                <c:pt idx="261">
                  <c:v>2.7928655396901259E-2</c:v>
                </c:pt>
                <c:pt idx="262">
                  <c:v>2.1486763322267982E-2</c:v>
                </c:pt>
                <c:pt idx="263">
                  <c:v>3.1804546718360915E-2</c:v>
                </c:pt>
                <c:pt idx="264">
                  <c:v>4.3670490277767482E-2</c:v>
                </c:pt>
                <c:pt idx="265">
                  <c:v>4.3886797827683621E-2</c:v>
                </c:pt>
                <c:pt idx="266">
                  <c:v>3.5016600676701815E-2</c:v>
                </c:pt>
                <c:pt idx="267">
                  <c:v>2.771576205427484E-2</c:v>
                </c:pt>
                <c:pt idx="268">
                  <c:v>2.7402591524537001E-2</c:v>
                </c:pt>
                <c:pt idx="269">
                  <c:v>2.0992305615237378E-2</c:v>
                </c:pt>
                <c:pt idx="270">
                  <c:v>3.151388164114638E-2</c:v>
                </c:pt>
                <c:pt idx="271">
                  <c:v>2.7152070427848285E-2</c:v>
                </c:pt>
                <c:pt idx="272">
                  <c:v>3.1372324569565763E-2</c:v>
                </c:pt>
                <c:pt idx="273">
                  <c:v>3.462493950107301E-2</c:v>
                </c:pt>
                <c:pt idx="274">
                  <c:v>2.9872048533204854E-2</c:v>
                </c:pt>
                <c:pt idx="275">
                  <c:v>2.5859349688478972E-2</c:v>
                </c:pt>
                <c:pt idx="276">
                  <c:v>3.4675992108291004E-2</c:v>
                </c:pt>
                <c:pt idx="277">
                  <c:v>1.8934337439294319E-2</c:v>
                </c:pt>
                <c:pt idx="278">
                  <c:v>1.6778828740823953E-2</c:v>
                </c:pt>
                <c:pt idx="279">
                  <c:v>2.6003530714522577E-2</c:v>
                </c:pt>
                <c:pt idx="280">
                  <c:v>3.1672219173297989E-2</c:v>
                </c:pt>
                <c:pt idx="281">
                  <c:v>2.664166268931234E-2</c:v>
                </c:pt>
                <c:pt idx="282">
                  <c:v>2.877851058620054E-2</c:v>
                </c:pt>
                <c:pt idx="283">
                  <c:v>3.7544834406558369E-2</c:v>
                </c:pt>
                <c:pt idx="284">
                  <c:v>3.9421763832382134E-2</c:v>
                </c:pt>
                <c:pt idx="285">
                  <c:v>4.598614939307985E-2</c:v>
                </c:pt>
                <c:pt idx="286">
                  <c:v>3.4436812976512299E-2</c:v>
                </c:pt>
                <c:pt idx="287">
                  <c:v>1.9622872449152701E-2</c:v>
                </c:pt>
                <c:pt idx="288">
                  <c:v>1.9261505110822696E-2</c:v>
                </c:pt>
                <c:pt idx="289">
                  <c:v>2.7729395763903458E-2</c:v>
                </c:pt>
                <c:pt idx="290">
                  <c:v>3.1571821979442527E-2</c:v>
                </c:pt>
                <c:pt idx="291">
                  <c:v>4.0155028396077291E-2</c:v>
                </c:pt>
                <c:pt idx="292">
                  <c:v>2.2737920517309912E-2</c:v>
                </c:pt>
                <c:pt idx="293">
                  <c:v>2.7913873040105425E-2</c:v>
                </c:pt>
                <c:pt idx="294">
                  <c:v>2.2464644787033972E-2</c:v>
                </c:pt>
                <c:pt idx="295">
                  <c:v>2.8773131775957722E-2</c:v>
                </c:pt>
                <c:pt idx="296">
                  <c:v>6.4239115127007751E-3</c:v>
                </c:pt>
                <c:pt idx="297">
                  <c:v>3.1001986107673768E-2</c:v>
                </c:pt>
                <c:pt idx="298">
                  <c:v>3.2547603407698272E-2</c:v>
                </c:pt>
                <c:pt idx="299">
                  <c:v>3.9717679892280089E-2</c:v>
                </c:pt>
                <c:pt idx="300">
                  <c:v>3.3162137838767591E-2</c:v>
                </c:pt>
                <c:pt idx="301">
                  <c:v>2.9732403412863956E-2</c:v>
                </c:pt>
                <c:pt idx="302">
                  <c:v>3.1758794167054322E-2</c:v>
                </c:pt>
                <c:pt idx="303">
                  <c:v>2.4972406362548466E-2</c:v>
                </c:pt>
                <c:pt idx="304">
                  <c:v>3.4414221055742628E-2</c:v>
                </c:pt>
                <c:pt idx="305">
                  <c:v>2.5502193808947249E-2</c:v>
                </c:pt>
                <c:pt idx="306">
                  <c:v>3.0845264050872179E-2</c:v>
                </c:pt>
                <c:pt idx="307">
                  <c:v>3.8011334047882733E-2</c:v>
                </c:pt>
                <c:pt idx="308">
                  <c:v>3.5645476804344128E-2</c:v>
                </c:pt>
                <c:pt idx="309">
                  <c:v>2.3860266438999883E-2</c:v>
                </c:pt>
                <c:pt idx="310">
                  <c:v>3.5561153815209884E-2</c:v>
                </c:pt>
                <c:pt idx="311">
                  <c:v>4.0067373625599978E-2</c:v>
                </c:pt>
                <c:pt idx="312">
                  <c:v>2.7040207249471676E-2</c:v>
                </c:pt>
                <c:pt idx="313">
                  <c:v>3.1529665669748408E-2</c:v>
                </c:pt>
                <c:pt idx="314">
                  <c:v>3.6071781314745754E-2</c:v>
                </c:pt>
                <c:pt idx="315">
                  <c:v>3.3901152725393097E-2</c:v>
                </c:pt>
                <c:pt idx="316">
                  <c:v>3.4311162610571516E-2</c:v>
                </c:pt>
                <c:pt idx="317">
                  <c:v>3.1800323939155495E-2</c:v>
                </c:pt>
                <c:pt idx="318">
                  <c:v>3.1277709412186439E-2</c:v>
                </c:pt>
                <c:pt idx="319">
                  <c:v>3.7289610811107626E-2</c:v>
                </c:pt>
                <c:pt idx="320">
                  <c:v>2.4361058392451868E-2</c:v>
                </c:pt>
                <c:pt idx="321">
                  <c:v>1.7359490045692261E-2</c:v>
                </c:pt>
                <c:pt idx="322">
                  <c:v>2.1951499292262755E-2</c:v>
                </c:pt>
                <c:pt idx="323">
                  <c:v>2.5349273570697023E-2</c:v>
                </c:pt>
                <c:pt idx="324">
                  <c:v>3.325781503793776E-2</c:v>
                </c:pt>
                <c:pt idx="325">
                  <c:v>3.3450290831191304E-2</c:v>
                </c:pt>
                <c:pt idx="326">
                  <c:v>2.2609941685205803E-2</c:v>
                </c:pt>
                <c:pt idx="327">
                  <c:v>2.99061648102526E-2</c:v>
                </c:pt>
                <c:pt idx="328">
                  <c:v>2.8148896694739495E-2</c:v>
                </c:pt>
                <c:pt idx="329">
                  <c:v>2.515308252083262E-2</c:v>
                </c:pt>
                <c:pt idx="330">
                  <c:v>2.8125475909054592E-2</c:v>
                </c:pt>
                <c:pt idx="331">
                  <c:v>2.7857219897977736E-2</c:v>
                </c:pt>
                <c:pt idx="332">
                  <c:v>3.4419824857558651E-2</c:v>
                </c:pt>
                <c:pt idx="333">
                  <c:v>2.8263498047256336E-2</c:v>
                </c:pt>
                <c:pt idx="334">
                  <c:v>4.4202710930166228E-2</c:v>
                </c:pt>
                <c:pt idx="335">
                  <c:v>3.3996857299679828E-2</c:v>
                </c:pt>
                <c:pt idx="336">
                  <c:v>2.2952344411034747E-2</c:v>
                </c:pt>
                <c:pt idx="337">
                  <c:v>2.0489891003321381E-2</c:v>
                </c:pt>
                <c:pt idx="338">
                  <c:v>2.5977147527284666E-2</c:v>
                </c:pt>
                <c:pt idx="339">
                  <c:v>3.3258939924236591E-2</c:v>
                </c:pt>
                <c:pt idx="340">
                  <c:v>3.075319325842743E-2</c:v>
                </c:pt>
                <c:pt idx="341">
                  <c:v>3.6950156212585961E-2</c:v>
                </c:pt>
                <c:pt idx="342">
                  <c:v>3.407189026997659E-2</c:v>
                </c:pt>
                <c:pt idx="343">
                  <c:v>3.1609495314853159E-2</c:v>
                </c:pt>
                <c:pt idx="344">
                  <c:v>3.8587121530791108E-2</c:v>
                </c:pt>
                <c:pt idx="345">
                  <c:v>2.238197978778167E-2</c:v>
                </c:pt>
                <c:pt idx="346">
                  <c:v>2.6027250019813097E-2</c:v>
                </c:pt>
                <c:pt idx="347">
                  <c:v>3.5729377583157335E-2</c:v>
                </c:pt>
                <c:pt idx="348">
                  <c:v>3.0746185356930605E-2</c:v>
                </c:pt>
                <c:pt idx="349">
                  <c:v>3.2754995752003913E-2</c:v>
                </c:pt>
                <c:pt idx="350">
                  <c:v>2.8310584893116525E-2</c:v>
                </c:pt>
                <c:pt idx="351">
                  <c:v>2.586766975592264E-2</c:v>
                </c:pt>
                <c:pt idx="352">
                  <c:v>3.1094581211101174E-2</c:v>
                </c:pt>
                <c:pt idx="353">
                  <c:v>3.3085769959525141E-2</c:v>
                </c:pt>
                <c:pt idx="354">
                  <c:v>3.257091512870286E-2</c:v>
                </c:pt>
                <c:pt idx="355">
                  <c:v>3.0316816341536684E-2</c:v>
                </c:pt>
                <c:pt idx="356">
                  <c:v>3.8860272399005968E-2</c:v>
                </c:pt>
                <c:pt idx="357">
                  <c:v>3.4557708117916752E-2</c:v>
                </c:pt>
                <c:pt idx="358">
                  <c:v>2.8589254595400987E-2</c:v>
                </c:pt>
                <c:pt idx="359">
                  <c:v>3.6947453688604748E-2</c:v>
                </c:pt>
                <c:pt idx="360">
                  <c:v>2.5712422820851372E-2</c:v>
                </c:pt>
                <c:pt idx="361">
                  <c:v>3.7205302802233137E-2</c:v>
                </c:pt>
                <c:pt idx="362">
                  <c:v>3.6171674169338391E-2</c:v>
                </c:pt>
                <c:pt idx="363">
                  <c:v>3.2861885252785716E-2</c:v>
                </c:pt>
                <c:pt idx="364">
                  <c:v>3.2543764513240037E-2</c:v>
                </c:pt>
                <c:pt idx="365">
                  <c:v>2.5685700075482126E-2</c:v>
                </c:pt>
                <c:pt idx="366">
                  <c:v>3.1844158204785311E-2</c:v>
                </c:pt>
                <c:pt idx="367">
                  <c:v>2.7094377400045944E-2</c:v>
                </c:pt>
                <c:pt idx="368">
                  <c:v>3.0134739517833853E-2</c:v>
                </c:pt>
                <c:pt idx="369">
                  <c:v>2.7284749501736039E-2</c:v>
                </c:pt>
                <c:pt idx="370">
                  <c:v>3.4772707196420949E-2</c:v>
                </c:pt>
                <c:pt idx="371">
                  <c:v>3.1002144579111213E-2</c:v>
                </c:pt>
                <c:pt idx="372">
                  <c:v>3.088417628041587E-2</c:v>
                </c:pt>
                <c:pt idx="373">
                  <c:v>4.3275551798185707E-2</c:v>
                </c:pt>
                <c:pt idx="374">
                  <c:v>3.261078831348635E-2</c:v>
                </c:pt>
                <c:pt idx="375">
                  <c:v>2.5186080704860975E-2</c:v>
                </c:pt>
                <c:pt idx="376">
                  <c:v>3.214051807948487E-2</c:v>
                </c:pt>
                <c:pt idx="377">
                  <c:v>3.9767857138216872E-2</c:v>
                </c:pt>
                <c:pt idx="378">
                  <c:v>4.8287618575214381E-2</c:v>
                </c:pt>
                <c:pt idx="379">
                  <c:v>4.1003652830306492E-2</c:v>
                </c:pt>
                <c:pt idx="380">
                  <c:v>3.4477549560570031E-2</c:v>
                </c:pt>
                <c:pt idx="381">
                  <c:v>1.5149320153570289E-2</c:v>
                </c:pt>
                <c:pt idx="382">
                  <c:v>1.6447066884792999E-2</c:v>
                </c:pt>
                <c:pt idx="383">
                  <c:v>2.1903844521746374E-2</c:v>
                </c:pt>
                <c:pt idx="384">
                  <c:v>1.6220275108556975E-2</c:v>
                </c:pt>
                <c:pt idx="385">
                  <c:v>2.7485186207805601E-2</c:v>
                </c:pt>
                <c:pt idx="386">
                  <c:v>2.7886146624462094E-2</c:v>
                </c:pt>
                <c:pt idx="387">
                  <c:v>3.2597853143448874E-2</c:v>
                </c:pt>
                <c:pt idx="388">
                  <c:v>2.8137862851014772E-2</c:v>
                </c:pt>
                <c:pt idx="389">
                  <c:v>2.2005096378215711E-2</c:v>
                </c:pt>
                <c:pt idx="390">
                  <c:v>3.0583343374041894E-2</c:v>
                </c:pt>
                <c:pt idx="391">
                  <c:v>3.0137378198342696E-2</c:v>
                </c:pt>
                <c:pt idx="392">
                  <c:v>2.4020554656318333E-2</c:v>
                </c:pt>
                <c:pt idx="393">
                  <c:v>3.0586964433222008E-2</c:v>
                </c:pt>
                <c:pt idx="394">
                  <c:v>3.4223739741037706E-2</c:v>
                </c:pt>
                <c:pt idx="395">
                  <c:v>3.4048608403971115E-2</c:v>
                </c:pt>
                <c:pt idx="396">
                  <c:v>2.7474514222827068E-2</c:v>
                </c:pt>
                <c:pt idx="397">
                  <c:v>2.2480104306626836E-2</c:v>
                </c:pt>
                <c:pt idx="398">
                  <c:v>1.6610842327024394E-2</c:v>
                </c:pt>
                <c:pt idx="399">
                  <c:v>2.3908200764360871E-2</c:v>
                </c:pt>
                <c:pt idx="400">
                  <c:v>3.1741130001642859E-2</c:v>
                </c:pt>
                <c:pt idx="401">
                  <c:v>3.4483575306729936E-2</c:v>
                </c:pt>
                <c:pt idx="402">
                  <c:v>3.3321974086861494E-2</c:v>
                </c:pt>
                <c:pt idx="403">
                  <c:v>2.7516383870829497E-2</c:v>
                </c:pt>
                <c:pt idx="404">
                  <c:v>2.2973122061750784E-2</c:v>
                </c:pt>
                <c:pt idx="405">
                  <c:v>3.3369372676745501E-2</c:v>
                </c:pt>
                <c:pt idx="406">
                  <c:v>3.8102305861401883E-2</c:v>
                </c:pt>
                <c:pt idx="407">
                  <c:v>3.5534251559778532E-2</c:v>
                </c:pt>
                <c:pt idx="408">
                  <c:v>2.9908483271367636E-2</c:v>
                </c:pt>
                <c:pt idx="409">
                  <c:v>3.0210921933654863E-2</c:v>
                </c:pt>
                <c:pt idx="410">
                  <c:v>2.9433154469167694E-2</c:v>
                </c:pt>
                <c:pt idx="411">
                  <c:v>2.2055956604442317E-2</c:v>
                </c:pt>
                <c:pt idx="412">
                  <c:v>2.992322041223032E-2</c:v>
                </c:pt>
                <c:pt idx="413">
                  <c:v>3.3099772166355124E-2</c:v>
                </c:pt>
                <c:pt idx="414">
                  <c:v>3.5466985229643908E-2</c:v>
                </c:pt>
                <c:pt idx="415">
                  <c:v>3.839958179034049E-2</c:v>
                </c:pt>
                <c:pt idx="416">
                  <c:v>2.9284225853425341E-2</c:v>
                </c:pt>
                <c:pt idx="417">
                  <c:v>2.9349157308971932E-2</c:v>
                </c:pt>
                <c:pt idx="418">
                  <c:v>2.9495078890501764E-2</c:v>
                </c:pt>
                <c:pt idx="419">
                  <c:v>3.5882553105547527E-2</c:v>
                </c:pt>
                <c:pt idx="420">
                  <c:v>3.2673982457923273E-2</c:v>
                </c:pt>
                <c:pt idx="421">
                  <c:v>3.8255488389844161E-2</c:v>
                </c:pt>
                <c:pt idx="422">
                  <c:v>3.0959499891321629E-2</c:v>
                </c:pt>
                <c:pt idx="423">
                  <c:v>2.9048238096725049E-2</c:v>
                </c:pt>
                <c:pt idx="424">
                  <c:v>3.582094102857411E-2</c:v>
                </c:pt>
                <c:pt idx="425">
                  <c:v>3.3693093510470368E-2</c:v>
                </c:pt>
                <c:pt idx="426">
                  <c:v>2.9386372868186669E-2</c:v>
                </c:pt>
                <c:pt idx="427">
                  <c:v>2.7534946012144346E-2</c:v>
                </c:pt>
                <c:pt idx="428">
                  <c:v>3.7953373765093501E-2</c:v>
                </c:pt>
                <c:pt idx="429">
                  <c:v>3.6803516405342143E-2</c:v>
                </c:pt>
                <c:pt idx="430">
                  <c:v>3.2838001336197353E-2</c:v>
                </c:pt>
                <c:pt idx="431">
                  <c:v>4.3674161108291171E-2</c:v>
                </c:pt>
                <c:pt idx="432">
                  <c:v>3.9667576637480981E-2</c:v>
                </c:pt>
                <c:pt idx="433">
                  <c:v>3.3526812686313107E-2</c:v>
                </c:pt>
                <c:pt idx="434">
                  <c:v>3.2257689275397017E-2</c:v>
                </c:pt>
                <c:pt idx="435">
                  <c:v>2.4259764730924518E-2</c:v>
                </c:pt>
                <c:pt idx="436">
                  <c:v>2.5045047000639045E-2</c:v>
                </c:pt>
                <c:pt idx="437">
                  <c:v>3.6063455612062562E-2</c:v>
                </c:pt>
                <c:pt idx="438">
                  <c:v>3.9880509457621727E-2</c:v>
                </c:pt>
                <c:pt idx="439">
                  <c:v>3.8421711857635918E-2</c:v>
                </c:pt>
                <c:pt idx="440">
                  <c:v>4.3728040528988668E-2</c:v>
                </c:pt>
                <c:pt idx="441">
                  <c:v>4.380899841007127E-2</c:v>
                </c:pt>
                <c:pt idx="442">
                  <c:v>3.6198524910132715E-2</c:v>
                </c:pt>
                <c:pt idx="443">
                  <c:v>3.3247363413544048E-2</c:v>
                </c:pt>
                <c:pt idx="444">
                  <c:v>2.9477238185901061E-2</c:v>
                </c:pt>
                <c:pt idx="445">
                  <c:v>3.2781218304812093E-2</c:v>
                </c:pt>
                <c:pt idx="446">
                  <c:v>3.1883305586441618E-2</c:v>
                </c:pt>
                <c:pt idx="447">
                  <c:v>3.9018323904581056E-2</c:v>
                </c:pt>
                <c:pt idx="448">
                  <c:v>3.6104234604456373E-2</c:v>
                </c:pt>
                <c:pt idx="449">
                  <c:v>3.335325963858464E-2</c:v>
                </c:pt>
                <c:pt idx="450">
                  <c:v>3.6137996807346334E-2</c:v>
                </c:pt>
                <c:pt idx="451">
                  <c:v>3.1698682538878531E-2</c:v>
                </c:pt>
                <c:pt idx="452">
                  <c:v>3.5454203396796793E-2</c:v>
                </c:pt>
                <c:pt idx="453">
                  <c:v>3.9209393845372878E-2</c:v>
                </c:pt>
                <c:pt idx="454">
                  <c:v>3.1502464993561366E-2</c:v>
                </c:pt>
                <c:pt idx="455">
                  <c:v>3.8968764942595796E-2</c:v>
                </c:pt>
                <c:pt idx="456">
                  <c:v>3.8519066693271459E-2</c:v>
                </c:pt>
                <c:pt idx="457">
                  <c:v>3.5533530800765351E-2</c:v>
                </c:pt>
                <c:pt idx="458">
                  <c:v>4.0000308638831347E-2</c:v>
                </c:pt>
                <c:pt idx="459">
                  <c:v>3.8045962598703562E-2</c:v>
                </c:pt>
                <c:pt idx="460">
                  <c:v>3.5032624342194479E-2</c:v>
                </c:pt>
                <c:pt idx="461">
                  <c:v>3.1904077082554244E-2</c:v>
                </c:pt>
                <c:pt idx="462">
                  <c:v>3.6968981619145053E-2</c:v>
                </c:pt>
                <c:pt idx="463">
                  <c:v>3.579455903989541E-2</c:v>
                </c:pt>
                <c:pt idx="464">
                  <c:v>3.422231574493946E-2</c:v>
                </c:pt>
                <c:pt idx="465">
                  <c:v>3.807804023880354E-2</c:v>
                </c:pt>
                <c:pt idx="466">
                  <c:v>4.4598214649580858E-2</c:v>
                </c:pt>
                <c:pt idx="467">
                  <c:v>4.4924789787620378E-2</c:v>
                </c:pt>
                <c:pt idx="468">
                  <c:v>5.0000735111714503E-2</c:v>
                </c:pt>
                <c:pt idx="469">
                  <c:v>3.7802626685961738E-2</c:v>
                </c:pt>
                <c:pt idx="470">
                  <c:v>2.8361739576031539E-2</c:v>
                </c:pt>
                <c:pt idx="471">
                  <c:v>4.0127552893667665E-2</c:v>
                </c:pt>
                <c:pt idx="472">
                  <c:v>3.4336329250159128E-2</c:v>
                </c:pt>
                <c:pt idx="473">
                  <c:v>3.3544814477722867E-2</c:v>
                </c:pt>
                <c:pt idx="474">
                  <c:v>3.1471368894749593E-2</c:v>
                </c:pt>
                <c:pt idx="475">
                  <c:v>2.8908378393386475E-2</c:v>
                </c:pt>
                <c:pt idx="476">
                  <c:v>2.9427652486299277E-2</c:v>
                </c:pt>
                <c:pt idx="477">
                  <c:v>3.064165673003641E-2</c:v>
                </c:pt>
                <c:pt idx="478">
                  <c:v>3.9803711409557921E-2</c:v>
                </c:pt>
                <c:pt idx="479">
                  <c:v>3.7584163217595612E-2</c:v>
                </c:pt>
                <c:pt idx="480">
                  <c:v>4.3803809050803375E-2</c:v>
                </c:pt>
                <c:pt idx="481">
                  <c:v>3.5499559956636215E-2</c:v>
                </c:pt>
                <c:pt idx="482">
                  <c:v>3.9248496214232986E-2</c:v>
                </c:pt>
                <c:pt idx="483">
                  <c:v>3.9956011438204833E-2</c:v>
                </c:pt>
                <c:pt idx="484">
                  <c:v>4.7478938690358574E-2</c:v>
                </c:pt>
                <c:pt idx="485">
                  <c:v>3.8806867588884186E-2</c:v>
                </c:pt>
                <c:pt idx="486">
                  <c:v>3.5690924449676045E-2</c:v>
                </c:pt>
                <c:pt idx="487">
                  <c:v>3.6490058115178012E-2</c:v>
                </c:pt>
                <c:pt idx="488">
                  <c:v>3.8106155155779753E-2</c:v>
                </c:pt>
                <c:pt idx="489">
                  <c:v>3.8499745779931996E-2</c:v>
                </c:pt>
                <c:pt idx="490">
                  <c:v>3.7287160681711506E-2</c:v>
                </c:pt>
                <c:pt idx="491">
                  <c:v>4.6457207510256657E-2</c:v>
                </c:pt>
                <c:pt idx="492">
                  <c:v>4.0028633981550404E-2</c:v>
                </c:pt>
                <c:pt idx="493">
                  <c:v>4.0918750290360781E-2</c:v>
                </c:pt>
                <c:pt idx="494">
                  <c:v>4.851288571165803E-2</c:v>
                </c:pt>
                <c:pt idx="495">
                  <c:v>5.4552599388688991E-2</c:v>
                </c:pt>
                <c:pt idx="496">
                  <c:v>4.4965730797505321E-2</c:v>
                </c:pt>
                <c:pt idx="497">
                  <c:v>5.0513596820136064E-2</c:v>
                </c:pt>
                <c:pt idx="498">
                  <c:v>4.2356559181771669E-2</c:v>
                </c:pt>
                <c:pt idx="499">
                  <c:v>3.4500099265351983E-2</c:v>
                </c:pt>
                <c:pt idx="500">
                  <c:v>3.6347299623944632E-2</c:v>
                </c:pt>
                <c:pt idx="501">
                  <c:v>3.8089791541473544E-2</c:v>
                </c:pt>
                <c:pt idx="502">
                  <c:v>3.5805519334072763E-2</c:v>
                </c:pt>
                <c:pt idx="503">
                  <c:v>3.9010994853979977E-2</c:v>
                </c:pt>
                <c:pt idx="504">
                  <c:v>4.0347175044345887E-2</c:v>
                </c:pt>
                <c:pt idx="505">
                  <c:v>4.5951464241908921E-2</c:v>
                </c:pt>
                <c:pt idx="506">
                  <c:v>3.8708977005253262E-2</c:v>
                </c:pt>
                <c:pt idx="507">
                  <c:v>4.3311233602192675E-2</c:v>
                </c:pt>
                <c:pt idx="508">
                  <c:v>3.7254947624021165E-2</c:v>
                </c:pt>
                <c:pt idx="509">
                  <c:v>4.5818544905201999E-2</c:v>
                </c:pt>
                <c:pt idx="510">
                  <c:v>4.4295758048172304E-2</c:v>
                </c:pt>
                <c:pt idx="511">
                  <c:v>4.5445917353995585E-2</c:v>
                </c:pt>
                <c:pt idx="512">
                  <c:v>4.9635792294996484E-2</c:v>
                </c:pt>
                <c:pt idx="513">
                  <c:v>5.7257894350666527E-2</c:v>
                </c:pt>
                <c:pt idx="514">
                  <c:v>5.1615008589116398E-2</c:v>
                </c:pt>
                <c:pt idx="515">
                  <c:v>3.7877844441907907E-2</c:v>
                </c:pt>
                <c:pt idx="516">
                  <c:v>4.2286980820021525E-2</c:v>
                </c:pt>
                <c:pt idx="517">
                  <c:v>4.3755929677297842E-2</c:v>
                </c:pt>
                <c:pt idx="518">
                  <c:v>5.1602452295668788E-2</c:v>
                </c:pt>
                <c:pt idx="519">
                  <c:v>4.9316013671166892E-2</c:v>
                </c:pt>
                <c:pt idx="520">
                  <c:v>4.1933367433388574E-2</c:v>
                </c:pt>
                <c:pt idx="521">
                  <c:v>4.4944371571281394E-2</c:v>
                </c:pt>
                <c:pt idx="522">
                  <c:v>4.3710828869573171E-2</c:v>
                </c:pt>
                <c:pt idx="523">
                  <c:v>5.3306036468228069E-2</c:v>
                </c:pt>
                <c:pt idx="524">
                  <c:v>5.0513555974862984E-2</c:v>
                </c:pt>
                <c:pt idx="525">
                  <c:v>5.0705530434923346E-2</c:v>
                </c:pt>
                <c:pt idx="526">
                  <c:v>4.4978754177703292E-2</c:v>
                </c:pt>
                <c:pt idx="527">
                  <c:v>5.3832087506620746E-2</c:v>
                </c:pt>
                <c:pt idx="528">
                  <c:v>4.3916056113846594E-2</c:v>
                </c:pt>
                <c:pt idx="529">
                  <c:v>4.3929989698928043E-2</c:v>
                </c:pt>
                <c:pt idx="530">
                  <c:v>4.0235482586652466E-2</c:v>
                </c:pt>
                <c:pt idx="531">
                  <c:v>4.2172997726598827E-2</c:v>
                </c:pt>
                <c:pt idx="532">
                  <c:v>4.247653281947289E-2</c:v>
                </c:pt>
                <c:pt idx="533">
                  <c:v>4.3373581502618941E-2</c:v>
                </c:pt>
                <c:pt idx="534">
                  <c:v>5.0406027194719011E-2</c:v>
                </c:pt>
                <c:pt idx="535">
                  <c:v>5.4492256452167917E-2</c:v>
                </c:pt>
                <c:pt idx="536">
                  <c:v>5.1560152704615059E-2</c:v>
                </c:pt>
                <c:pt idx="537">
                  <c:v>4.7991137531900527E-2</c:v>
                </c:pt>
                <c:pt idx="538">
                  <c:v>4.010773533225219E-2</c:v>
                </c:pt>
                <c:pt idx="539">
                  <c:v>4.317658040614579E-2</c:v>
                </c:pt>
                <c:pt idx="540">
                  <c:v>4.0934312541948917E-2</c:v>
                </c:pt>
                <c:pt idx="541">
                  <c:v>4.3703433030471181E-2</c:v>
                </c:pt>
                <c:pt idx="542">
                  <c:v>4.4320475118394126E-2</c:v>
                </c:pt>
                <c:pt idx="543">
                  <c:v>4.1709552436385314E-2</c:v>
                </c:pt>
                <c:pt idx="544">
                  <c:v>4.888322256229434E-2</c:v>
                </c:pt>
                <c:pt idx="545">
                  <c:v>4.3421251551707105E-2</c:v>
                </c:pt>
                <c:pt idx="546">
                  <c:v>4.4408762230916485E-2</c:v>
                </c:pt>
                <c:pt idx="547">
                  <c:v>5.369762557981983E-2</c:v>
                </c:pt>
                <c:pt idx="548">
                  <c:v>4.8880051731815838E-2</c:v>
                </c:pt>
                <c:pt idx="549">
                  <c:v>5.1736397475772147E-2</c:v>
                </c:pt>
                <c:pt idx="550">
                  <c:v>4.985217595453921E-2</c:v>
                </c:pt>
                <c:pt idx="551">
                  <c:v>4.4747843862288542E-2</c:v>
                </c:pt>
                <c:pt idx="552">
                  <c:v>4.4406158667473355E-2</c:v>
                </c:pt>
                <c:pt idx="553">
                  <c:v>5.0020044685968754E-2</c:v>
                </c:pt>
                <c:pt idx="554">
                  <c:v>5.2392708303350688E-2</c:v>
                </c:pt>
                <c:pt idx="555">
                  <c:v>5.3213638460644475E-2</c:v>
                </c:pt>
                <c:pt idx="556">
                  <c:v>4.8069559004553133E-2</c:v>
                </c:pt>
                <c:pt idx="557">
                  <c:v>6.2199164452282144E-2</c:v>
                </c:pt>
                <c:pt idx="558">
                  <c:v>4.9048313417801859E-2</c:v>
                </c:pt>
                <c:pt idx="559">
                  <c:v>4.5084251257954108E-2</c:v>
                </c:pt>
                <c:pt idx="560">
                  <c:v>4.3738501098359389E-2</c:v>
                </c:pt>
                <c:pt idx="561">
                  <c:v>4.7380769017008176E-2</c:v>
                </c:pt>
                <c:pt idx="562">
                  <c:v>4.6090685532868089E-2</c:v>
                </c:pt>
                <c:pt idx="563">
                  <c:v>4.1235146205519116E-2</c:v>
                </c:pt>
                <c:pt idx="564">
                  <c:v>4.7572605176322849E-2</c:v>
                </c:pt>
                <c:pt idx="565">
                  <c:v>4.5459994295257267E-2</c:v>
                </c:pt>
                <c:pt idx="566">
                  <c:v>4.9476436722289283E-2</c:v>
                </c:pt>
                <c:pt idx="567">
                  <c:v>5.5589310902675132E-2</c:v>
                </c:pt>
                <c:pt idx="568">
                  <c:v>5.4590823029284252E-2</c:v>
                </c:pt>
                <c:pt idx="569">
                  <c:v>4.2239741016771068E-2</c:v>
                </c:pt>
                <c:pt idx="570">
                  <c:v>4.7179597368151263E-2</c:v>
                </c:pt>
                <c:pt idx="571">
                  <c:v>4.6000202390390266E-2</c:v>
                </c:pt>
                <c:pt idx="572">
                  <c:v>5.7695718832750237E-2</c:v>
                </c:pt>
                <c:pt idx="573">
                  <c:v>5.1680086549305712E-2</c:v>
                </c:pt>
                <c:pt idx="574">
                  <c:v>4.7159177228104962E-2</c:v>
                </c:pt>
                <c:pt idx="575">
                  <c:v>5.1745038326043727E-2</c:v>
                </c:pt>
                <c:pt idx="576">
                  <c:v>5.0693273857788587E-2</c:v>
                </c:pt>
                <c:pt idx="577">
                  <c:v>5.0829438019548978E-2</c:v>
                </c:pt>
                <c:pt idx="578">
                  <c:v>5.72221051169855E-2</c:v>
                </c:pt>
                <c:pt idx="579">
                  <c:v>5.0151980884112185E-2</c:v>
                </c:pt>
                <c:pt idx="580">
                  <c:v>5.2116173441030783E-2</c:v>
                </c:pt>
                <c:pt idx="581">
                  <c:v>5.513969081503392E-2</c:v>
                </c:pt>
                <c:pt idx="582">
                  <c:v>4.9210570292053946E-2</c:v>
                </c:pt>
                <c:pt idx="583">
                  <c:v>5.3208237358537636E-2</c:v>
                </c:pt>
                <c:pt idx="584">
                  <c:v>5.366455709678275E-2</c:v>
                </c:pt>
                <c:pt idx="585">
                  <c:v>5.1600562515251164E-2</c:v>
                </c:pt>
                <c:pt idx="586">
                  <c:v>4.9191230379837678E-2</c:v>
                </c:pt>
                <c:pt idx="587">
                  <c:v>5.0084825922320719E-2</c:v>
                </c:pt>
                <c:pt idx="588">
                  <c:v>4.8036668115095896E-2</c:v>
                </c:pt>
                <c:pt idx="589">
                  <c:v>5.0360082380610974E-2</c:v>
                </c:pt>
                <c:pt idx="590">
                  <c:v>5.2511996890196505E-2</c:v>
                </c:pt>
                <c:pt idx="591">
                  <c:v>4.7725586537828255E-2</c:v>
                </c:pt>
                <c:pt idx="592">
                  <c:v>5.1536107891000979E-2</c:v>
                </c:pt>
                <c:pt idx="593">
                  <c:v>4.668274411552166E-2</c:v>
                </c:pt>
                <c:pt idx="594">
                  <c:v>4.4563458385379534E-2</c:v>
                </c:pt>
                <c:pt idx="595">
                  <c:v>5.2647081592517631E-2</c:v>
                </c:pt>
                <c:pt idx="596">
                  <c:v>5.6068270716315996E-2</c:v>
                </c:pt>
                <c:pt idx="597">
                  <c:v>5.568360274237244E-2</c:v>
                </c:pt>
                <c:pt idx="598">
                  <c:v>4.6400358124017341E-2</c:v>
                </c:pt>
                <c:pt idx="599">
                  <c:v>5.1364081661969291E-2</c:v>
                </c:pt>
                <c:pt idx="600">
                  <c:v>6.2289571783901571E-2</c:v>
                </c:pt>
                <c:pt idx="601">
                  <c:v>5.588000869503619E-2</c:v>
                </c:pt>
                <c:pt idx="602">
                  <c:v>5.4844102773066561E-2</c:v>
                </c:pt>
                <c:pt idx="603">
                  <c:v>4.8307326632327757E-2</c:v>
                </c:pt>
                <c:pt idx="604">
                  <c:v>5.5687977413362802E-2</c:v>
                </c:pt>
                <c:pt idx="605">
                  <c:v>5.6724194040907033E-2</c:v>
                </c:pt>
                <c:pt idx="606">
                  <c:v>5.1529288453896663E-2</c:v>
                </c:pt>
                <c:pt idx="607">
                  <c:v>5.6174343843101923E-2</c:v>
                </c:pt>
                <c:pt idx="608">
                  <c:v>4.7752337420896157E-2</c:v>
                </c:pt>
                <c:pt idx="609">
                  <c:v>5.6197705288754854E-2</c:v>
                </c:pt>
                <c:pt idx="610">
                  <c:v>4.7494009623757646E-2</c:v>
                </c:pt>
                <c:pt idx="611">
                  <c:v>5.8520989678425478E-2</c:v>
                </c:pt>
                <c:pt idx="612">
                  <c:v>5.7892798510438256E-2</c:v>
                </c:pt>
                <c:pt idx="613">
                  <c:v>6.495363338275871E-2</c:v>
                </c:pt>
                <c:pt idx="614">
                  <c:v>4.661477195247124E-2</c:v>
                </c:pt>
                <c:pt idx="615">
                  <c:v>5.8292465327816317E-2</c:v>
                </c:pt>
                <c:pt idx="616">
                  <c:v>5.4273679834385594E-2</c:v>
                </c:pt>
                <c:pt idx="617">
                  <c:v>6.1386698589533578E-2</c:v>
                </c:pt>
                <c:pt idx="618">
                  <c:v>6.0813324273112479E-2</c:v>
                </c:pt>
                <c:pt idx="619">
                  <c:v>5.8773398354340353E-2</c:v>
                </c:pt>
                <c:pt idx="620">
                  <c:v>6.071096072762068E-2</c:v>
                </c:pt>
                <c:pt idx="621">
                  <c:v>7.114313735691026E-2</c:v>
                </c:pt>
                <c:pt idx="622">
                  <c:v>5.7904511222670457E-2</c:v>
                </c:pt>
                <c:pt idx="623">
                  <c:v>6.7877603200022063E-2</c:v>
                </c:pt>
                <c:pt idx="624">
                  <c:v>6.9554509195774716E-2</c:v>
                </c:pt>
                <c:pt idx="625">
                  <c:v>6.4234272674345311E-2</c:v>
                </c:pt>
                <c:pt idx="626">
                  <c:v>6.543720304330207E-2</c:v>
                </c:pt>
                <c:pt idx="627">
                  <c:v>6.2210963054171647E-2</c:v>
                </c:pt>
                <c:pt idx="628">
                  <c:v>6.8364784023293684E-2</c:v>
                </c:pt>
                <c:pt idx="629">
                  <c:v>6.8461509917637289E-2</c:v>
                </c:pt>
                <c:pt idx="630">
                  <c:v>6.3138272499910386E-2</c:v>
                </c:pt>
                <c:pt idx="631">
                  <c:v>6.1304965112591675E-2</c:v>
                </c:pt>
                <c:pt idx="632">
                  <c:v>6.1567906474498252E-2</c:v>
                </c:pt>
                <c:pt idx="633">
                  <c:v>6.8887291349214341E-2</c:v>
                </c:pt>
                <c:pt idx="634">
                  <c:v>7.5006154334874731E-2</c:v>
                </c:pt>
                <c:pt idx="635">
                  <c:v>6.7610833042547835E-2</c:v>
                </c:pt>
                <c:pt idx="636">
                  <c:v>6.1946127903105358E-2</c:v>
                </c:pt>
                <c:pt idx="637">
                  <c:v>7.3255228935009478E-2</c:v>
                </c:pt>
                <c:pt idx="638">
                  <c:v>7.1061528129427662E-2</c:v>
                </c:pt>
                <c:pt idx="639">
                  <c:v>7.2101936537754763E-2</c:v>
                </c:pt>
                <c:pt idx="640">
                  <c:v>6.6219277821927075E-2</c:v>
                </c:pt>
                <c:pt idx="641">
                  <c:v>5.9872179374564155E-2</c:v>
                </c:pt>
                <c:pt idx="642">
                  <c:v>6.5687814465366243E-2</c:v>
                </c:pt>
                <c:pt idx="643">
                  <c:v>6.4434745915262021E-2</c:v>
                </c:pt>
                <c:pt idx="644">
                  <c:v>6.8543378450603681E-2</c:v>
                </c:pt>
                <c:pt idx="645">
                  <c:v>6.1455718391870237E-2</c:v>
                </c:pt>
                <c:pt idx="646">
                  <c:v>6.9831124209634984E-2</c:v>
                </c:pt>
                <c:pt idx="647">
                  <c:v>6.8360130353767673E-2</c:v>
                </c:pt>
                <c:pt idx="648">
                  <c:v>6.5610604786252066E-2</c:v>
                </c:pt>
                <c:pt idx="649">
                  <c:v>6.7603944492496473E-2</c:v>
                </c:pt>
                <c:pt idx="650">
                  <c:v>6.853538568403636E-2</c:v>
                </c:pt>
                <c:pt idx="651">
                  <c:v>6.6709509682932447E-2</c:v>
                </c:pt>
                <c:pt idx="652">
                  <c:v>6.1703960026191843E-2</c:v>
                </c:pt>
                <c:pt idx="653">
                  <c:v>7.0853854549415965E-2</c:v>
                </c:pt>
                <c:pt idx="654">
                  <c:v>5.9060778875341974E-2</c:v>
                </c:pt>
                <c:pt idx="655">
                  <c:v>6.0605984543593006E-2</c:v>
                </c:pt>
                <c:pt idx="656">
                  <c:v>5.819448052906212E-2</c:v>
                </c:pt>
                <c:pt idx="657">
                  <c:v>6.9566933522048846E-2</c:v>
                </c:pt>
                <c:pt idx="658">
                  <c:v>6.0066395503579034E-2</c:v>
                </c:pt>
                <c:pt idx="659">
                  <c:v>6.5810507394120282E-2</c:v>
                </c:pt>
                <c:pt idx="660">
                  <c:v>5.4413266071824715E-2</c:v>
                </c:pt>
                <c:pt idx="661">
                  <c:v>5.9663059384818445E-2</c:v>
                </c:pt>
                <c:pt idx="662">
                  <c:v>6.4449022978172316E-2</c:v>
                </c:pt>
                <c:pt idx="663">
                  <c:v>5.4790856854385617E-2</c:v>
                </c:pt>
                <c:pt idx="664">
                  <c:v>5.5524117611662926E-2</c:v>
                </c:pt>
                <c:pt idx="665">
                  <c:v>5.3706991179558836E-2</c:v>
                </c:pt>
                <c:pt idx="666">
                  <c:v>5.4637296301235372E-2</c:v>
                </c:pt>
                <c:pt idx="667">
                  <c:v>5.489003257497542E-2</c:v>
                </c:pt>
                <c:pt idx="668">
                  <c:v>6.4084262915544837E-2</c:v>
                </c:pt>
                <c:pt idx="669">
                  <c:v>5.6647106611464076E-2</c:v>
                </c:pt>
                <c:pt idx="670">
                  <c:v>6.2300232355744334E-2</c:v>
                </c:pt>
                <c:pt idx="671">
                  <c:v>6.235150298338675E-2</c:v>
                </c:pt>
                <c:pt idx="672">
                  <c:v>5.309642529881986E-2</c:v>
                </c:pt>
                <c:pt idx="673">
                  <c:v>6.0916104362220079E-2</c:v>
                </c:pt>
                <c:pt idx="674">
                  <c:v>6.1259167741343525E-2</c:v>
                </c:pt>
                <c:pt idx="675">
                  <c:v>5.5376372777300932E-2</c:v>
                </c:pt>
                <c:pt idx="676">
                  <c:v>5.945298204197081E-2</c:v>
                </c:pt>
                <c:pt idx="677">
                  <c:v>5.6120920431143854E-2</c:v>
                </c:pt>
                <c:pt idx="678">
                  <c:v>6.5310588388696716E-2</c:v>
                </c:pt>
                <c:pt idx="679">
                  <c:v>6.8811422932489236E-2</c:v>
                </c:pt>
                <c:pt idx="680">
                  <c:v>6.3949252304676352E-2</c:v>
                </c:pt>
                <c:pt idx="681">
                  <c:v>6.5051964688206593E-2</c:v>
                </c:pt>
                <c:pt idx="682">
                  <c:v>5.3874213601942958E-2</c:v>
                </c:pt>
                <c:pt idx="683">
                  <c:v>5.6498073947882699E-2</c:v>
                </c:pt>
                <c:pt idx="684">
                  <c:v>5.7894019102894878E-2</c:v>
                </c:pt>
                <c:pt idx="685">
                  <c:v>5.414493473038752E-2</c:v>
                </c:pt>
                <c:pt idx="686">
                  <c:v>6.0744550089498847E-2</c:v>
                </c:pt>
                <c:pt idx="687">
                  <c:v>5.6826568818842002E-2</c:v>
                </c:pt>
                <c:pt idx="688">
                  <c:v>7.0896618273267042E-2</c:v>
                </c:pt>
                <c:pt idx="689">
                  <c:v>7.2459817533689658E-2</c:v>
                </c:pt>
                <c:pt idx="690">
                  <c:v>6.6617092524109994E-2</c:v>
                </c:pt>
                <c:pt idx="691">
                  <c:v>7.126837419491866E-2</c:v>
                </c:pt>
                <c:pt idx="692">
                  <c:v>5.9391463829929048E-2</c:v>
                </c:pt>
                <c:pt idx="693">
                  <c:v>6.0706635196346059E-2</c:v>
                </c:pt>
                <c:pt idx="694">
                  <c:v>6.5316009920245111E-2</c:v>
                </c:pt>
                <c:pt idx="695">
                  <c:v>6.9061526574827392E-2</c:v>
                </c:pt>
                <c:pt idx="696">
                  <c:v>7.106125681544373E-2</c:v>
                </c:pt>
                <c:pt idx="697">
                  <c:v>7.1654649771347625E-2</c:v>
                </c:pt>
                <c:pt idx="698">
                  <c:v>6.2345960393736438E-2</c:v>
                </c:pt>
                <c:pt idx="699">
                  <c:v>6.9604507248104047E-2</c:v>
                </c:pt>
                <c:pt idx="700">
                  <c:v>7.4978647455752084E-2</c:v>
                </c:pt>
                <c:pt idx="701">
                  <c:v>6.7487411158984101E-2</c:v>
                </c:pt>
                <c:pt idx="702">
                  <c:v>5.9936100114140405E-2</c:v>
                </c:pt>
                <c:pt idx="703">
                  <c:v>6.3325667057173435E-2</c:v>
                </c:pt>
                <c:pt idx="704">
                  <c:v>6.9419217039468212E-2</c:v>
                </c:pt>
                <c:pt idx="705">
                  <c:v>6.8363217001676496E-2</c:v>
                </c:pt>
                <c:pt idx="706">
                  <c:v>6.4310466922053444E-2</c:v>
                </c:pt>
                <c:pt idx="707">
                  <c:v>6.3978198846227519E-2</c:v>
                </c:pt>
                <c:pt idx="708">
                  <c:v>6.5973297822964239E-2</c:v>
                </c:pt>
                <c:pt idx="709">
                  <c:v>6.2419565539308865E-2</c:v>
                </c:pt>
                <c:pt idx="710">
                  <c:v>5.5017393218364144E-2</c:v>
                </c:pt>
                <c:pt idx="711">
                  <c:v>6.1220165570563083E-2</c:v>
                </c:pt>
                <c:pt idx="712">
                  <c:v>6.0373100943294462E-2</c:v>
                </c:pt>
                <c:pt idx="713">
                  <c:v>5.3796198515986687E-2</c:v>
                </c:pt>
                <c:pt idx="714">
                  <c:v>6.1129678141317444E-2</c:v>
                </c:pt>
                <c:pt idx="715">
                  <c:v>6.7658479892883913E-2</c:v>
                </c:pt>
                <c:pt idx="716">
                  <c:v>6.8370169687858084E-2</c:v>
                </c:pt>
                <c:pt idx="717">
                  <c:v>4.8634763033543749E-2</c:v>
                </c:pt>
                <c:pt idx="718">
                  <c:v>5.8342715620969578E-2</c:v>
                </c:pt>
                <c:pt idx="719">
                  <c:v>6.5051968850588435E-2</c:v>
                </c:pt>
                <c:pt idx="720">
                  <c:v>6.4622015765042909E-2</c:v>
                </c:pt>
                <c:pt idx="721">
                  <c:v>5.9603414000194754E-2</c:v>
                </c:pt>
                <c:pt idx="722">
                  <c:v>5.6258036831801819E-2</c:v>
                </c:pt>
                <c:pt idx="723">
                  <c:v>6.3315760083138412E-2</c:v>
                </c:pt>
                <c:pt idx="724">
                  <c:v>5.6163215751203047E-2</c:v>
                </c:pt>
                <c:pt idx="725">
                  <c:v>5.3351998647098511E-2</c:v>
                </c:pt>
                <c:pt idx="726">
                  <c:v>6.5981397427129843E-2</c:v>
                </c:pt>
                <c:pt idx="727">
                  <c:v>6.0606153911343844E-2</c:v>
                </c:pt>
                <c:pt idx="728">
                  <c:v>6.3260811042237575E-2</c:v>
                </c:pt>
                <c:pt idx="729">
                  <c:v>5.8026564036133127E-2</c:v>
                </c:pt>
                <c:pt idx="730">
                  <c:v>6.4281540396990022E-2</c:v>
                </c:pt>
                <c:pt idx="731">
                  <c:v>6.5181062109492524E-2</c:v>
                </c:pt>
                <c:pt idx="732">
                  <c:v>5.6291046632984232E-2</c:v>
                </c:pt>
                <c:pt idx="733">
                  <c:v>6.0855388978107154E-2</c:v>
                </c:pt>
                <c:pt idx="734">
                  <c:v>6.2137890681847302E-2</c:v>
                </c:pt>
                <c:pt idx="735">
                  <c:v>5.9884211026690393E-2</c:v>
                </c:pt>
                <c:pt idx="736">
                  <c:v>5.3977876165245638E-2</c:v>
                </c:pt>
                <c:pt idx="737">
                  <c:v>5.5059841065838513E-2</c:v>
                </c:pt>
                <c:pt idx="738">
                  <c:v>6.3323480747715738E-2</c:v>
                </c:pt>
                <c:pt idx="739">
                  <c:v>6.1259105365992654E-2</c:v>
                </c:pt>
                <c:pt idx="740">
                  <c:v>6.4350324670228456E-2</c:v>
                </c:pt>
                <c:pt idx="741">
                  <c:v>5.9421613392995655E-2</c:v>
                </c:pt>
                <c:pt idx="742">
                  <c:v>6.4623950238348132E-2</c:v>
                </c:pt>
                <c:pt idx="743">
                  <c:v>6.0785205312715529E-2</c:v>
                </c:pt>
                <c:pt idx="744">
                  <c:v>4.9380951253189087E-2</c:v>
                </c:pt>
                <c:pt idx="745">
                  <c:v>5.5318871566250767E-2</c:v>
                </c:pt>
                <c:pt idx="746">
                  <c:v>5.6409410690659301E-2</c:v>
                </c:pt>
                <c:pt idx="747">
                  <c:v>5.2708182549459165E-2</c:v>
                </c:pt>
                <c:pt idx="748">
                  <c:v>4.7372713027207559E-2</c:v>
                </c:pt>
                <c:pt idx="749">
                  <c:v>5.7490591347906538E-2</c:v>
                </c:pt>
                <c:pt idx="750">
                  <c:v>5.8554377489806138E-2</c:v>
                </c:pt>
                <c:pt idx="751">
                  <c:v>5.8585212502297965E-2</c:v>
                </c:pt>
                <c:pt idx="752">
                  <c:v>5.6625449994563218E-2</c:v>
                </c:pt>
                <c:pt idx="753">
                  <c:v>5.1656296245469163E-2</c:v>
                </c:pt>
                <c:pt idx="754">
                  <c:v>5.5696062937446798E-2</c:v>
                </c:pt>
                <c:pt idx="755">
                  <c:v>6.5314489630181161E-2</c:v>
                </c:pt>
                <c:pt idx="756">
                  <c:v>5.5378183874711932E-2</c:v>
                </c:pt>
                <c:pt idx="757">
                  <c:v>5.4519078927114328E-2</c:v>
                </c:pt>
                <c:pt idx="758">
                  <c:v>5.2282720144600822E-2</c:v>
                </c:pt>
                <c:pt idx="759">
                  <c:v>6.1617209065312303E-2</c:v>
                </c:pt>
                <c:pt idx="760">
                  <c:v>5.3556826537277169E-2</c:v>
                </c:pt>
                <c:pt idx="761">
                  <c:v>5.3374220961256498E-2</c:v>
                </c:pt>
                <c:pt idx="762">
                  <c:v>4.9342778770315114E-2</c:v>
                </c:pt>
                <c:pt idx="763">
                  <c:v>5.0032399408209312E-2</c:v>
                </c:pt>
                <c:pt idx="764">
                  <c:v>5.7401362264507719E-2</c:v>
                </c:pt>
                <c:pt idx="765">
                  <c:v>6.1014722649324088E-2</c:v>
                </c:pt>
                <c:pt idx="766">
                  <c:v>5.8108568386443682E-2</c:v>
                </c:pt>
                <c:pt idx="767">
                  <c:v>4.2525281925670663E-2</c:v>
                </c:pt>
                <c:pt idx="768">
                  <c:v>5.8486485538085525E-2</c:v>
                </c:pt>
                <c:pt idx="769">
                  <c:v>5.1371818022444324E-2</c:v>
                </c:pt>
                <c:pt idx="770">
                  <c:v>5.3613922956291381E-2</c:v>
                </c:pt>
                <c:pt idx="771">
                  <c:v>4.7433021337261357E-2</c:v>
                </c:pt>
                <c:pt idx="772">
                  <c:v>4.7459917680868421E-2</c:v>
                </c:pt>
                <c:pt idx="773">
                  <c:v>5.1314915067544917E-2</c:v>
                </c:pt>
                <c:pt idx="774">
                  <c:v>5.5251608494085745E-2</c:v>
                </c:pt>
                <c:pt idx="775">
                  <c:v>5.8256188210399538E-2</c:v>
                </c:pt>
                <c:pt idx="776">
                  <c:v>6.0064251049247772E-2</c:v>
                </c:pt>
                <c:pt idx="777">
                  <c:v>6.6004312679408136E-2</c:v>
                </c:pt>
                <c:pt idx="778">
                  <c:v>5.429719558810716E-2</c:v>
                </c:pt>
                <c:pt idx="779">
                  <c:v>6.4055965888424923E-2</c:v>
                </c:pt>
                <c:pt idx="780">
                  <c:v>5.785452206320138E-2</c:v>
                </c:pt>
                <c:pt idx="781">
                  <c:v>5.9474930716111707E-2</c:v>
                </c:pt>
                <c:pt idx="782">
                  <c:v>5.3932330797948472E-2</c:v>
                </c:pt>
                <c:pt idx="783">
                  <c:v>5.1690541486025643E-2</c:v>
                </c:pt>
                <c:pt idx="784">
                  <c:v>5.6601975125554455E-2</c:v>
                </c:pt>
                <c:pt idx="785">
                  <c:v>4.7193059703523214E-2</c:v>
                </c:pt>
                <c:pt idx="786">
                  <c:v>6.0189156833015491E-2</c:v>
                </c:pt>
                <c:pt idx="787">
                  <c:v>5.4333412939997237E-2</c:v>
                </c:pt>
                <c:pt idx="788">
                  <c:v>5.2167376314311335E-2</c:v>
                </c:pt>
                <c:pt idx="789">
                  <c:v>5.7066616247288683E-2</c:v>
                </c:pt>
                <c:pt idx="790">
                  <c:v>5.669837358044065E-2</c:v>
                </c:pt>
                <c:pt idx="791">
                  <c:v>6.1712635971384697E-2</c:v>
                </c:pt>
                <c:pt idx="792">
                  <c:v>5.9280039604027807E-2</c:v>
                </c:pt>
                <c:pt idx="793">
                  <c:v>6.516437746080174E-2</c:v>
                </c:pt>
                <c:pt idx="794">
                  <c:v>5.2150474154006192E-2</c:v>
                </c:pt>
                <c:pt idx="795">
                  <c:v>6.3996455969911797E-2</c:v>
                </c:pt>
                <c:pt idx="796">
                  <c:v>6.4293931350417402E-2</c:v>
                </c:pt>
                <c:pt idx="797">
                  <c:v>6.0752548266272813E-2</c:v>
                </c:pt>
                <c:pt idx="798">
                  <c:v>6.8647123872328117E-2</c:v>
                </c:pt>
                <c:pt idx="799">
                  <c:v>6.6888561788587264E-2</c:v>
                </c:pt>
                <c:pt idx="800">
                  <c:v>5.2486685981335136E-2</c:v>
                </c:pt>
                <c:pt idx="801">
                  <c:v>6.4689532080997564E-2</c:v>
                </c:pt>
                <c:pt idx="802">
                  <c:v>6.6239971479671061E-2</c:v>
                </c:pt>
                <c:pt idx="803">
                  <c:v>6.7213293709481398E-2</c:v>
                </c:pt>
                <c:pt idx="804">
                  <c:v>6.7635446263496934E-2</c:v>
                </c:pt>
                <c:pt idx="805">
                  <c:v>5.9697454463911857E-2</c:v>
                </c:pt>
                <c:pt idx="806">
                  <c:v>5.3714766679748061E-2</c:v>
                </c:pt>
                <c:pt idx="807">
                  <c:v>6.7921674217926664E-2</c:v>
                </c:pt>
                <c:pt idx="808">
                  <c:v>6.6969754773136103E-2</c:v>
                </c:pt>
                <c:pt idx="809">
                  <c:v>5.5960478801250581E-2</c:v>
                </c:pt>
                <c:pt idx="810">
                  <c:v>6.2159181510848954E-2</c:v>
                </c:pt>
                <c:pt idx="811">
                  <c:v>5.4475153587798759E-2</c:v>
                </c:pt>
                <c:pt idx="812">
                  <c:v>5.5739548200272583E-2</c:v>
                </c:pt>
                <c:pt idx="813">
                  <c:v>5.514194406413718E-2</c:v>
                </c:pt>
                <c:pt idx="814">
                  <c:v>5.9935611487514688E-2</c:v>
                </c:pt>
                <c:pt idx="815">
                  <c:v>5.3883279317986942E-2</c:v>
                </c:pt>
                <c:pt idx="816">
                  <c:v>5.4726593988914024E-2</c:v>
                </c:pt>
                <c:pt idx="817">
                  <c:v>5.1971985747080049E-2</c:v>
                </c:pt>
                <c:pt idx="818">
                  <c:v>6.2731636663339807E-2</c:v>
                </c:pt>
                <c:pt idx="819">
                  <c:v>5.3511026932592673E-2</c:v>
                </c:pt>
                <c:pt idx="820">
                  <c:v>5.2472602891789781E-2</c:v>
                </c:pt>
                <c:pt idx="821">
                  <c:v>5.347175368868886E-2</c:v>
                </c:pt>
                <c:pt idx="822">
                  <c:v>5.059351596196808E-2</c:v>
                </c:pt>
                <c:pt idx="823">
                  <c:v>4.4489318463865675E-2</c:v>
                </c:pt>
                <c:pt idx="824">
                  <c:v>4.9484997781485504E-2</c:v>
                </c:pt>
                <c:pt idx="825">
                  <c:v>5.7810416394174509E-2</c:v>
                </c:pt>
                <c:pt idx="826">
                  <c:v>5.8381437160707046E-2</c:v>
                </c:pt>
                <c:pt idx="827">
                  <c:v>5.4370269858157821E-2</c:v>
                </c:pt>
                <c:pt idx="828">
                  <c:v>5.5460332190254362E-2</c:v>
                </c:pt>
                <c:pt idx="829">
                  <c:v>5.2550721060863781E-2</c:v>
                </c:pt>
                <c:pt idx="830">
                  <c:v>4.6053440279207526E-2</c:v>
                </c:pt>
                <c:pt idx="831">
                  <c:v>4.3529219665230753E-2</c:v>
                </c:pt>
                <c:pt idx="832">
                  <c:v>5.2967224011018069E-2</c:v>
                </c:pt>
                <c:pt idx="833">
                  <c:v>5.0321690983198754E-2</c:v>
                </c:pt>
                <c:pt idx="834">
                  <c:v>5.0974436503732692E-2</c:v>
                </c:pt>
                <c:pt idx="835">
                  <c:v>4.888076347626371E-2</c:v>
                </c:pt>
                <c:pt idx="836">
                  <c:v>5.0887694436011627E-2</c:v>
                </c:pt>
                <c:pt idx="837">
                  <c:v>4.1361664534869731E-2</c:v>
                </c:pt>
                <c:pt idx="838">
                  <c:v>3.9718450074187991E-2</c:v>
                </c:pt>
                <c:pt idx="839">
                  <c:v>4.0000567222955453E-2</c:v>
                </c:pt>
                <c:pt idx="840">
                  <c:v>4.2626590992920294E-2</c:v>
                </c:pt>
                <c:pt idx="841">
                  <c:v>3.6045102927294535E-2</c:v>
                </c:pt>
                <c:pt idx="842">
                  <c:v>4.4056481856113452E-2</c:v>
                </c:pt>
                <c:pt idx="843">
                  <c:v>5.558014439620982E-2</c:v>
                </c:pt>
                <c:pt idx="844">
                  <c:v>4.6609997111327614E-2</c:v>
                </c:pt>
                <c:pt idx="845">
                  <c:v>4.2861098803669888E-2</c:v>
                </c:pt>
                <c:pt idx="846">
                  <c:v>4.9150288089710087E-2</c:v>
                </c:pt>
                <c:pt idx="847">
                  <c:v>5.4474678815968423E-2</c:v>
                </c:pt>
                <c:pt idx="848">
                  <c:v>4.6972428588643228E-2</c:v>
                </c:pt>
                <c:pt idx="849">
                  <c:v>4.8399092484451053E-2</c:v>
                </c:pt>
                <c:pt idx="850">
                  <c:v>4.3563347589495628E-2</c:v>
                </c:pt>
                <c:pt idx="851">
                  <c:v>4.0320470477150594E-2</c:v>
                </c:pt>
                <c:pt idx="852">
                  <c:v>3.9505891298912722E-2</c:v>
                </c:pt>
                <c:pt idx="853">
                  <c:v>5.6417437186351366E-2</c:v>
                </c:pt>
                <c:pt idx="854">
                  <c:v>5.5381201337585978E-2</c:v>
                </c:pt>
                <c:pt idx="855">
                  <c:v>4.9867402261067763E-2</c:v>
                </c:pt>
                <c:pt idx="856">
                  <c:v>5.2584649289404428E-2</c:v>
                </c:pt>
                <c:pt idx="857">
                  <c:v>5.1806842810314967E-2</c:v>
                </c:pt>
                <c:pt idx="858">
                  <c:v>4.6792882636875609E-2</c:v>
                </c:pt>
                <c:pt idx="859">
                  <c:v>6.039245438765542E-2</c:v>
                </c:pt>
                <c:pt idx="860">
                  <c:v>4.9960970735866063E-2</c:v>
                </c:pt>
                <c:pt idx="861">
                  <c:v>4.6836950882713654E-2</c:v>
                </c:pt>
                <c:pt idx="862">
                  <c:v>4.4666039168047122E-2</c:v>
                </c:pt>
                <c:pt idx="863">
                  <c:v>4.7872517108469105E-2</c:v>
                </c:pt>
                <c:pt idx="864">
                  <c:v>3.9994113478553348E-2</c:v>
                </c:pt>
                <c:pt idx="865">
                  <c:v>4.2588342823304128E-2</c:v>
                </c:pt>
                <c:pt idx="866">
                  <c:v>5.717073282135083E-2</c:v>
                </c:pt>
                <c:pt idx="867">
                  <c:v>6.4566376890216437E-2</c:v>
                </c:pt>
                <c:pt idx="868">
                  <c:v>4.6009372449815955E-2</c:v>
                </c:pt>
                <c:pt idx="869">
                  <c:v>4.7950796821007925E-2</c:v>
                </c:pt>
                <c:pt idx="870">
                  <c:v>5.251343609931923E-2</c:v>
                </c:pt>
                <c:pt idx="871">
                  <c:v>4.2646334177210754E-2</c:v>
                </c:pt>
                <c:pt idx="872">
                  <c:v>4.2212134807775491E-2</c:v>
                </c:pt>
                <c:pt idx="873">
                  <c:v>4.6443151502891133E-2</c:v>
                </c:pt>
                <c:pt idx="874">
                  <c:v>4.8007923023546464E-2</c:v>
                </c:pt>
                <c:pt idx="875">
                  <c:v>4.6445372820716278E-2</c:v>
                </c:pt>
                <c:pt idx="876">
                  <c:v>4.3023995997874771E-2</c:v>
                </c:pt>
                <c:pt idx="877">
                  <c:v>4.8726118789900276E-2</c:v>
                </c:pt>
                <c:pt idx="878">
                  <c:v>4.213128181167132E-2</c:v>
                </c:pt>
                <c:pt idx="879">
                  <c:v>3.6121961022474114E-2</c:v>
                </c:pt>
                <c:pt idx="880">
                  <c:v>4.0391676127378588E-2</c:v>
                </c:pt>
                <c:pt idx="881">
                  <c:v>5.4694045298647874E-2</c:v>
                </c:pt>
                <c:pt idx="882">
                  <c:v>5.2715998321245044E-2</c:v>
                </c:pt>
                <c:pt idx="883">
                  <c:v>4.2027936564852347E-2</c:v>
                </c:pt>
                <c:pt idx="884">
                  <c:v>4.200493801739482E-2</c:v>
                </c:pt>
                <c:pt idx="885">
                  <c:v>3.6050283992416145E-2</c:v>
                </c:pt>
                <c:pt idx="886">
                  <c:v>4.0457275699570444E-2</c:v>
                </c:pt>
                <c:pt idx="887">
                  <c:v>3.6190570010564582E-2</c:v>
                </c:pt>
                <c:pt idx="888">
                  <c:v>3.8844222062435832E-2</c:v>
                </c:pt>
                <c:pt idx="889">
                  <c:v>4.3873910687220775E-2</c:v>
                </c:pt>
                <c:pt idx="890">
                  <c:v>3.9844289854897068E-2</c:v>
                </c:pt>
                <c:pt idx="891">
                  <c:v>3.9326913572849946E-2</c:v>
                </c:pt>
                <c:pt idx="892">
                  <c:v>4.8602155964963485E-2</c:v>
                </c:pt>
                <c:pt idx="893">
                  <c:v>4.6200662595206207E-2</c:v>
                </c:pt>
                <c:pt idx="894">
                  <c:v>5.4513182558102308E-2</c:v>
                </c:pt>
                <c:pt idx="895">
                  <c:v>3.6134801128263748E-2</c:v>
                </c:pt>
                <c:pt idx="896">
                  <c:v>3.8247681195119863E-2</c:v>
                </c:pt>
                <c:pt idx="897">
                  <c:v>3.9490359790164582E-2</c:v>
                </c:pt>
                <c:pt idx="898">
                  <c:v>4.4432355308190036E-2</c:v>
                </c:pt>
                <c:pt idx="899">
                  <c:v>4.4767733826025558E-2</c:v>
                </c:pt>
                <c:pt idx="900">
                  <c:v>4.0381616041462787E-2</c:v>
                </c:pt>
                <c:pt idx="901">
                  <c:v>4.1484408080744689E-2</c:v>
                </c:pt>
                <c:pt idx="902">
                  <c:v>3.6716942609965691E-2</c:v>
                </c:pt>
                <c:pt idx="903">
                  <c:v>4.3135315672402731E-2</c:v>
                </c:pt>
                <c:pt idx="904">
                  <c:v>4.2382186449910798E-2</c:v>
                </c:pt>
                <c:pt idx="905">
                  <c:v>4.5234609437967831E-2</c:v>
                </c:pt>
                <c:pt idx="906">
                  <c:v>3.5380237731694471E-2</c:v>
                </c:pt>
                <c:pt idx="907">
                  <c:v>3.4986730712017619E-2</c:v>
                </c:pt>
                <c:pt idx="908">
                  <c:v>2.8329978341195314E-2</c:v>
                </c:pt>
                <c:pt idx="909">
                  <c:v>4.4499611465375379E-2</c:v>
                </c:pt>
                <c:pt idx="910">
                  <c:v>3.8284651331276523E-2</c:v>
                </c:pt>
                <c:pt idx="911">
                  <c:v>3.51526743791436E-2</c:v>
                </c:pt>
                <c:pt idx="912">
                  <c:v>3.4079722069809096E-2</c:v>
                </c:pt>
                <c:pt idx="913">
                  <c:v>2.6303722940835481E-2</c:v>
                </c:pt>
                <c:pt idx="914">
                  <c:v>3.7876700255733031E-2</c:v>
                </c:pt>
                <c:pt idx="915">
                  <c:v>5.5315143577017382E-2</c:v>
                </c:pt>
                <c:pt idx="916">
                  <c:v>4.8403894166331889E-2</c:v>
                </c:pt>
                <c:pt idx="917">
                  <c:v>4.7927534682591658E-2</c:v>
                </c:pt>
                <c:pt idx="918">
                  <c:v>2.5719448237105799E-2</c:v>
                </c:pt>
                <c:pt idx="919">
                  <c:v>3.1832117862572971E-2</c:v>
                </c:pt>
                <c:pt idx="920">
                  <c:v>3.6954384700766736E-2</c:v>
                </c:pt>
                <c:pt idx="921">
                  <c:v>3.6563837772773951E-2</c:v>
                </c:pt>
                <c:pt idx="922">
                  <c:v>3.6729638898293081E-2</c:v>
                </c:pt>
                <c:pt idx="923">
                  <c:v>2.1670363780540221E-2</c:v>
                </c:pt>
                <c:pt idx="924">
                  <c:v>4.0091719739083306E-2</c:v>
                </c:pt>
                <c:pt idx="925">
                  <c:v>2.8234907212726951E-2</c:v>
                </c:pt>
                <c:pt idx="926">
                  <c:v>4.243200048511956E-2</c:v>
                </c:pt>
                <c:pt idx="927">
                  <c:v>3.2199050179074033E-2</c:v>
                </c:pt>
                <c:pt idx="928">
                  <c:v>3.2179129499121169E-2</c:v>
                </c:pt>
                <c:pt idx="929">
                  <c:v>2.8508747259870973E-2</c:v>
                </c:pt>
                <c:pt idx="930">
                  <c:v>4.3423258373144244E-2</c:v>
                </c:pt>
                <c:pt idx="931">
                  <c:v>3.5875697270201845E-2</c:v>
                </c:pt>
                <c:pt idx="932">
                  <c:v>3.2285570781103973E-2</c:v>
                </c:pt>
                <c:pt idx="933">
                  <c:v>3.9072465240940532E-2</c:v>
                </c:pt>
                <c:pt idx="934">
                  <c:v>3.6674805538655098E-2</c:v>
                </c:pt>
                <c:pt idx="935">
                  <c:v>3.7302141067471095E-2</c:v>
                </c:pt>
                <c:pt idx="936">
                  <c:v>2.9677883898393126E-2</c:v>
                </c:pt>
                <c:pt idx="937">
                  <c:v>3.2117889893907375E-2</c:v>
                </c:pt>
                <c:pt idx="938">
                  <c:v>3.7833324860471383E-2</c:v>
                </c:pt>
                <c:pt idx="939">
                  <c:v>4.1978178665517389E-2</c:v>
                </c:pt>
                <c:pt idx="940">
                  <c:v>3.0811757820365167E-2</c:v>
                </c:pt>
                <c:pt idx="941">
                  <c:v>2.4570686612089311E-2</c:v>
                </c:pt>
                <c:pt idx="942">
                  <c:v>4.3699902583151852E-2</c:v>
                </c:pt>
                <c:pt idx="943">
                  <c:v>3.9048617180233829E-2</c:v>
                </c:pt>
                <c:pt idx="944">
                  <c:v>3.795719071397731E-2</c:v>
                </c:pt>
                <c:pt idx="945">
                  <c:v>3.506448011581953E-2</c:v>
                </c:pt>
                <c:pt idx="946">
                  <c:v>3.9023474566599825E-2</c:v>
                </c:pt>
                <c:pt idx="947">
                  <c:v>4.7531069561730234E-2</c:v>
                </c:pt>
                <c:pt idx="948">
                  <c:v>3.9047028280227984E-2</c:v>
                </c:pt>
                <c:pt idx="949">
                  <c:v>3.6656196552207858E-2</c:v>
                </c:pt>
                <c:pt idx="950">
                  <c:v>2.5977296138255071E-2</c:v>
                </c:pt>
                <c:pt idx="951">
                  <c:v>2.6416176256617033E-2</c:v>
                </c:pt>
                <c:pt idx="952">
                  <c:v>2.8662974434887606E-2</c:v>
                </c:pt>
                <c:pt idx="953">
                  <c:v>3.1061851129531207E-2</c:v>
                </c:pt>
                <c:pt idx="954">
                  <c:v>3.2021094929729689E-2</c:v>
                </c:pt>
                <c:pt idx="955">
                  <c:v>4.5891655439864849E-2</c:v>
                </c:pt>
                <c:pt idx="956">
                  <c:v>4.6323459062619358E-2</c:v>
                </c:pt>
                <c:pt idx="957">
                  <c:v>4.7894380412457103E-2</c:v>
                </c:pt>
                <c:pt idx="958">
                  <c:v>3.6099598764700133E-2</c:v>
                </c:pt>
                <c:pt idx="959">
                  <c:v>4.2831282476772162E-2</c:v>
                </c:pt>
                <c:pt idx="960">
                  <c:v>3.8943129999192881E-2</c:v>
                </c:pt>
                <c:pt idx="961">
                  <c:v>3.4272874343421973E-2</c:v>
                </c:pt>
                <c:pt idx="962">
                  <c:v>2.8852616553362742E-2</c:v>
                </c:pt>
                <c:pt idx="963">
                  <c:v>3.9472346404977196E-2</c:v>
                </c:pt>
                <c:pt idx="964">
                  <c:v>3.457061649510626E-2</c:v>
                </c:pt>
                <c:pt idx="965">
                  <c:v>3.0637768535141677E-2</c:v>
                </c:pt>
                <c:pt idx="966">
                  <c:v>4.4243401960770694E-2</c:v>
                </c:pt>
                <c:pt idx="967">
                  <c:v>3.9320687058888651E-2</c:v>
                </c:pt>
                <c:pt idx="968">
                  <c:v>2.613816564730187E-2</c:v>
                </c:pt>
                <c:pt idx="969">
                  <c:v>2.559046341666326E-2</c:v>
                </c:pt>
                <c:pt idx="970">
                  <c:v>3.297681020551118E-2</c:v>
                </c:pt>
                <c:pt idx="971">
                  <c:v>3.2550535997304363E-2</c:v>
                </c:pt>
                <c:pt idx="972">
                  <c:v>3.9501197798388218E-2</c:v>
                </c:pt>
                <c:pt idx="973">
                  <c:v>3.5486231681030184E-2</c:v>
                </c:pt>
                <c:pt idx="974">
                  <c:v>2.6108893573925519E-2</c:v>
                </c:pt>
                <c:pt idx="975">
                  <c:v>3.7654688111747152E-2</c:v>
                </c:pt>
                <c:pt idx="976">
                  <c:v>5.3838657169670859E-2</c:v>
                </c:pt>
                <c:pt idx="977">
                  <c:v>6.5163472531658106E-2</c:v>
                </c:pt>
                <c:pt idx="978">
                  <c:v>6.7020073670135516E-2</c:v>
                </c:pt>
                <c:pt idx="979">
                  <c:v>6.0182585278014976E-2</c:v>
                </c:pt>
                <c:pt idx="980">
                  <c:v>6.0139153215064911E-2</c:v>
                </c:pt>
                <c:pt idx="981">
                  <c:v>5.6880408330667653E-2</c:v>
                </c:pt>
                <c:pt idx="982">
                  <c:v>6.4587737472334733E-2</c:v>
                </c:pt>
                <c:pt idx="983">
                  <c:v>5.6509013401407432E-2</c:v>
                </c:pt>
                <c:pt idx="984">
                  <c:v>6.6828178513140643E-2</c:v>
                </c:pt>
                <c:pt idx="985">
                  <c:v>5.4521544186875888E-2</c:v>
                </c:pt>
                <c:pt idx="986">
                  <c:v>6.9147996451507807E-2</c:v>
                </c:pt>
                <c:pt idx="987">
                  <c:v>6.9356493129251851E-2</c:v>
                </c:pt>
                <c:pt idx="988">
                  <c:v>6.889543112435019E-2</c:v>
                </c:pt>
                <c:pt idx="989">
                  <c:v>5.6124360722116788E-2</c:v>
                </c:pt>
                <c:pt idx="990">
                  <c:v>6.2042595726185201E-2</c:v>
                </c:pt>
                <c:pt idx="991">
                  <c:v>5.3826852527757485E-2</c:v>
                </c:pt>
                <c:pt idx="992">
                  <c:v>7.0402587663356414E-2</c:v>
                </c:pt>
                <c:pt idx="993">
                  <c:v>6.8446051994781626E-2</c:v>
                </c:pt>
                <c:pt idx="994">
                  <c:v>5.83246042332973E-2</c:v>
                </c:pt>
                <c:pt idx="995">
                  <c:v>6.6085312097167559E-2</c:v>
                </c:pt>
                <c:pt idx="996">
                  <c:v>6.0199438603341079E-2</c:v>
                </c:pt>
                <c:pt idx="997">
                  <c:v>5.8663159638974498E-2</c:v>
                </c:pt>
                <c:pt idx="998">
                  <c:v>5.5639604330227355E-2</c:v>
                </c:pt>
                <c:pt idx="999">
                  <c:v>5.2313991279742705E-2</c:v>
                </c:pt>
                <c:pt idx="1000">
                  <c:v>6.185107403707002E-2</c:v>
                </c:pt>
                <c:pt idx="1001">
                  <c:v>4.7718791792235482E-2</c:v>
                </c:pt>
                <c:pt idx="1002">
                  <c:v>5.5850024977844137E-2</c:v>
                </c:pt>
                <c:pt idx="1003">
                  <c:v>5.7278862889650339E-2</c:v>
                </c:pt>
                <c:pt idx="1004">
                  <c:v>3.9837074072721745E-2</c:v>
                </c:pt>
                <c:pt idx="1005">
                  <c:v>5.1088382661216375E-2</c:v>
                </c:pt>
                <c:pt idx="1006">
                  <c:v>4.9650946646089981E-2</c:v>
                </c:pt>
                <c:pt idx="1007">
                  <c:v>4.3307840624223756E-2</c:v>
                </c:pt>
                <c:pt idx="1008">
                  <c:v>6.0028330219626905E-2</c:v>
                </c:pt>
                <c:pt idx="1009">
                  <c:v>2.9425972094130479E-2</c:v>
                </c:pt>
                <c:pt idx="1010">
                  <c:v>3.4074456607851494E-2</c:v>
                </c:pt>
                <c:pt idx="1011">
                  <c:v>3.7801280039018649E-2</c:v>
                </c:pt>
                <c:pt idx="1012">
                  <c:v>3.3103819905125176E-2</c:v>
                </c:pt>
                <c:pt idx="1013">
                  <c:v>3.8748236367796444E-2</c:v>
                </c:pt>
                <c:pt idx="1014">
                  <c:v>4.0452769378128167E-2</c:v>
                </c:pt>
                <c:pt idx="1015">
                  <c:v>3.891136893300523E-2</c:v>
                </c:pt>
                <c:pt idx="1016">
                  <c:v>5.17921792527469E-2</c:v>
                </c:pt>
                <c:pt idx="1017">
                  <c:v>4.5619750963826616E-2</c:v>
                </c:pt>
                <c:pt idx="1018">
                  <c:v>4.6814524125335648E-2</c:v>
                </c:pt>
                <c:pt idx="1019">
                  <c:v>5.0654910741769435E-2</c:v>
                </c:pt>
                <c:pt idx="1020">
                  <c:v>4.0948242034681614E-2</c:v>
                </c:pt>
                <c:pt idx="1021">
                  <c:v>3.7377971965411982E-2</c:v>
                </c:pt>
                <c:pt idx="1022">
                  <c:v>4.5002306409804002E-2</c:v>
                </c:pt>
                <c:pt idx="1023">
                  <c:v>5.0879138279452146E-2</c:v>
                </c:pt>
                <c:pt idx="1024">
                  <c:v>6.7090706456620991E-2</c:v>
                </c:pt>
                <c:pt idx="1025">
                  <c:v>5.3642829778929299E-2</c:v>
                </c:pt>
                <c:pt idx="1026">
                  <c:v>5.0657726342746692E-2</c:v>
                </c:pt>
                <c:pt idx="1027">
                  <c:v>5.5266369722956801E-2</c:v>
                </c:pt>
                <c:pt idx="1028">
                  <c:v>3.42376442411782E-2</c:v>
                </c:pt>
                <c:pt idx="1029">
                  <c:v>4.6102410788308339E-2</c:v>
                </c:pt>
                <c:pt idx="1030">
                  <c:v>4.2248617369042285E-2</c:v>
                </c:pt>
                <c:pt idx="1031">
                  <c:v>4.0821615411177022E-2</c:v>
                </c:pt>
                <c:pt idx="1032">
                  <c:v>3.3762157636106238E-2</c:v>
                </c:pt>
                <c:pt idx="1033">
                  <c:v>3.7313126986943231E-2</c:v>
                </c:pt>
                <c:pt idx="1034">
                  <c:v>1.6119417641919091E-2</c:v>
                </c:pt>
                <c:pt idx="1035">
                  <c:v>3.1453459708704917E-2</c:v>
                </c:pt>
                <c:pt idx="1036">
                  <c:v>5.0986132479271015E-2</c:v>
                </c:pt>
                <c:pt idx="1037">
                  <c:v>3.7341682112856607E-2</c:v>
                </c:pt>
                <c:pt idx="1038">
                  <c:v>2.8754068658224215E-2</c:v>
                </c:pt>
                <c:pt idx="1039">
                  <c:v>3.7025332287140479E-2</c:v>
                </c:pt>
                <c:pt idx="1040">
                  <c:v>4.7309574511070235E-2</c:v>
                </c:pt>
                <c:pt idx="1041">
                  <c:v>5.4672431966074707E-2</c:v>
                </c:pt>
                <c:pt idx="1042">
                  <c:v>4.7087679648216849E-2</c:v>
                </c:pt>
                <c:pt idx="1043">
                  <c:v>1.2196366147369339E-2</c:v>
                </c:pt>
                <c:pt idx="1044">
                  <c:v>2.7950665972819328E-2</c:v>
                </c:pt>
                <c:pt idx="1045">
                  <c:v>3.6283125176073093E-2</c:v>
                </c:pt>
                <c:pt idx="1046">
                  <c:v>1.7694824248548863E-2</c:v>
                </c:pt>
                <c:pt idx="1047">
                  <c:v>3.5148986869088558E-2</c:v>
                </c:pt>
                <c:pt idx="1048">
                  <c:v>3.5144126100672801E-2</c:v>
                </c:pt>
                <c:pt idx="1049">
                  <c:v>3.9592512256726359E-2</c:v>
                </c:pt>
                <c:pt idx="1050">
                  <c:v>4.7030881982084341E-2</c:v>
                </c:pt>
                <c:pt idx="1051">
                  <c:v>2.0065858391550551E-2</c:v>
                </c:pt>
                <c:pt idx="1052">
                  <c:v>3.4430414054974733E-2</c:v>
                </c:pt>
                <c:pt idx="1053">
                  <c:v>3.6301535171384666E-2</c:v>
                </c:pt>
                <c:pt idx="1054">
                  <c:v>3.58362383811483E-2</c:v>
                </c:pt>
                <c:pt idx="1055">
                  <c:v>2.3320315694183E-2</c:v>
                </c:pt>
                <c:pt idx="1056">
                  <c:v>4.4042009672078004E-2</c:v>
                </c:pt>
                <c:pt idx="1057">
                  <c:v>3.711319698378257E-2</c:v>
                </c:pt>
                <c:pt idx="1058">
                  <c:v>2.3435213210375023E-2</c:v>
                </c:pt>
                <c:pt idx="1059">
                  <c:v>2.0148112877172678E-2</c:v>
                </c:pt>
                <c:pt idx="1060">
                  <c:v>3.1139997134827568E-2</c:v>
                </c:pt>
                <c:pt idx="1061">
                  <c:v>1.6007947914978539E-2</c:v>
                </c:pt>
                <c:pt idx="1062">
                  <c:v>4.7297279763810388E-2</c:v>
                </c:pt>
                <c:pt idx="1063">
                  <c:v>2.4480722997745747E-2</c:v>
                </c:pt>
                <c:pt idx="1064">
                  <c:v>3.677898077822616E-2</c:v>
                </c:pt>
                <c:pt idx="1065">
                  <c:v>3.2082336975322645E-2</c:v>
                </c:pt>
                <c:pt idx="1066">
                  <c:v>4.4096132261109727E-2</c:v>
                </c:pt>
                <c:pt idx="1067">
                  <c:v>3.3439937339741002E-2</c:v>
                </c:pt>
                <c:pt idx="1068">
                  <c:v>4.3535364493006032E-2</c:v>
                </c:pt>
                <c:pt idx="1069">
                  <c:v>4.4394248778331584E-2</c:v>
                </c:pt>
                <c:pt idx="1070">
                  <c:v>6.600643367624473E-2</c:v>
                </c:pt>
                <c:pt idx="1071">
                  <c:v>4.8572778651545356E-2</c:v>
                </c:pt>
                <c:pt idx="1072">
                  <c:v>5.1530088198002075E-2</c:v>
                </c:pt>
                <c:pt idx="1073">
                  <c:v>5.3945142367032836E-2</c:v>
                </c:pt>
                <c:pt idx="1074">
                  <c:v>7.352637224812178E-2</c:v>
                </c:pt>
                <c:pt idx="1075">
                  <c:v>5.9877473598156761E-2</c:v>
                </c:pt>
                <c:pt idx="1076">
                  <c:v>5.6586236047519667E-2</c:v>
                </c:pt>
                <c:pt idx="1077">
                  <c:v>6.5287640301395666E-2</c:v>
                </c:pt>
                <c:pt idx="1078">
                  <c:v>6.5107793676556586E-2</c:v>
                </c:pt>
                <c:pt idx="1079">
                  <c:v>9.7652523423217244E-2</c:v>
                </c:pt>
                <c:pt idx="1080">
                  <c:v>8.5394625492255113E-2</c:v>
                </c:pt>
                <c:pt idx="1081">
                  <c:v>7.34438874714681E-2</c:v>
                </c:pt>
                <c:pt idx="1082">
                  <c:v>8.8426154087809336E-2</c:v>
                </c:pt>
                <c:pt idx="1083">
                  <c:v>8.3412015775505416E-2</c:v>
                </c:pt>
                <c:pt idx="1084">
                  <c:v>7.6704010245835785E-2</c:v>
                </c:pt>
                <c:pt idx="1085">
                  <c:v>3.4924989068839007E-2</c:v>
                </c:pt>
                <c:pt idx="1086">
                  <c:v>6.1037449324353198E-2</c:v>
                </c:pt>
                <c:pt idx="1087">
                  <c:v>6.6409582712637888E-2</c:v>
                </c:pt>
                <c:pt idx="1088">
                  <c:v>3.9448676992446682E-2</c:v>
                </c:pt>
                <c:pt idx="1089">
                  <c:v>5.5806067875739218E-2</c:v>
                </c:pt>
                <c:pt idx="1090">
                  <c:v>7.0469696534632559E-2</c:v>
                </c:pt>
                <c:pt idx="1091">
                  <c:v>6.2193549896448583E-2</c:v>
                </c:pt>
                <c:pt idx="1092">
                  <c:v>7.1009653639983322E-2</c:v>
                </c:pt>
                <c:pt idx="1093">
                  <c:v>4.4246986715012468E-2</c:v>
                </c:pt>
                <c:pt idx="1094">
                  <c:v>5.2831541161331791E-2</c:v>
                </c:pt>
                <c:pt idx="1095">
                  <c:v>7.7177586697797645E-2</c:v>
                </c:pt>
                <c:pt idx="1096">
                  <c:v>6.7827257714737049E-2</c:v>
                </c:pt>
                <c:pt idx="1097">
                  <c:v>5.2106072791051353E-2</c:v>
                </c:pt>
                <c:pt idx="1098">
                  <c:v>8.504075935716271E-2</c:v>
                </c:pt>
                <c:pt idx="1099">
                  <c:v>7.6295746208385973E-2</c:v>
                </c:pt>
                <c:pt idx="1100">
                  <c:v>6.6390838574278341E-2</c:v>
                </c:pt>
                <c:pt idx="1101">
                  <c:v>4.9855850151755199E-2</c:v>
                </c:pt>
                <c:pt idx="1102">
                  <c:v>7.1994307105481964E-2</c:v>
                </c:pt>
                <c:pt idx="1103">
                  <c:v>6.2733523494552509E-2</c:v>
                </c:pt>
                <c:pt idx="1104">
                  <c:v>7.5022198757125597E-2</c:v>
                </c:pt>
                <c:pt idx="1105">
                  <c:v>6.9491992728834412E-2</c:v>
                </c:pt>
                <c:pt idx="1106">
                  <c:v>5.4226022753407842E-2</c:v>
                </c:pt>
                <c:pt idx="1107">
                  <c:v>6.9228381721737883E-2</c:v>
                </c:pt>
                <c:pt idx="1108">
                  <c:v>6.5202571739754411E-2</c:v>
                </c:pt>
                <c:pt idx="1109">
                  <c:v>7.3431616287837606E-2</c:v>
                </c:pt>
                <c:pt idx="1110">
                  <c:v>7.9572229383601284E-2</c:v>
                </c:pt>
                <c:pt idx="1111">
                  <c:v>5.4731022172531965E-2</c:v>
                </c:pt>
                <c:pt idx="1112">
                  <c:v>6.5600920986487107E-2</c:v>
                </c:pt>
                <c:pt idx="1113">
                  <c:v>5.8675806582985914E-2</c:v>
                </c:pt>
                <c:pt idx="1114">
                  <c:v>9.6829383004324893E-2</c:v>
                </c:pt>
                <c:pt idx="1115">
                  <c:v>3.7267664890343215E-2</c:v>
                </c:pt>
                <c:pt idx="1116">
                  <c:v>6.2619895013192997E-2</c:v>
                </c:pt>
                <c:pt idx="1117">
                  <c:v>7.8377986659836071E-2</c:v>
                </c:pt>
                <c:pt idx="1118">
                  <c:v>6.7303950660240641E-2</c:v>
                </c:pt>
                <c:pt idx="1119">
                  <c:v>4.4626335285205224E-2</c:v>
                </c:pt>
                <c:pt idx="1120">
                  <c:v>5.8366738555984676E-2</c:v>
                </c:pt>
                <c:pt idx="1121">
                  <c:v>3.0876904538233375E-2</c:v>
                </c:pt>
                <c:pt idx="1122">
                  <c:v>5.3756441620275305E-2</c:v>
                </c:pt>
                <c:pt idx="1123">
                  <c:v>5.6735179892895213E-2</c:v>
                </c:pt>
                <c:pt idx="1124">
                  <c:v>3.2366772353404683E-2</c:v>
                </c:pt>
                <c:pt idx="1125">
                  <c:v>3.5682265354981507E-2</c:v>
                </c:pt>
                <c:pt idx="1126">
                  <c:v>5.5596155689098176E-2</c:v>
                </c:pt>
                <c:pt idx="1127">
                  <c:v>2.7825143498951536E-2</c:v>
                </c:pt>
                <c:pt idx="1128">
                  <c:v>4.383842125998081E-2</c:v>
                </c:pt>
                <c:pt idx="1129">
                  <c:v>1.1518819457512604E-2</c:v>
                </c:pt>
                <c:pt idx="1130">
                  <c:v>1.9302394126076178E-2</c:v>
                </c:pt>
                <c:pt idx="1131">
                  <c:v>5.3570184887636749E-2</c:v>
                </c:pt>
                <c:pt idx="1132">
                  <c:v>5.5571886463767518E-2</c:v>
                </c:pt>
                <c:pt idx="1133">
                  <c:v>3.9862952521456885E-2</c:v>
                </c:pt>
                <c:pt idx="1134">
                  <c:v>4.3547798142127739E-2</c:v>
                </c:pt>
                <c:pt idx="1135">
                  <c:v>1.8970494806314055E-2</c:v>
                </c:pt>
                <c:pt idx="1136">
                  <c:v>2.2401488622210121E-2</c:v>
                </c:pt>
                <c:pt idx="1137">
                  <c:v>1.9429707901887631E-2</c:v>
                </c:pt>
                <c:pt idx="1138">
                  <c:v>4.3180906989169134E-2</c:v>
                </c:pt>
                <c:pt idx="1139">
                  <c:v>1.9427449591664179E-2</c:v>
                </c:pt>
                <c:pt idx="1140">
                  <c:v>1.5770238352280339E-2</c:v>
                </c:pt>
                <c:pt idx="1141">
                  <c:v>3.4155379685258391E-2</c:v>
                </c:pt>
                <c:pt idx="1142">
                  <c:v>2.7579247757980558E-2</c:v>
                </c:pt>
                <c:pt idx="1143">
                  <c:v>2.992195173444219E-2</c:v>
                </c:pt>
                <c:pt idx="1144">
                  <c:v>3.5620889376330345E-2</c:v>
                </c:pt>
                <c:pt idx="1145">
                  <c:v>2.5205381923589013E-2</c:v>
                </c:pt>
                <c:pt idx="1146">
                  <c:v>2.9102303609655825E-2</c:v>
                </c:pt>
                <c:pt idx="1147">
                  <c:v>2.6504172967983207E-2</c:v>
                </c:pt>
                <c:pt idx="1148">
                  <c:v>3.132293060035668E-2</c:v>
                </c:pt>
                <c:pt idx="1149">
                  <c:v>3.7539512050686064E-2</c:v>
                </c:pt>
                <c:pt idx="1150">
                  <c:v>6.4362911657512602E-3</c:v>
                </c:pt>
                <c:pt idx="1151">
                  <c:v>1.8432091988046899E-3</c:v>
                </c:pt>
                <c:pt idx="1152">
                  <c:v>4.1992733826592396E-2</c:v>
                </c:pt>
                <c:pt idx="1153">
                  <c:v>2.7065558635847507E-2</c:v>
                </c:pt>
                <c:pt idx="1154">
                  <c:v>1.6001873410357755E-2</c:v>
                </c:pt>
                <c:pt idx="1155">
                  <c:v>3.3634064217897157E-2</c:v>
                </c:pt>
                <c:pt idx="1156">
                  <c:v>1.4472433836968609E-2</c:v>
                </c:pt>
                <c:pt idx="1157">
                  <c:v>1.3609680513012954E-2</c:v>
                </c:pt>
                <c:pt idx="1158">
                  <c:v>2.9333636765786812E-2</c:v>
                </c:pt>
                <c:pt idx="1159">
                  <c:v>4.1409698786730724E-2</c:v>
                </c:pt>
                <c:pt idx="1160">
                  <c:v>3.3008424780112039E-2</c:v>
                </c:pt>
                <c:pt idx="1161">
                  <c:v>3.1724669544280854E-2</c:v>
                </c:pt>
                <c:pt idx="1162">
                  <c:v>-1.2278172906831399E-3</c:v>
                </c:pt>
                <c:pt idx="1163">
                  <c:v>3.5530974877133296E-3</c:v>
                </c:pt>
                <c:pt idx="1164">
                  <c:v>2.1841995169875835E-2</c:v>
                </c:pt>
                <c:pt idx="1165">
                  <c:v>3.4909941842302339E-2</c:v>
                </c:pt>
                <c:pt idx="1166">
                  <c:v>2.4362320991621181E-2</c:v>
                </c:pt>
                <c:pt idx="1167">
                  <c:v>1.7438691062378053E-2</c:v>
                </c:pt>
                <c:pt idx="1168">
                  <c:v>2.0776624556550206E-2</c:v>
                </c:pt>
                <c:pt idx="1169">
                  <c:v>2.5935568388143204E-2</c:v>
                </c:pt>
                <c:pt idx="1170">
                  <c:v>3.3279667030847546E-2</c:v>
                </c:pt>
                <c:pt idx="1171">
                  <c:v>8.2125279134172488E-3</c:v>
                </c:pt>
                <c:pt idx="1172">
                  <c:v>2.3114243876507106E-2</c:v>
                </c:pt>
                <c:pt idx="1173">
                  <c:v>2.2597624659915334E-2</c:v>
                </c:pt>
                <c:pt idx="1174">
                  <c:v>3.2489643898145251E-2</c:v>
                </c:pt>
                <c:pt idx="1175">
                  <c:v>3.6195335605077747E-2</c:v>
                </c:pt>
                <c:pt idx="1176">
                  <c:v>2.6010870686511058E-2</c:v>
                </c:pt>
                <c:pt idx="1177">
                  <c:v>2.5159915706352856E-2</c:v>
                </c:pt>
                <c:pt idx="1178">
                  <c:v>1.3047846206964298E-2</c:v>
                </c:pt>
                <c:pt idx="1179">
                  <c:v>1.2044258193658609E-2</c:v>
                </c:pt>
                <c:pt idx="1180">
                  <c:v>2.2284544064656665E-2</c:v>
                </c:pt>
                <c:pt idx="1181">
                  <c:v>3.6499588026709537E-2</c:v>
                </c:pt>
                <c:pt idx="1182">
                  <c:v>3.6299357297960619E-2</c:v>
                </c:pt>
                <c:pt idx="1183">
                  <c:v>2.302086025178654E-2</c:v>
                </c:pt>
                <c:pt idx="1184">
                  <c:v>2.9052030812767454E-2</c:v>
                </c:pt>
                <c:pt idx="1185">
                  <c:v>5.6516081973703204E-3</c:v>
                </c:pt>
                <c:pt idx="1186">
                  <c:v>2.1523401751873443E-2</c:v>
                </c:pt>
                <c:pt idx="1187">
                  <c:v>2.8783974024144638E-2</c:v>
                </c:pt>
                <c:pt idx="1188">
                  <c:v>1.0375651718684441E-2</c:v>
                </c:pt>
                <c:pt idx="1189">
                  <c:v>1.7528989292650961E-2</c:v>
                </c:pt>
                <c:pt idx="1190">
                  <c:v>2.839766280429025E-2</c:v>
                </c:pt>
                <c:pt idx="1191">
                  <c:v>4.0028844540556392E-2</c:v>
                </c:pt>
                <c:pt idx="1192">
                  <c:v>1.2188613487741126E-2</c:v>
                </c:pt>
                <c:pt idx="1193">
                  <c:v>-3.293792525660387E-4</c:v>
                </c:pt>
                <c:pt idx="1194">
                  <c:v>4.7406519865062294E-4</c:v>
                </c:pt>
                <c:pt idx="1195">
                  <c:v>2.4183229946329422E-2</c:v>
                </c:pt>
                <c:pt idx="1196">
                  <c:v>1.919886308888347E-2</c:v>
                </c:pt>
                <c:pt idx="1197">
                  <c:v>1.8841654203371947E-2</c:v>
                </c:pt>
                <c:pt idx="1198">
                  <c:v>2.8167662817049893E-2</c:v>
                </c:pt>
                <c:pt idx="1199">
                  <c:v>2.4774531195538466E-2</c:v>
                </c:pt>
                <c:pt idx="1200">
                  <c:v>2.1551661902592972E-2</c:v>
                </c:pt>
                <c:pt idx="1201">
                  <c:v>8.3423865713376268E-3</c:v>
                </c:pt>
                <c:pt idx="1202">
                  <c:v>2.3172252253787634E-2</c:v>
                </c:pt>
                <c:pt idx="1203">
                  <c:v>-1.1182485561306417E-2</c:v>
                </c:pt>
                <c:pt idx="1204">
                  <c:v>-4.7113141751877856E-3</c:v>
                </c:pt>
                <c:pt idx="1205">
                  <c:v>-6.486063287817442E-3</c:v>
                </c:pt>
                <c:pt idx="1206">
                  <c:v>-1.4482507009804925E-2</c:v>
                </c:pt>
                <c:pt idx="1207">
                  <c:v>4.4608431250403972E-2</c:v>
                </c:pt>
                <c:pt idx="1208">
                  <c:v>-7.1287664549999491E-3</c:v>
                </c:pt>
                <c:pt idx="1209">
                  <c:v>3.7101929152768047E-2</c:v>
                </c:pt>
                <c:pt idx="1210">
                  <c:v>0.1428227509772596</c:v>
                </c:pt>
                <c:pt idx="1211">
                  <c:v>0.29605228562559033</c:v>
                </c:pt>
                <c:pt idx="1212">
                  <c:v>0.23836499213089782</c:v>
                </c:pt>
                <c:pt idx="1213">
                  <c:v>0.22294213869191207</c:v>
                </c:pt>
                <c:pt idx="1214">
                  <c:v>0.18822711059441175</c:v>
                </c:pt>
                <c:pt idx="1215">
                  <c:v>0.18024547725350104</c:v>
                </c:pt>
                <c:pt idx="1216">
                  <c:v>0.23884438346880071</c:v>
                </c:pt>
                <c:pt idx="1217">
                  <c:v>0.17947629831009604</c:v>
                </c:pt>
                <c:pt idx="1218">
                  <c:v>0.17136843720005868</c:v>
                </c:pt>
                <c:pt idx="1219">
                  <c:v>0.22696484343099391</c:v>
                </c:pt>
                <c:pt idx="1220">
                  <c:v>0.22449892841811928</c:v>
                </c:pt>
                <c:pt idx="1221">
                  <c:v>0.21932079956478812</c:v>
                </c:pt>
                <c:pt idx="1222">
                  <c:v>0.18991704991770067</c:v>
                </c:pt>
                <c:pt idx="1223">
                  <c:v>0.17957046399962642</c:v>
                </c:pt>
                <c:pt idx="1224">
                  <c:v>0.13651701569966115</c:v>
                </c:pt>
                <c:pt idx="1225">
                  <c:v>0.12088751101106933</c:v>
                </c:pt>
                <c:pt idx="1226">
                  <c:v>0.15143491683056423</c:v>
                </c:pt>
                <c:pt idx="1227">
                  <c:v>0.11680206034165042</c:v>
                </c:pt>
                <c:pt idx="1228">
                  <c:v>8.5464511713517266E-2</c:v>
                </c:pt>
                <c:pt idx="1229">
                  <c:v>8.8996789440690172E-2</c:v>
                </c:pt>
                <c:pt idx="1230">
                  <c:v>4.7663748194833225E-2</c:v>
                </c:pt>
                <c:pt idx="1231">
                  <c:v>6.5759291145036688E-2</c:v>
                </c:pt>
                <c:pt idx="1232">
                  <c:v>5.6284119305015645E-2</c:v>
                </c:pt>
                <c:pt idx="1233">
                  <c:v>5.7050964931888076E-2</c:v>
                </c:pt>
                <c:pt idx="1234">
                  <c:v>3.208353932834096E-2</c:v>
                </c:pt>
                <c:pt idx="1235">
                  <c:v>3.060173467453408E-2</c:v>
                </c:pt>
                <c:pt idx="1236">
                  <c:v>6.0028981360847403E-2</c:v>
                </c:pt>
                <c:pt idx="1237">
                  <c:v>3.1199992802740384E-2</c:v>
                </c:pt>
                <c:pt idx="1238">
                  <c:v>5.5039647189312049E-2</c:v>
                </c:pt>
                <c:pt idx="1239">
                  <c:v>5.5037773599647434E-2</c:v>
                </c:pt>
                <c:pt idx="1240">
                  <c:v>1.5538660941645906E-2</c:v>
                </c:pt>
                <c:pt idx="1241">
                  <c:v>1.4459503004499198E-2</c:v>
                </c:pt>
                <c:pt idx="1242">
                  <c:v>2.2172224448959398E-2</c:v>
                </c:pt>
                <c:pt idx="1243">
                  <c:v>3.9532652770602097E-2</c:v>
                </c:pt>
                <c:pt idx="1244">
                  <c:v>2.121012318216605E-2</c:v>
                </c:pt>
                <c:pt idx="1245">
                  <c:v>2.7776262107328635E-2</c:v>
                </c:pt>
                <c:pt idx="1246">
                  <c:v>3.1444553907204742E-2</c:v>
                </c:pt>
                <c:pt idx="1247">
                  <c:v>5.873416095814956E-3</c:v>
                </c:pt>
                <c:pt idx="1248">
                  <c:v>-1.189764733496735E-3</c:v>
                </c:pt>
                <c:pt idx="1249">
                  <c:v>-1.5708801005892593E-3</c:v>
                </c:pt>
                <c:pt idx="1250">
                  <c:v>9.8616394405834293E-3</c:v>
                </c:pt>
                <c:pt idx="1251">
                  <c:v>3.0403113238130521E-2</c:v>
                </c:pt>
                <c:pt idx="1252">
                  <c:v>2.6256344538034382E-2</c:v>
                </c:pt>
                <c:pt idx="1253">
                  <c:v>1.2150538972047011E-2</c:v>
                </c:pt>
                <c:pt idx="1254">
                  <c:v>2.2514128831783387E-2</c:v>
                </c:pt>
                <c:pt idx="1255">
                  <c:v>-1.2849845971764242E-2</c:v>
                </c:pt>
                <c:pt idx="1256">
                  <c:v>1.0306471564436089E-2</c:v>
                </c:pt>
                <c:pt idx="1257">
                  <c:v>3.2425617677231282E-2</c:v>
                </c:pt>
                <c:pt idx="1258">
                  <c:v>2.510516603007094E-2</c:v>
                </c:pt>
                <c:pt idx="1259">
                  <c:v>2.8969864564630819E-2</c:v>
                </c:pt>
                <c:pt idx="1260">
                  <c:v>5.1309842543161635E-3</c:v>
                </c:pt>
                <c:pt idx="1261">
                  <c:v>8.5916469473092637E-3</c:v>
                </c:pt>
                <c:pt idx="1262">
                  <c:v>1.2917895280524297E-2</c:v>
                </c:pt>
                <c:pt idx="1263">
                  <c:v>3.9577262855905265E-2</c:v>
                </c:pt>
                <c:pt idx="1264">
                  <c:v>1.0989880019723893E-2</c:v>
                </c:pt>
                <c:pt idx="1265">
                  <c:v>2.5508237840718456E-2</c:v>
                </c:pt>
                <c:pt idx="1266">
                  <c:v>-1.6335496296870068E-2</c:v>
                </c:pt>
                <c:pt idx="1267">
                  <c:v>1.8113635098790135E-2</c:v>
                </c:pt>
                <c:pt idx="1268">
                  <c:v>2.8703024670911025E-2</c:v>
                </c:pt>
                <c:pt idx="1269">
                  <c:v>-1.3363526814592595E-3</c:v>
                </c:pt>
                <c:pt idx="1270">
                  <c:v>4.0463259287469161E-2</c:v>
                </c:pt>
                <c:pt idx="1271">
                  <c:v>3.2120493305425463E-2</c:v>
                </c:pt>
                <c:pt idx="1272">
                  <c:v>1.8702058085239386E-2</c:v>
                </c:pt>
                <c:pt idx="1273">
                  <c:v>1.6482610227442324E-2</c:v>
                </c:pt>
                <c:pt idx="1274">
                  <c:v>6.2720275713151752E-3</c:v>
                </c:pt>
                <c:pt idx="1275">
                  <c:v>6.5025470613919722E-3</c:v>
                </c:pt>
                <c:pt idx="1276">
                  <c:v>1.1956263786184307E-2</c:v>
                </c:pt>
                <c:pt idx="1277">
                  <c:v>-2.9240055049858556E-3</c:v>
                </c:pt>
                <c:pt idx="1278">
                  <c:v>1.8808768985659117E-2</c:v>
                </c:pt>
                <c:pt idx="1279">
                  <c:v>2.3099524611421601E-2</c:v>
                </c:pt>
                <c:pt idx="1280">
                  <c:v>-2.3917455325038299E-2</c:v>
                </c:pt>
                <c:pt idx="1281">
                  <c:v>2.2331815292171712E-2</c:v>
                </c:pt>
                <c:pt idx="1282">
                  <c:v>2.1781290831441976E-2</c:v>
                </c:pt>
                <c:pt idx="1283">
                  <c:v>3.9201549259183947E-2</c:v>
                </c:pt>
                <c:pt idx="1284">
                  <c:v>3.5604937004689551E-2</c:v>
                </c:pt>
                <c:pt idx="1285">
                  <c:v>1.5733414820058505E-2</c:v>
                </c:pt>
                <c:pt idx="1286">
                  <c:v>-2.3176840123502379E-2</c:v>
                </c:pt>
                <c:pt idx="1287">
                  <c:v>-9.4130176864713668E-3</c:v>
                </c:pt>
                <c:pt idx="1288">
                  <c:v>-1.8544520338809253E-3</c:v>
                </c:pt>
                <c:pt idx="1289">
                  <c:v>1.1867429462970643E-2</c:v>
                </c:pt>
                <c:pt idx="1290">
                  <c:v>-3.8764170634116718E-4</c:v>
                </c:pt>
                <c:pt idx="1291">
                  <c:v>3.735264492270348E-3</c:v>
                </c:pt>
                <c:pt idx="1292">
                  <c:v>2.7557023863481564E-2</c:v>
                </c:pt>
                <c:pt idx="1293">
                  <c:v>2.6760094730722855E-2</c:v>
                </c:pt>
                <c:pt idx="1294">
                  <c:v>2.9380451767176571E-2</c:v>
                </c:pt>
                <c:pt idx="1295">
                  <c:v>1.4881309837730644E-2</c:v>
                </c:pt>
                <c:pt idx="1296">
                  <c:v>1.6489088390583058E-2</c:v>
                </c:pt>
                <c:pt idx="1297">
                  <c:v>2.6840629941055346E-2</c:v>
                </c:pt>
                <c:pt idx="1298">
                  <c:v>1.0020944381876618E-3</c:v>
                </c:pt>
                <c:pt idx="1299">
                  <c:v>3.6242574888604127E-2</c:v>
                </c:pt>
                <c:pt idx="1300">
                  <c:v>3.7503579439172915E-2</c:v>
                </c:pt>
                <c:pt idx="1301">
                  <c:v>-3.6632156333625196E-4</c:v>
                </c:pt>
                <c:pt idx="1302">
                  <c:v>-6.7902259567268388E-3</c:v>
                </c:pt>
                <c:pt idx="1303">
                  <c:v>3.6379942679214058E-3</c:v>
                </c:pt>
                <c:pt idx="1304">
                  <c:v>4.4117587503365627E-2</c:v>
                </c:pt>
                <c:pt idx="1305">
                  <c:v>1.5448585097110116E-2</c:v>
                </c:pt>
                <c:pt idx="1306">
                  <c:v>2.3127065509239264E-2</c:v>
                </c:pt>
                <c:pt idx="1307">
                  <c:v>8.6070588995552609E-3</c:v>
                </c:pt>
                <c:pt idx="1308">
                  <c:v>4.7894857462317572E-2</c:v>
                </c:pt>
                <c:pt idx="1309">
                  <c:v>2.8173378897035563E-2</c:v>
                </c:pt>
                <c:pt idx="1310">
                  <c:v>-8.2690598896137547E-3</c:v>
                </c:pt>
                <c:pt idx="1311">
                  <c:v>3.479889481524405E-2</c:v>
                </c:pt>
                <c:pt idx="1312">
                  <c:v>3.3446136676063026E-2</c:v>
                </c:pt>
                <c:pt idx="1313">
                  <c:v>2.5233725701256753E-3</c:v>
                </c:pt>
                <c:pt idx="1314">
                  <c:v>4.7025501979175918E-2</c:v>
                </c:pt>
                <c:pt idx="1315">
                  <c:v>3.3267636320178845E-2</c:v>
                </c:pt>
                <c:pt idx="1316">
                  <c:v>3.6055927297363732E-3</c:v>
                </c:pt>
                <c:pt idx="1317">
                  <c:v>3.1838419004388913E-2</c:v>
                </c:pt>
                <c:pt idx="1318">
                  <c:v>3.0217529932529547E-2</c:v>
                </c:pt>
                <c:pt idx="1319">
                  <c:v>4.9666306938991212E-2</c:v>
                </c:pt>
                <c:pt idx="1320">
                  <c:v>8.0842243083082098E-3</c:v>
                </c:pt>
                <c:pt idx="1321">
                  <c:v>3.4390852340432605E-2</c:v>
                </c:pt>
                <c:pt idx="1322">
                  <c:v>2.4244266834444667E-2</c:v>
                </c:pt>
                <c:pt idx="1323">
                  <c:v>-2.2061173685695608E-3</c:v>
                </c:pt>
                <c:pt idx="1324">
                  <c:v>4.0165911068577462E-2</c:v>
                </c:pt>
                <c:pt idx="1325">
                  <c:v>8.239441684187998E-3</c:v>
                </c:pt>
                <c:pt idx="1326">
                  <c:v>2.9654585563574157E-4</c:v>
                </c:pt>
                <c:pt idx="1327">
                  <c:v>-2.3966008515117088E-3</c:v>
                </c:pt>
                <c:pt idx="1328">
                  <c:v>1.7604473789464916E-2</c:v>
                </c:pt>
                <c:pt idx="1329">
                  <c:v>5.6767545363785379E-2</c:v>
                </c:pt>
                <c:pt idx="1330">
                  <c:v>-1.2380464611019607E-2</c:v>
                </c:pt>
                <c:pt idx="1331">
                  <c:v>3.2931915466186651E-2</c:v>
                </c:pt>
                <c:pt idx="1332">
                  <c:v>3.5945810329753344E-2</c:v>
                </c:pt>
                <c:pt idx="1333">
                  <c:v>1.5299293878430816E-2</c:v>
                </c:pt>
                <c:pt idx="1334">
                  <c:v>3.1328978969903873E-2</c:v>
                </c:pt>
                <c:pt idx="1335">
                  <c:v>2.9699829498108603E-2</c:v>
                </c:pt>
                <c:pt idx="1336">
                  <c:v>1.7825039590345905E-2</c:v>
                </c:pt>
                <c:pt idx="1337">
                  <c:v>4.461910683514704E-2</c:v>
                </c:pt>
                <c:pt idx="1338">
                  <c:v>1.3554173132802324E-2</c:v>
                </c:pt>
                <c:pt idx="1339">
                  <c:v>-2.4912949337116262E-2</c:v>
                </c:pt>
                <c:pt idx="1340">
                  <c:v>-2.5316565568954015E-3</c:v>
                </c:pt>
                <c:pt idx="1341">
                  <c:v>4.8889640706300211E-2</c:v>
                </c:pt>
                <c:pt idx="1342">
                  <c:v>2.24492099105284E-2</c:v>
                </c:pt>
                <c:pt idx="1343">
                  <c:v>3.6175894305764567E-2</c:v>
                </c:pt>
                <c:pt idx="1344">
                  <c:v>4.0081943414307028E-2</c:v>
                </c:pt>
                <c:pt idx="1345">
                  <c:v>3.781412605745503E-2</c:v>
                </c:pt>
                <c:pt idx="1346">
                  <c:v>3.5138499630391444E-2</c:v>
                </c:pt>
                <c:pt idx="1347">
                  <c:v>-3.2361379639552254E-2</c:v>
                </c:pt>
                <c:pt idx="1348">
                  <c:v>-1.7640890741237442E-2</c:v>
                </c:pt>
                <c:pt idx="1349">
                  <c:v>2.3830918297197135E-3</c:v>
                </c:pt>
                <c:pt idx="1350">
                  <c:v>1.9577445583347054E-2</c:v>
                </c:pt>
                <c:pt idx="1351">
                  <c:v>4.7448476670441039E-2</c:v>
                </c:pt>
                <c:pt idx="1352">
                  <c:v>2.2845874091066809E-2</c:v>
                </c:pt>
                <c:pt idx="1353">
                  <c:v>2.9695515093812984E-3</c:v>
                </c:pt>
                <c:pt idx="1354">
                  <c:v>3.4940141200697487E-2</c:v>
                </c:pt>
                <c:pt idx="1355">
                  <c:v>-1.3542316577391533E-2</c:v>
                </c:pt>
                <c:pt idx="1356">
                  <c:v>-6.5223446514937715E-3</c:v>
                </c:pt>
                <c:pt idx="1357">
                  <c:v>3.4500018183787118E-2</c:v>
                </c:pt>
                <c:pt idx="1358">
                  <c:v>1.1159641227402595E-2</c:v>
                </c:pt>
                <c:pt idx="1359">
                  <c:v>3.8644658842166973E-2</c:v>
                </c:pt>
                <c:pt idx="1360">
                  <c:v>-1.2173173845381908E-2</c:v>
                </c:pt>
                <c:pt idx="1361">
                  <c:v>-1.2446948307537772E-2</c:v>
                </c:pt>
                <c:pt idx="1362">
                  <c:v>-4.8749250297763884E-3</c:v>
                </c:pt>
                <c:pt idx="1363">
                  <c:v>-1.490720714733427E-2</c:v>
                </c:pt>
                <c:pt idx="1364">
                  <c:v>-2.2630221847537903E-3</c:v>
                </c:pt>
                <c:pt idx="1365">
                  <c:v>4.490465541814731E-2</c:v>
                </c:pt>
                <c:pt idx="1366">
                  <c:v>1.5573385036383267E-2</c:v>
                </c:pt>
                <c:pt idx="1367">
                  <c:v>2.0073778426234447E-2</c:v>
                </c:pt>
                <c:pt idx="1368">
                  <c:v>4.9161158685900756E-2</c:v>
                </c:pt>
                <c:pt idx="1369">
                  <c:v>1.3645703846960053E-2</c:v>
                </c:pt>
                <c:pt idx="1370">
                  <c:v>7.650677123457636E-2</c:v>
                </c:pt>
                <c:pt idx="1371">
                  <c:v>7.3989589260951755E-2</c:v>
                </c:pt>
                <c:pt idx="1372">
                  <c:v>7.2358223507264174E-2</c:v>
                </c:pt>
                <c:pt idx="1373">
                  <c:v>2.7690640929145267E-2</c:v>
                </c:pt>
                <c:pt idx="1374">
                  <c:v>3.0791766946567625E-2</c:v>
                </c:pt>
                <c:pt idx="1375">
                  <c:v>2.5130371110985737E-2</c:v>
                </c:pt>
                <c:pt idx="1376">
                  <c:v>3.6048622639621511E-2</c:v>
                </c:pt>
                <c:pt idx="1377">
                  <c:v>4.9776561373376792E-2</c:v>
                </c:pt>
                <c:pt idx="1378">
                  <c:v>9.7510179906349942E-2</c:v>
                </c:pt>
                <c:pt idx="1379">
                  <c:v>9.3177443847947877E-2</c:v>
                </c:pt>
                <c:pt idx="1380">
                  <c:v>3.0548690937647258E-2</c:v>
                </c:pt>
                <c:pt idx="1381">
                  <c:v>3.8182217264354092E-2</c:v>
                </c:pt>
                <c:pt idx="1382">
                  <c:v>2.3873915285306118E-2</c:v>
                </c:pt>
                <c:pt idx="1383">
                  <c:v>6.4083269097828841E-2</c:v>
                </c:pt>
                <c:pt idx="1384">
                  <c:v>-2.1520417773945439E-2</c:v>
                </c:pt>
                <c:pt idx="1385">
                  <c:v>5.7136862646298484E-3</c:v>
                </c:pt>
                <c:pt idx="1386">
                  <c:v>3.7688438951140164E-2</c:v>
                </c:pt>
                <c:pt idx="1387">
                  <c:v>7.4370990140512655E-2</c:v>
                </c:pt>
                <c:pt idx="1388">
                  <c:v>0.13984185161585844</c:v>
                </c:pt>
                <c:pt idx="1389">
                  <c:v>3.1161223835170559E-2</c:v>
                </c:pt>
                <c:pt idx="1390">
                  <c:v>3.9046012119686759E-2</c:v>
                </c:pt>
                <c:pt idx="1391">
                  <c:v>3.8010054177759711E-2</c:v>
                </c:pt>
                <c:pt idx="1392">
                  <c:v>5.941713548498434E-2</c:v>
                </c:pt>
                <c:pt idx="1393">
                  <c:v>7.0707656687479928E-2</c:v>
                </c:pt>
                <c:pt idx="1394">
                  <c:v>7.5792179790154193E-2</c:v>
                </c:pt>
                <c:pt idx="1395">
                  <c:v>3.9368084171395146E-2</c:v>
                </c:pt>
                <c:pt idx="1396">
                  <c:v>0.12017347666341818</c:v>
                </c:pt>
                <c:pt idx="1397">
                  <c:v>9.1443064449443986E-2</c:v>
                </c:pt>
                <c:pt idx="1398">
                  <c:v>9.07749160642813E-2</c:v>
                </c:pt>
                <c:pt idx="1399">
                  <c:v>0.10085969948132086</c:v>
                </c:pt>
                <c:pt idx="1400">
                  <c:v>7.8822318796462801E-2</c:v>
                </c:pt>
                <c:pt idx="1401">
                  <c:v>5.79692579115305E-2</c:v>
                </c:pt>
                <c:pt idx="1402">
                  <c:v>4.207624880182452E-2</c:v>
                </c:pt>
                <c:pt idx="1403">
                  <c:v>9.4029477126775021E-2</c:v>
                </c:pt>
                <c:pt idx="1404">
                  <c:v>3.7765247152259381E-2</c:v>
                </c:pt>
                <c:pt idx="1405">
                  <c:v>6.8046569785815053E-2</c:v>
                </c:pt>
                <c:pt idx="1406">
                  <c:v>5.6412504707358681E-2</c:v>
                </c:pt>
                <c:pt idx="1407">
                  <c:v>4.4817525253018117E-2</c:v>
                </c:pt>
                <c:pt idx="1408">
                  <c:v>2.2144962507240816E-2</c:v>
                </c:pt>
                <c:pt idx="1409">
                  <c:v>3.3551500728672509E-2</c:v>
                </c:pt>
                <c:pt idx="1410">
                  <c:v>-2.4131503668141135E-2</c:v>
                </c:pt>
                <c:pt idx="1411">
                  <c:v>7.1686969626159391E-2</c:v>
                </c:pt>
                <c:pt idx="1412">
                  <c:v>0.11430894625556369</c:v>
                </c:pt>
                <c:pt idx="1413">
                  <c:v>9.3112496110232243E-2</c:v>
                </c:pt>
                <c:pt idx="1414">
                  <c:v>5.3811905516925863E-2</c:v>
                </c:pt>
                <c:pt idx="1415">
                  <c:v>3.7524827022281292E-2</c:v>
                </c:pt>
                <c:pt idx="1416">
                  <c:v>1.1920587296502009E-2</c:v>
                </c:pt>
                <c:pt idx="1417">
                  <c:v>0.10825356231923426</c:v>
                </c:pt>
                <c:pt idx="1418">
                  <c:v>1.8503397460210805E-2</c:v>
                </c:pt>
                <c:pt idx="1419">
                  <c:v>7.6434104805734787E-2</c:v>
                </c:pt>
                <c:pt idx="1420">
                  <c:v>7.5714243279359786E-2</c:v>
                </c:pt>
                <c:pt idx="1421">
                  <c:v>-5.2772514819915406E-4</c:v>
                </c:pt>
                <c:pt idx="1422">
                  <c:v>3.2405073639729449E-2</c:v>
                </c:pt>
                <c:pt idx="1423">
                  <c:v>9.316654448610634E-2</c:v>
                </c:pt>
                <c:pt idx="1424">
                  <c:v>1.7898847732896198E-2</c:v>
                </c:pt>
                <c:pt idx="1425">
                  <c:v>2.9405987831387856E-3</c:v>
                </c:pt>
                <c:pt idx="1426">
                  <c:v>3.4776104299601727E-2</c:v>
                </c:pt>
                <c:pt idx="1427">
                  <c:v>-4.060963500157852E-2</c:v>
                </c:pt>
                <c:pt idx="1428">
                  <c:v>4.0926743499739474E-2</c:v>
                </c:pt>
                <c:pt idx="1429">
                  <c:v>6.7703228614951733E-2</c:v>
                </c:pt>
                <c:pt idx="1430">
                  <c:v>4.5397438416497383E-2</c:v>
                </c:pt>
                <c:pt idx="1431">
                  <c:v>2.6389217815743868E-2</c:v>
                </c:pt>
                <c:pt idx="1432">
                  <c:v>9.6926107185352304E-3</c:v>
                </c:pt>
                <c:pt idx="1433">
                  <c:v>5.8463378591445105E-2</c:v>
                </c:pt>
                <c:pt idx="1434">
                  <c:v>2.2117317487461846E-2</c:v>
                </c:pt>
                <c:pt idx="1435">
                  <c:v>5.2531608255605836E-2</c:v>
                </c:pt>
                <c:pt idx="1436">
                  <c:v>6.1829586161115051E-2</c:v>
                </c:pt>
                <c:pt idx="1437">
                  <c:v>5.0232196702891474E-2</c:v>
                </c:pt>
                <c:pt idx="1438">
                  <c:v>-2.5784072024160158E-3</c:v>
                </c:pt>
                <c:pt idx="1439">
                  <c:v>-1.8538230283696441E-2</c:v>
                </c:pt>
                <c:pt idx="1440">
                  <c:v>1.5054710981233701E-2</c:v>
                </c:pt>
                <c:pt idx="1441">
                  <c:v>6.6818499109544988E-2</c:v>
                </c:pt>
                <c:pt idx="1442">
                  <c:v>5.9312096995746775E-3</c:v>
                </c:pt>
                <c:pt idx="1443">
                  <c:v>1.8951430445380717E-2</c:v>
                </c:pt>
                <c:pt idx="1444">
                  <c:v>3.6402085838026024E-2</c:v>
                </c:pt>
                <c:pt idx="1445">
                  <c:v>0.10581929179961708</c:v>
                </c:pt>
                <c:pt idx="1446">
                  <c:v>1.4377550733910572E-2</c:v>
                </c:pt>
                <c:pt idx="1447">
                  <c:v>3.6185040245060758E-2</c:v>
                </c:pt>
                <c:pt idx="1448">
                  <c:v>1.0846299462197017E-2</c:v>
                </c:pt>
                <c:pt idx="1449">
                  <c:v>-1.9699480417341084E-2</c:v>
                </c:pt>
                <c:pt idx="1450">
                  <c:v>6.2796277583243479E-2</c:v>
                </c:pt>
                <c:pt idx="1451">
                  <c:v>7.8335828352962988E-2</c:v>
                </c:pt>
                <c:pt idx="1452">
                  <c:v>5.4423961751363381E-2</c:v>
                </c:pt>
                <c:pt idx="1453">
                  <c:v>3.87323475392366E-2</c:v>
                </c:pt>
                <c:pt idx="1454">
                  <c:v>-2.4558529311324975E-2</c:v>
                </c:pt>
                <c:pt idx="1455">
                  <c:v>0.11148796888794785</c:v>
                </c:pt>
                <c:pt idx="1456">
                  <c:v>8.9528930338623018E-3</c:v>
                </c:pt>
                <c:pt idx="1457">
                  <c:v>-5.4362526309224002E-2</c:v>
                </c:pt>
                <c:pt idx="1458">
                  <c:v>6.9633005269833709E-2</c:v>
                </c:pt>
                <c:pt idx="1459">
                  <c:v>-1.6097401052768676E-2</c:v>
                </c:pt>
                <c:pt idx="1460">
                  <c:v>2.9016482932542418E-2</c:v>
                </c:pt>
                <c:pt idx="1461">
                  <c:v>4.1978347192913018E-2</c:v>
                </c:pt>
                <c:pt idx="1462">
                  <c:v>2.5931589093763009E-2</c:v>
                </c:pt>
                <c:pt idx="1463">
                  <c:v>5.37095991545802E-2</c:v>
                </c:pt>
                <c:pt idx="1464">
                  <c:v>9.5458064293671541E-2</c:v>
                </c:pt>
                <c:pt idx="1465">
                  <c:v>4.0233705894376665E-2</c:v>
                </c:pt>
                <c:pt idx="1466">
                  <c:v>1.4199569347976183E-2</c:v>
                </c:pt>
                <c:pt idx="1467">
                  <c:v>-1.8706306442685412E-2</c:v>
                </c:pt>
                <c:pt idx="1468">
                  <c:v>-2.5409157665860427E-2</c:v>
                </c:pt>
                <c:pt idx="1469">
                  <c:v>2.3642707132676827E-2</c:v>
                </c:pt>
                <c:pt idx="1470">
                  <c:v>1.0830453591095426E-2</c:v>
                </c:pt>
                <c:pt idx="1471">
                  <c:v>1.4335753885705653E-2</c:v>
                </c:pt>
                <c:pt idx="1472">
                  <c:v>4.4878807842900291E-2</c:v>
                </c:pt>
                <c:pt idx="1473">
                  <c:v>6.2889454233501341E-2</c:v>
                </c:pt>
                <c:pt idx="1474">
                  <c:v>-1.5448359112699397E-2</c:v>
                </c:pt>
                <c:pt idx="1475">
                  <c:v>2.0269701060166109E-2</c:v>
                </c:pt>
                <c:pt idx="1476">
                  <c:v>3.678492523714931E-3</c:v>
                </c:pt>
                <c:pt idx="1477">
                  <c:v>8.1958862113261019E-2</c:v>
                </c:pt>
                <c:pt idx="1478">
                  <c:v>9.2529012487705363E-3</c:v>
                </c:pt>
                <c:pt idx="1479">
                  <c:v>2.7006448802885608E-2</c:v>
                </c:pt>
                <c:pt idx="1480">
                  <c:v>-2.2823200196158553E-2</c:v>
                </c:pt>
                <c:pt idx="1481">
                  <c:v>-3.433634921735939E-3</c:v>
                </c:pt>
                <c:pt idx="1482">
                  <c:v>2.189924047070238E-2</c:v>
                </c:pt>
                <c:pt idx="1483">
                  <c:v>0.12683101972435121</c:v>
                </c:pt>
                <c:pt idx="1484">
                  <c:v>5.6485563123007766E-2</c:v>
                </c:pt>
                <c:pt idx="1485">
                  <c:v>-4.7565675894801901E-2</c:v>
                </c:pt>
                <c:pt idx="1486">
                  <c:v>2.396130799429225E-2</c:v>
                </c:pt>
                <c:pt idx="1487">
                  <c:v>-4.8079132583978924E-2</c:v>
                </c:pt>
                <c:pt idx="1488">
                  <c:v>-3.1054571763835817E-2</c:v>
                </c:pt>
                <c:pt idx="1489">
                  <c:v>3.2282601781686959E-2</c:v>
                </c:pt>
                <c:pt idx="1490">
                  <c:v>9.5394664512940458E-2</c:v>
                </c:pt>
                <c:pt idx="1491">
                  <c:v>2.073789921281196E-2</c:v>
                </c:pt>
                <c:pt idx="1492">
                  <c:v>-3.5612023966467315E-2</c:v>
                </c:pt>
                <c:pt idx="1493">
                  <c:v>-5.5824558751373377E-3</c:v>
                </c:pt>
                <c:pt idx="1494">
                  <c:v>6.1027630413416092E-2</c:v>
                </c:pt>
                <c:pt idx="1495">
                  <c:v>3.805514390511977E-2</c:v>
                </c:pt>
                <c:pt idx="1496">
                  <c:v>1.0402833443740496E-3</c:v>
                </c:pt>
                <c:pt idx="1497">
                  <c:v>6.9617409868445584E-2</c:v>
                </c:pt>
                <c:pt idx="1498">
                  <c:v>-2.5525960903369574E-2</c:v>
                </c:pt>
                <c:pt idx="1499">
                  <c:v>-4.7760119043318644E-2</c:v>
                </c:pt>
                <c:pt idx="1500">
                  <c:v>-8.8353230355348034E-2</c:v>
                </c:pt>
                <c:pt idx="1501">
                  <c:v>-9.3083374319372872E-2</c:v>
                </c:pt>
                <c:pt idx="1502">
                  <c:v>-2.158189717715342E-2</c:v>
                </c:pt>
                <c:pt idx="1503">
                  <c:v>-1.5614373182690041E-2</c:v>
                </c:pt>
                <c:pt idx="1504">
                  <c:v>-2.7761921582101085E-2</c:v>
                </c:pt>
                <c:pt idx="1505">
                  <c:v>1.5464369458630634E-2</c:v>
                </c:pt>
                <c:pt idx="1506">
                  <c:v>-3.7868537879201927E-2</c:v>
                </c:pt>
                <c:pt idx="1507">
                  <c:v>6.7837743160010962E-3</c:v>
                </c:pt>
                <c:pt idx="1508">
                  <c:v>8.5844379362618947E-2</c:v>
                </c:pt>
                <c:pt idx="1509">
                  <c:v>6.1873633083196732E-2</c:v>
                </c:pt>
                <c:pt idx="1510">
                  <c:v>-2.9102362635907385E-2</c:v>
                </c:pt>
                <c:pt idx="1511">
                  <c:v>4.98019323523557E-2</c:v>
                </c:pt>
                <c:pt idx="1512">
                  <c:v>-9.8803135515014393E-2</c:v>
                </c:pt>
                <c:pt idx="1513">
                  <c:v>-8.4744910490109099E-2</c:v>
                </c:pt>
                <c:pt idx="1514">
                  <c:v>0.11439092408986383</c:v>
                </c:pt>
                <c:pt idx="1515">
                  <c:v>0.15183554917575318</c:v>
                </c:pt>
                <c:pt idx="1516">
                  <c:v>-4.6965523378087848E-2</c:v>
                </c:pt>
                <c:pt idx="1517">
                  <c:v>-4.2341873772441134E-2</c:v>
                </c:pt>
                <c:pt idx="1518">
                  <c:v>4.7110823500980531E-2</c:v>
                </c:pt>
                <c:pt idx="1519">
                  <c:v>4.1005464178820145E-2</c:v>
                </c:pt>
                <c:pt idx="1520">
                  <c:v>1.5265027596503212E-2</c:v>
                </c:pt>
                <c:pt idx="1521">
                  <c:v>5.130479225579903E-2</c:v>
                </c:pt>
                <c:pt idx="1522">
                  <c:v>6.3606371346641724E-2</c:v>
                </c:pt>
                <c:pt idx="1523">
                  <c:v>-3.9417356474714976E-2</c:v>
                </c:pt>
                <c:pt idx="1524">
                  <c:v>-1.5362853327854599E-2</c:v>
                </c:pt>
                <c:pt idx="1525">
                  <c:v>-0.14350737405937319</c:v>
                </c:pt>
                <c:pt idx="1526">
                  <c:v>-3.0957763428040873E-2</c:v>
                </c:pt>
                <c:pt idx="1527">
                  <c:v>8.0789801510364759E-2</c:v>
                </c:pt>
                <c:pt idx="1528">
                  <c:v>6.5369078777343145E-2</c:v>
                </c:pt>
                <c:pt idx="1529">
                  <c:v>-6.0535267672868202E-2</c:v>
                </c:pt>
                <c:pt idx="1530">
                  <c:v>-5.6496398704083003E-2</c:v>
                </c:pt>
                <c:pt idx="1531">
                  <c:v>9.2209131022848181E-2</c:v>
                </c:pt>
                <c:pt idx="1532">
                  <c:v>5.4703206868999522E-2</c:v>
                </c:pt>
                <c:pt idx="1533">
                  <c:v>-8.8620743897302845E-2</c:v>
                </c:pt>
                <c:pt idx="1534">
                  <c:v>1.5522970990125964E-2</c:v>
                </c:pt>
                <c:pt idx="1535">
                  <c:v>-2.4436768510573574E-2</c:v>
                </c:pt>
                <c:pt idx="1536">
                  <c:v>-0.10344726409332435</c:v>
                </c:pt>
                <c:pt idx="1537">
                  <c:v>-5.5592807900916655E-3</c:v>
                </c:pt>
                <c:pt idx="1538">
                  <c:v>-3.105920484412697E-2</c:v>
                </c:pt>
                <c:pt idx="1539">
                  <c:v>2.1959529794726599E-2</c:v>
                </c:pt>
                <c:pt idx="1540">
                  <c:v>8.0235964292927217E-2</c:v>
                </c:pt>
                <c:pt idx="1541">
                  <c:v>7.0684541827812069E-3</c:v>
                </c:pt>
                <c:pt idx="1542">
                  <c:v>3.1114705167204805E-2</c:v>
                </c:pt>
                <c:pt idx="1543">
                  <c:v>4.4987218191485163E-2</c:v>
                </c:pt>
                <c:pt idx="1544">
                  <c:v>-5.5614485583642112E-2</c:v>
                </c:pt>
                <c:pt idx="1545">
                  <c:v>-2.5121928860399038E-2</c:v>
                </c:pt>
                <c:pt idx="1546">
                  <c:v>6.7340808778195024E-2</c:v>
                </c:pt>
                <c:pt idx="1547">
                  <c:v>9.5160439462610116E-2</c:v>
                </c:pt>
                <c:pt idx="1548">
                  <c:v>5.3067911049659307E-2</c:v>
                </c:pt>
                <c:pt idx="1549">
                  <c:v>6.1049283151407521E-2</c:v>
                </c:pt>
                <c:pt idx="1550">
                  <c:v>1.7878365999988894E-2</c:v>
                </c:pt>
                <c:pt idx="1551">
                  <c:v>6.6156565538232015E-2</c:v>
                </c:pt>
                <c:pt idx="1552">
                  <c:v>6.3869079194362979E-2</c:v>
                </c:pt>
                <c:pt idx="1553">
                  <c:v>4.1464078115034143E-3</c:v>
                </c:pt>
                <c:pt idx="1554">
                  <c:v>-9.4439734123140343E-2</c:v>
                </c:pt>
                <c:pt idx="1555">
                  <c:v>-8.4104650433579092E-2</c:v>
                </c:pt>
                <c:pt idx="1556">
                  <c:v>1.2979103212236763E-2</c:v>
                </c:pt>
                <c:pt idx="1557">
                  <c:v>-4.1268405804942287E-4</c:v>
                </c:pt>
                <c:pt idx="1558">
                  <c:v>1.1855382244143033E-2</c:v>
                </c:pt>
                <c:pt idx="1559">
                  <c:v>9.2533470128767392E-2</c:v>
                </c:pt>
                <c:pt idx="1560">
                  <c:v>7.1871298532266481E-2</c:v>
                </c:pt>
                <c:pt idx="1561">
                  <c:v>-3.4568000972822546E-2</c:v>
                </c:pt>
                <c:pt idx="1562">
                  <c:v>7.6451929174782777E-3</c:v>
                </c:pt>
                <c:pt idx="1563">
                  <c:v>-6.3318920382316735E-2</c:v>
                </c:pt>
                <c:pt idx="1564">
                  <c:v>3.7159743900200541E-2</c:v>
                </c:pt>
                <c:pt idx="1565">
                  <c:v>6.1716216127956879E-4</c:v>
                </c:pt>
                <c:pt idx="1566">
                  <c:v>-4.2450705899919148E-3</c:v>
                </c:pt>
                <c:pt idx="1567">
                  <c:v>-4.340298479207947E-2</c:v>
                </c:pt>
                <c:pt idx="1568">
                  <c:v>-0.11352748018976587</c:v>
                </c:pt>
                <c:pt idx="1569">
                  <c:v>-4.3582266548485418E-2</c:v>
                </c:pt>
                <c:pt idx="1570">
                  <c:v>3.2062092167080683E-2</c:v>
                </c:pt>
                <c:pt idx="1571">
                  <c:v>2.362912043953936E-2</c:v>
                </c:pt>
                <c:pt idx="1572">
                  <c:v>-3.5070653078236192E-3</c:v>
                </c:pt>
                <c:pt idx="1573">
                  <c:v>-9.1102957102129345E-2</c:v>
                </c:pt>
                <c:pt idx="1574">
                  <c:v>6.0001985463097471E-2</c:v>
                </c:pt>
                <c:pt idx="1575">
                  <c:v>1.3801588353428486E-2</c:v>
                </c:pt>
                <c:pt idx="1576">
                  <c:v>-5.5627288488896065E-3</c:v>
                </c:pt>
                <c:pt idx="1577">
                  <c:v>0.18327570610106519</c:v>
                </c:pt>
                <c:pt idx="1578">
                  <c:v>5.0922709409132183E-2</c:v>
                </c:pt>
                <c:pt idx="1579">
                  <c:v>3.8595255281503038E-2</c:v>
                </c:pt>
                <c:pt idx="1580">
                  <c:v>8.3511905812889947E-2</c:v>
                </c:pt>
                <c:pt idx="1581">
                  <c:v>-1.1582704110609287E-2</c:v>
                </c:pt>
                <c:pt idx="1582">
                  <c:v>7.8089762811439645E-2</c:v>
                </c:pt>
                <c:pt idx="1583">
                  <c:v>-0.16887507042440411</c:v>
                </c:pt>
                <c:pt idx="1584">
                  <c:v>0.12736857737917451</c:v>
                </c:pt>
                <c:pt idx="1585">
                  <c:v>3.0531283962285168E-2</c:v>
                </c:pt>
                <c:pt idx="1586">
                  <c:v>8.47713036792348E-2</c:v>
                </c:pt>
                <c:pt idx="1587">
                  <c:v>7.4601013936742108E-2</c:v>
                </c:pt>
                <c:pt idx="1588">
                  <c:v>0.14130187165811597</c:v>
                </c:pt>
                <c:pt idx="1589">
                  <c:v>7.9956042930880905E-2</c:v>
                </c:pt>
                <c:pt idx="1590">
                  <c:v>-0.16392410640305305</c:v>
                </c:pt>
              </c:numCache>
            </c:numRef>
          </c:yVal>
          <c:smooth val="0"/>
        </c:ser>
        <c:ser>
          <c:idx val="3"/>
          <c:order val="3"/>
          <c:tx>
            <c:v>AOD400-700</c:v>
          </c:tx>
          <c:spPr>
            <a:ln w="15875"/>
          </c:spPr>
          <c:marker>
            <c:symbol val="none"/>
          </c:marker>
          <c:trendline>
            <c:trendlineType val="power"/>
            <c:dispRSqr val="1"/>
            <c:dispEq val="1"/>
            <c:trendlineLbl>
              <c:layout>
                <c:manualLayout>
                  <c:x val="0.19964568970091803"/>
                  <c:y val="-0.56340502891683997"/>
                </c:manualLayout>
              </c:layout>
              <c:numFmt formatCode="General" sourceLinked="0"/>
            </c:trendlineLbl>
          </c:trendline>
          <c:xVal>
            <c:numRef>
              <c:f>Processed!$A$140:$A$1015</c:f>
              <c:numCache>
                <c:formatCode>General</c:formatCode>
                <c:ptCount val="876"/>
                <c:pt idx="0">
                  <c:v>399.86</c:v>
                </c:pt>
                <c:pt idx="1">
                  <c:v>400.22</c:v>
                </c:pt>
                <c:pt idx="2">
                  <c:v>400.58</c:v>
                </c:pt>
                <c:pt idx="3">
                  <c:v>400.94</c:v>
                </c:pt>
                <c:pt idx="4">
                  <c:v>401.3</c:v>
                </c:pt>
                <c:pt idx="5">
                  <c:v>401.66</c:v>
                </c:pt>
                <c:pt idx="6">
                  <c:v>402.02</c:v>
                </c:pt>
                <c:pt idx="7">
                  <c:v>402.39</c:v>
                </c:pt>
                <c:pt idx="8">
                  <c:v>402.75</c:v>
                </c:pt>
                <c:pt idx="9">
                  <c:v>403.11</c:v>
                </c:pt>
                <c:pt idx="10">
                  <c:v>403.47</c:v>
                </c:pt>
                <c:pt idx="11">
                  <c:v>403.83</c:v>
                </c:pt>
                <c:pt idx="12">
                  <c:v>404.19</c:v>
                </c:pt>
                <c:pt idx="13">
                  <c:v>404.55</c:v>
                </c:pt>
                <c:pt idx="14">
                  <c:v>404.91</c:v>
                </c:pt>
                <c:pt idx="15">
                  <c:v>405.27</c:v>
                </c:pt>
                <c:pt idx="16">
                  <c:v>405.63</c:v>
                </c:pt>
                <c:pt idx="17">
                  <c:v>405.99</c:v>
                </c:pt>
                <c:pt idx="18">
                  <c:v>406.35</c:v>
                </c:pt>
                <c:pt idx="19">
                  <c:v>406.72</c:v>
                </c:pt>
                <c:pt idx="20">
                  <c:v>407.08</c:v>
                </c:pt>
                <c:pt idx="21">
                  <c:v>407.44</c:v>
                </c:pt>
                <c:pt idx="22">
                  <c:v>407.8</c:v>
                </c:pt>
                <c:pt idx="23">
                  <c:v>408.16</c:v>
                </c:pt>
                <c:pt idx="24">
                  <c:v>408.52</c:v>
                </c:pt>
                <c:pt idx="25">
                  <c:v>408.88</c:v>
                </c:pt>
                <c:pt idx="26">
                  <c:v>409.24</c:v>
                </c:pt>
                <c:pt idx="27">
                  <c:v>409.6</c:v>
                </c:pt>
                <c:pt idx="28">
                  <c:v>409.96</c:v>
                </c:pt>
                <c:pt idx="29">
                  <c:v>410.32</c:v>
                </c:pt>
                <c:pt idx="30">
                  <c:v>410.68</c:v>
                </c:pt>
                <c:pt idx="31">
                  <c:v>411.04</c:v>
                </c:pt>
                <c:pt idx="32">
                  <c:v>411.4</c:v>
                </c:pt>
                <c:pt idx="33">
                  <c:v>411.76</c:v>
                </c:pt>
                <c:pt idx="34">
                  <c:v>412.12</c:v>
                </c:pt>
                <c:pt idx="35">
                  <c:v>412.48</c:v>
                </c:pt>
                <c:pt idx="36">
                  <c:v>412.84</c:v>
                </c:pt>
                <c:pt idx="37">
                  <c:v>413.2</c:v>
                </c:pt>
                <c:pt idx="38">
                  <c:v>413.56</c:v>
                </c:pt>
                <c:pt idx="39">
                  <c:v>413.92</c:v>
                </c:pt>
                <c:pt idx="40">
                  <c:v>414.28</c:v>
                </c:pt>
                <c:pt idx="41">
                  <c:v>414.64</c:v>
                </c:pt>
                <c:pt idx="42">
                  <c:v>415</c:v>
                </c:pt>
                <c:pt idx="43">
                  <c:v>415.36</c:v>
                </c:pt>
                <c:pt idx="44">
                  <c:v>415.72</c:v>
                </c:pt>
                <c:pt idx="45">
                  <c:v>416.08</c:v>
                </c:pt>
                <c:pt idx="46">
                  <c:v>416.44</c:v>
                </c:pt>
                <c:pt idx="47">
                  <c:v>416.8</c:v>
                </c:pt>
                <c:pt idx="48">
                  <c:v>417.16</c:v>
                </c:pt>
                <c:pt idx="49">
                  <c:v>417.52</c:v>
                </c:pt>
                <c:pt idx="50">
                  <c:v>417.88</c:v>
                </c:pt>
                <c:pt idx="51">
                  <c:v>418.23</c:v>
                </c:pt>
                <c:pt idx="52">
                  <c:v>418.59</c:v>
                </c:pt>
                <c:pt idx="53">
                  <c:v>418.95</c:v>
                </c:pt>
                <c:pt idx="54">
                  <c:v>419.31</c:v>
                </c:pt>
                <c:pt idx="55">
                  <c:v>419.67</c:v>
                </c:pt>
                <c:pt idx="56">
                  <c:v>420.03</c:v>
                </c:pt>
                <c:pt idx="57">
                  <c:v>420.39</c:v>
                </c:pt>
                <c:pt idx="58">
                  <c:v>420.75</c:v>
                </c:pt>
                <c:pt idx="59">
                  <c:v>421.11</c:v>
                </c:pt>
                <c:pt idx="60">
                  <c:v>421.47</c:v>
                </c:pt>
                <c:pt idx="61">
                  <c:v>421.83</c:v>
                </c:pt>
                <c:pt idx="62">
                  <c:v>422.19</c:v>
                </c:pt>
                <c:pt idx="63">
                  <c:v>422.54</c:v>
                </c:pt>
                <c:pt idx="64">
                  <c:v>422.9</c:v>
                </c:pt>
                <c:pt idx="65">
                  <c:v>423.26</c:v>
                </c:pt>
                <c:pt idx="66">
                  <c:v>423.62</c:v>
                </c:pt>
                <c:pt idx="67">
                  <c:v>423.98</c:v>
                </c:pt>
                <c:pt idx="68">
                  <c:v>424.34</c:v>
                </c:pt>
                <c:pt idx="69">
                  <c:v>424.7</c:v>
                </c:pt>
                <c:pt idx="70">
                  <c:v>425.06</c:v>
                </c:pt>
                <c:pt idx="71">
                  <c:v>425.41</c:v>
                </c:pt>
                <c:pt idx="72">
                  <c:v>425.77</c:v>
                </c:pt>
                <c:pt idx="73">
                  <c:v>426.13</c:v>
                </c:pt>
                <c:pt idx="74">
                  <c:v>426.49</c:v>
                </c:pt>
                <c:pt idx="75">
                  <c:v>426.85</c:v>
                </c:pt>
                <c:pt idx="76">
                  <c:v>427.21</c:v>
                </c:pt>
                <c:pt idx="77">
                  <c:v>427.56</c:v>
                </c:pt>
                <c:pt idx="78">
                  <c:v>427.92</c:v>
                </c:pt>
                <c:pt idx="79">
                  <c:v>428.28</c:v>
                </c:pt>
                <c:pt idx="80">
                  <c:v>428.64</c:v>
                </c:pt>
                <c:pt idx="81">
                  <c:v>429</c:v>
                </c:pt>
                <c:pt idx="82">
                  <c:v>429.36</c:v>
                </c:pt>
                <c:pt idx="83">
                  <c:v>429.71</c:v>
                </c:pt>
                <c:pt idx="84">
                  <c:v>430.07</c:v>
                </c:pt>
                <c:pt idx="85">
                  <c:v>430.43</c:v>
                </c:pt>
                <c:pt idx="86">
                  <c:v>430.79</c:v>
                </c:pt>
                <c:pt idx="87">
                  <c:v>431.15</c:v>
                </c:pt>
                <c:pt idx="88">
                  <c:v>431.5</c:v>
                </c:pt>
                <c:pt idx="89">
                  <c:v>431.86</c:v>
                </c:pt>
                <c:pt idx="90">
                  <c:v>432.22</c:v>
                </c:pt>
                <c:pt idx="91">
                  <c:v>432.58</c:v>
                </c:pt>
                <c:pt idx="92">
                  <c:v>432.94</c:v>
                </c:pt>
                <c:pt idx="93">
                  <c:v>433.29</c:v>
                </c:pt>
                <c:pt idx="94">
                  <c:v>433.65</c:v>
                </c:pt>
                <c:pt idx="95">
                  <c:v>434.01</c:v>
                </c:pt>
                <c:pt idx="96">
                  <c:v>434.37</c:v>
                </c:pt>
                <c:pt idx="97">
                  <c:v>434.72</c:v>
                </c:pt>
                <c:pt idx="98">
                  <c:v>435.08</c:v>
                </c:pt>
                <c:pt idx="99">
                  <c:v>435.44</c:v>
                </c:pt>
                <c:pt idx="100">
                  <c:v>435.8</c:v>
                </c:pt>
                <c:pt idx="101">
                  <c:v>436.15</c:v>
                </c:pt>
                <c:pt idx="102">
                  <c:v>436.51</c:v>
                </c:pt>
                <c:pt idx="103">
                  <c:v>436.87</c:v>
                </c:pt>
                <c:pt idx="104">
                  <c:v>437.22</c:v>
                </c:pt>
                <c:pt idx="105">
                  <c:v>437.58</c:v>
                </c:pt>
                <c:pt idx="106">
                  <c:v>437.94</c:v>
                </c:pt>
                <c:pt idx="107">
                  <c:v>438.3</c:v>
                </c:pt>
                <c:pt idx="108">
                  <c:v>438.65</c:v>
                </c:pt>
                <c:pt idx="109">
                  <c:v>439.01</c:v>
                </c:pt>
                <c:pt idx="110">
                  <c:v>439.37</c:v>
                </c:pt>
                <c:pt idx="111">
                  <c:v>439.72</c:v>
                </c:pt>
                <c:pt idx="112">
                  <c:v>440.08</c:v>
                </c:pt>
                <c:pt idx="113">
                  <c:v>440.44</c:v>
                </c:pt>
                <c:pt idx="114">
                  <c:v>440.8</c:v>
                </c:pt>
                <c:pt idx="115">
                  <c:v>441.15</c:v>
                </c:pt>
                <c:pt idx="116">
                  <c:v>441.51</c:v>
                </c:pt>
                <c:pt idx="117">
                  <c:v>441.87</c:v>
                </c:pt>
                <c:pt idx="118">
                  <c:v>442.22</c:v>
                </c:pt>
                <c:pt idx="119">
                  <c:v>442.58</c:v>
                </c:pt>
                <c:pt idx="120">
                  <c:v>442.94</c:v>
                </c:pt>
                <c:pt idx="121">
                  <c:v>443.29</c:v>
                </c:pt>
                <c:pt idx="122">
                  <c:v>443.65</c:v>
                </c:pt>
                <c:pt idx="123">
                  <c:v>444.01</c:v>
                </c:pt>
                <c:pt idx="124">
                  <c:v>444.36</c:v>
                </c:pt>
                <c:pt idx="125">
                  <c:v>444.72</c:v>
                </c:pt>
                <c:pt idx="126">
                  <c:v>445.07</c:v>
                </c:pt>
                <c:pt idx="127">
                  <c:v>445.43</c:v>
                </c:pt>
                <c:pt idx="128">
                  <c:v>445.79</c:v>
                </c:pt>
                <c:pt idx="129">
                  <c:v>446.14</c:v>
                </c:pt>
                <c:pt idx="130">
                  <c:v>446.5</c:v>
                </c:pt>
                <c:pt idx="131">
                  <c:v>446.86</c:v>
                </c:pt>
                <c:pt idx="132">
                  <c:v>447.21</c:v>
                </c:pt>
                <c:pt idx="133">
                  <c:v>447.57</c:v>
                </c:pt>
                <c:pt idx="134">
                  <c:v>447.92</c:v>
                </c:pt>
                <c:pt idx="135">
                  <c:v>448.28</c:v>
                </c:pt>
                <c:pt idx="136">
                  <c:v>448.64</c:v>
                </c:pt>
                <c:pt idx="137">
                  <c:v>448.99</c:v>
                </c:pt>
                <c:pt idx="138">
                  <c:v>449.35</c:v>
                </c:pt>
                <c:pt idx="139">
                  <c:v>449.7</c:v>
                </c:pt>
                <c:pt idx="140">
                  <c:v>450.06</c:v>
                </c:pt>
                <c:pt idx="141">
                  <c:v>450.42</c:v>
                </c:pt>
                <c:pt idx="142">
                  <c:v>450.77</c:v>
                </c:pt>
                <c:pt idx="143">
                  <c:v>451.13</c:v>
                </c:pt>
                <c:pt idx="144">
                  <c:v>451.48</c:v>
                </c:pt>
                <c:pt idx="145">
                  <c:v>451.84</c:v>
                </c:pt>
                <c:pt idx="146">
                  <c:v>452.19</c:v>
                </c:pt>
                <c:pt idx="147">
                  <c:v>452.55</c:v>
                </c:pt>
                <c:pt idx="148">
                  <c:v>452.9</c:v>
                </c:pt>
                <c:pt idx="149">
                  <c:v>453.26</c:v>
                </c:pt>
                <c:pt idx="150">
                  <c:v>453.62</c:v>
                </c:pt>
                <c:pt idx="151">
                  <c:v>453.97</c:v>
                </c:pt>
                <c:pt idx="152">
                  <c:v>454.33</c:v>
                </c:pt>
                <c:pt idx="153">
                  <c:v>454.68</c:v>
                </c:pt>
                <c:pt idx="154">
                  <c:v>455.04</c:v>
                </c:pt>
                <c:pt idx="155">
                  <c:v>455.39</c:v>
                </c:pt>
                <c:pt idx="156">
                  <c:v>455.75</c:v>
                </c:pt>
                <c:pt idx="157">
                  <c:v>456.1</c:v>
                </c:pt>
                <c:pt idx="158">
                  <c:v>456.46</c:v>
                </c:pt>
                <c:pt idx="159">
                  <c:v>456.81</c:v>
                </c:pt>
                <c:pt idx="160">
                  <c:v>457.17</c:v>
                </c:pt>
                <c:pt idx="161">
                  <c:v>457.52</c:v>
                </c:pt>
                <c:pt idx="162">
                  <c:v>457.88</c:v>
                </c:pt>
                <c:pt idx="163">
                  <c:v>458.23</c:v>
                </c:pt>
                <c:pt idx="164">
                  <c:v>458.59</c:v>
                </c:pt>
                <c:pt idx="165">
                  <c:v>458.94</c:v>
                </c:pt>
                <c:pt idx="166">
                  <c:v>459.3</c:v>
                </c:pt>
                <c:pt idx="167">
                  <c:v>459.65</c:v>
                </c:pt>
                <c:pt idx="168">
                  <c:v>460.01</c:v>
                </c:pt>
                <c:pt idx="169">
                  <c:v>460.36</c:v>
                </c:pt>
                <c:pt idx="170">
                  <c:v>460.72</c:v>
                </c:pt>
                <c:pt idx="171">
                  <c:v>461.07</c:v>
                </c:pt>
                <c:pt idx="172">
                  <c:v>461.42</c:v>
                </c:pt>
                <c:pt idx="173">
                  <c:v>461.78</c:v>
                </c:pt>
                <c:pt idx="174">
                  <c:v>462.13</c:v>
                </c:pt>
                <c:pt idx="175">
                  <c:v>462.49</c:v>
                </c:pt>
                <c:pt idx="176">
                  <c:v>462.84</c:v>
                </c:pt>
                <c:pt idx="177">
                  <c:v>463.2</c:v>
                </c:pt>
                <c:pt idx="178">
                  <c:v>463.55</c:v>
                </c:pt>
                <c:pt idx="179">
                  <c:v>463.9</c:v>
                </c:pt>
                <c:pt idx="180">
                  <c:v>464.26</c:v>
                </c:pt>
                <c:pt idx="181">
                  <c:v>464.61</c:v>
                </c:pt>
                <c:pt idx="182">
                  <c:v>464.97</c:v>
                </c:pt>
                <c:pt idx="183">
                  <c:v>465.32</c:v>
                </c:pt>
                <c:pt idx="184">
                  <c:v>465.68</c:v>
                </c:pt>
                <c:pt idx="185">
                  <c:v>466.03</c:v>
                </c:pt>
                <c:pt idx="186">
                  <c:v>466.38</c:v>
                </c:pt>
                <c:pt idx="187">
                  <c:v>466.74</c:v>
                </c:pt>
                <c:pt idx="188">
                  <c:v>467.09</c:v>
                </c:pt>
                <c:pt idx="189">
                  <c:v>467.44</c:v>
                </c:pt>
                <c:pt idx="190">
                  <c:v>467.8</c:v>
                </c:pt>
                <c:pt idx="191">
                  <c:v>468.15</c:v>
                </c:pt>
                <c:pt idx="192">
                  <c:v>468.51</c:v>
                </c:pt>
                <c:pt idx="193">
                  <c:v>468.86</c:v>
                </c:pt>
                <c:pt idx="194">
                  <c:v>469.21</c:v>
                </c:pt>
                <c:pt idx="195">
                  <c:v>469.57</c:v>
                </c:pt>
                <c:pt idx="196">
                  <c:v>469.92</c:v>
                </c:pt>
                <c:pt idx="197">
                  <c:v>470.27</c:v>
                </c:pt>
                <c:pt idx="198">
                  <c:v>470.63</c:v>
                </c:pt>
                <c:pt idx="199">
                  <c:v>470.98</c:v>
                </c:pt>
                <c:pt idx="200">
                  <c:v>471.33</c:v>
                </c:pt>
                <c:pt idx="201">
                  <c:v>471.69</c:v>
                </c:pt>
                <c:pt idx="202">
                  <c:v>472.04</c:v>
                </c:pt>
                <c:pt idx="203">
                  <c:v>472.39</c:v>
                </c:pt>
                <c:pt idx="204">
                  <c:v>472.75</c:v>
                </c:pt>
                <c:pt idx="205">
                  <c:v>473.1</c:v>
                </c:pt>
                <c:pt idx="206">
                  <c:v>473.45</c:v>
                </c:pt>
                <c:pt idx="207">
                  <c:v>473.81</c:v>
                </c:pt>
                <c:pt idx="208">
                  <c:v>474.16</c:v>
                </c:pt>
                <c:pt idx="209">
                  <c:v>474.51</c:v>
                </c:pt>
                <c:pt idx="210">
                  <c:v>474.87</c:v>
                </c:pt>
                <c:pt idx="211">
                  <c:v>475.22</c:v>
                </c:pt>
                <c:pt idx="212">
                  <c:v>475.57</c:v>
                </c:pt>
                <c:pt idx="213">
                  <c:v>475.92</c:v>
                </c:pt>
                <c:pt idx="214">
                  <c:v>476.28</c:v>
                </c:pt>
                <c:pt idx="215">
                  <c:v>476.63</c:v>
                </c:pt>
                <c:pt idx="216">
                  <c:v>476.98</c:v>
                </c:pt>
                <c:pt idx="217">
                  <c:v>477.34</c:v>
                </c:pt>
                <c:pt idx="218">
                  <c:v>477.69</c:v>
                </c:pt>
                <c:pt idx="219">
                  <c:v>478.04</c:v>
                </c:pt>
                <c:pt idx="220">
                  <c:v>478.39</c:v>
                </c:pt>
                <c:pt idx="221">
                  <c:v>478.75</c:v>
                </c:pt>
                <c:pt idx="222">
                  <c:v>479.1</c:v>
                </c:pt>
                <c:pt idx="223">
                  <c:v>479.45</c:v>
                </c:pt>
                <c:pt idx="224">
                  <c:v>479.8</c:v>
                </c:pt>
                <c:pt idx="225">
                  <c:v>480.16</c:v>
                </c:pt>
                <c:pt idx="226">
                  <c:v>480.51</c:v>
                </c:pt>
                <c:pt idx="227">
                  <c:v>480.86</c:v>
                </c:pt>
                <c:pt idx="228">
                  <c:v>481.21</c:v>
                </c:pt>
                <c:pt idx="229">
                  <c:v>481.56</c:v>
                </c:pt>
                <c:pt idx="230">
                  <c:v>481.92</c:v>
                </c:pt>
                <c:pt idx="231">
                  <c:v>482.27</c:v>
                </c:pt>
                <c:pt idx="232">
                  <c:v>482.62</c:v>
                </c:pt>
                <c:pt idx="233">
                  <c:v>482.97</c:v>
                </c:pt>
                <c:pt idx="234">
                  <c:v>483.32</c:v>
                </c:pt>
                <c:pt idx="235">
                  <c:v>483.68</c:v>
                </c:pt>
                <c:pt idx="236">
                  <c:v>484.03</c:v>
                </c:pt>
                <c:pt idx="237">
                  <c:v>484.38</c:v>
                </c:pt>
                <c:pt idx="238">
                  <c:v>484.73</c:v>
                </c:pt>
                <c:pt idx="239">
                  <c:v>485.08</c:v>
                </c:pt>
                <c:pt idx="240">
                  <c:v>485.44</c:v>
                </c:pt>
                <c:pt idx="241">
                  <c:v>485.79</c:v>
                </c:pt>
                <c:pt idx="242">
                  <c:v>486.14</c:v>
                </c:pt>
                <c:pt idx="243">
                  <c:v>486.49</c:v>
                </c:pt>
                <c:pt idx="244">
                  <c:v>486.84</c:v>
                </c:pt>
                <c:pt idx="245">
                  <c:v>487.19</c:v>
                </c:pt>
                <c:pt idx="246">
                  <c:v>487.54</c:v>
                </c:pt>
                <c:pt idx="247">
                  <c:v>487.9</c:v>
                </c:pt>
                <c:pt idx="248">
                  <c:v>488.25</c:v>
                </c:pt>
                <c:pt idx="249">
                  <c:v>488.6</c:v>
                </c:pt>
                <c:pt idx="250">
                  <c:v>488.95</c:v>
                </c:pt>
                <c:pt idx="251">
                  <c:v>489.3</c:v>
                </c:pt>
                <c:pt idx="252">
                  <c:v>489.65</c:v>
                </c:pt>
                <c:pt idx="253">
                  <c:v>490</c:v>
                </c:pt>
                <c:pt idx="254">
                  <c:v>490.36</c:v>
                </c:pt>
                <c:pt idx="255">
                  <c:v>490.71</c:v>
                </c:pt>
                <c:pt idx="256">
                  <c:v>491.06</c:v>
                </c:pt>
                <c:pt idx="257">
                  <c:v>491.41</c:v>
                </c:pt>
                <c:pt idx="258">
                  <c:v>491.76</c:v>
                </c:pt>
                <c:pt idx="259">
                  <c:v>492.11</c:v>
                </c:pt>
                <c:pt idx="260">
                  <c:v>492.46</c:v>
                </c:pt>
                <c:pt idx="261">
                  <c:v>492.81</c:v>
                </c:pt>
                <c:pt idx="262">
                  <c:v>493.16</c:v>
                </c:pt>
                <c:pt idx="263">
                  <c:v>493.51</c:v>
                </c:pt>
                <c:pt idx="264">
                  <c:v>493.86</c:v>
                </c:pt>
                <c:pt idx="265">
                  <c:v>494.22</c:v>
                </c:pt>
                <c:pt idx="266">
                  <c:v>494.57</c:v>
                </c:pt>
                <c:pt idx="267">
                  <c:v>494.92</c:v>
                </c:pt>
                <c:pt idx="268">
                  <c:v>495.27</c:v>
                </c:pt>
                <c:pt idx="269">
                  <c:v>495.62</c:v>
                </c:pt>
                <c:pt idx="270">
                  <c:v>495.97</c:v>
                </c:pt>
                <c:pt idx="271">
                  <c:v>496.32</c:v>
                </c:pt>
                <c:pt idx="272">
                  <c:v>496.67</c:v>
                </c:pt>
                <c:pt idx="273">
                  <c:v>497.02</c:v>
                </c:pt>
                <c:pt idx="274">
                  <c:v>497.37</c:v>
                </c:pt>
                <c:pt idx="275">
                  <c:v>497.72</c:v>
                </c:pt>
                <c:pt idx="276">
                  <c:v>498.07</c:v>
                </c:pt>
                <c:pt idx="277">
                  <c:v>498.42</c:v>
                </c:pt>
                <c:pt idx="278">
                  <c:v>498.77</c:v>
                </c:pt>
                <c:pt idx="279">
                  <c:v>499.12</c:v>
                </c:pt>
                <c:pt idx="280">
                  <c:v>499.47</c:v>
                </c:pt>
                <c:pt idx="281">
                  <c:v>499.82</c:v>
                </c:pt>
                <c:pt idx="282">
                  <c:v>500.17</c:v>
                </c:pt>
                <c:pt idx="283">
                  <c:v>500.52</c:v>
                </c:pt>
                <c:pt idx="284">
                  <c:v>500.87</c:v>
                </c:pt>
                <c:pt idx="285">
                  <c:v>501.22</c:v>
                </c:pt>
                <c:pt idx="286">
                  <c:v>501.57</c:v>
                </c:pt>
                <c:pt idx="287">
                  <c:v>501.92</c:v>
                </c:pt>
                <c:pt idx="288">
                  <c:v>502.27</c:v>
                </c:pt>
                <c:pt idx="289">
                  <c:v>502.62</c:v>
                </c:pt>
                <c:pt idx="290">
                  <c:v>502.97</c:v>
                </c:pt>
                <c:pt idx="291">
                  <c:v>503.32</c:v>
                </c:pt>
                <c:pt idx="292">
                  <c:v>503.67</c:v>
                </c:pt>
                <c:pt idx="293">
                  <c:v>504.02</c:v>
                </c:pt>
                <c:pt idx="294">
                  <c:v>504.37</c:v>
                </c:pt>
                <c:pt idx="295">
                  <c:v>504.72</c:v>
                </c:pt>
                <c:pt idx="296">
                  <c:v>505.07</c:v>
                </c:pt>
                <c:pt idx="297">
                  <c:v>505.41</c:v>
                </c:pt>
                <c:pt idx="298">
                  <c:v>505.76</c:v>
                </c:pt>
                <c:pt idx="299">
                  <c:v>506.11</c:v>
                </c:pt>
                <c:pt idx="300">
                  <c:v>506.46</c:v>
                </c:pt>
                <c:pt idx="301">
                  <c:v>506.81</c:v>
                </c:pt>
                <c:pt idx="302">
                  <c:v>507.16</c:v>
                </c:pt>
                <c:pt idx="303">
                  <c:v>507.51</c:v>
                </c:pt>
                <c:pt idx="304">
                  <c:v>507.86</c:v>
                </c:pt>
                <c:pt idx="305">
                  <c:v>508.21</c:v>
                </c:pt>
                <c:pt idx="306">
                  <c:v>508.56</c:v>
                </c:pt>
                <c:pt idx="307">
                  <c:v>508.91</c:v>
                </c:pt>
                <c:pt idx="308">
                  <c:v>509.25</c:v>
                </c:pt>
                <c:pt idx="309">
                  <c:v>509.6</c:v>
                </c:pt>
                <c:pt idx="310">
                  <c:v>509.95</c:v>
                </c:pt>
                <c:pt idx="311">
                  <c:v>510.3</c:v>
                </c:pt>
                <c:pt idx="312">
                  <c:v>510.65</c:v>
                </c:pt>
                <c:pt idx="313">
                  <c:v>511</c:v>
                </c:pt>
                <c:pt idx="314">
                  <c:v>511.35</c:v>
                </c:pt>
                <c:pt idx="315">
                  <c:v>511.7</c:v>
                </c:pt>
                <c:pt idx="316">
                  <c:v>512.04</c:v>
                </c:pt>
                <c:pt idx="317">
                  <c:v>512.39</c:v>
                </c:pt>
                <c:pt idx="318">
                  <c:v>512.74</c:v>
                </c:pt>
                <c:pt idx="319">
                  <c:v>513.09</c:v>
                </c:pt>
                <c:pt idx="320">
                  <c:v>513.44000000000005</c:v>
                </c:pt>
                <c:pt idx="321">
                  <c:v>513.79</c:v>
                </c:pt>
                <c:pt idx="322">
                  <c:v>514.13</c:v>
                </c:pt>
                <c:pt idx="323">
                  <c:v>514.48</c:v>
                </c:pt>
                <c:pt idx="324">
                  <c:v>514.83000000000004</c:v>
                </c:pt>
                <c:pt idx="325">
                  <c:v>515.17999999999995</c:v>
                </c:pt>
                <c:pt idx="326">
                  <c:v>515.53</c:v>
                </c:pt>
                <c:pt idx="327">
                  <c:v>515.88</c:v>
                </c:pt>
                <c:pt idx="328">
                  <c:v>516.22</c:v>
                </c:pt>
                <c:pt idx="329">
                  <c:v>516.57000000000005</c:v>
                </c:pt>
                <c:pt idx="330">
                  <c:v>516.91999999999996</c:v>
                </c:pt>
                <c:pt idx="331">
                  <c:v>517.27</c:v>
                </c:pt>
                <c:pt idx="332">
                  <c:v>517.62</c:v>
                </c:pt>
                <c:pt idx="333">
                  <c:v>517.96</c:v>
                </c:pt>
                <c:pt idx="334">
                  <c:v>518.30999999999995</c:v>
                </c:pt>
                <c:pt idx="335">
                  <c:v>518.66</c:v>
                </c:pt>
                <c:pt idx="336">
                  <c:v>519.01</c:v>
                </c:pt>
                <c:pt idx="337">
                  <c:v>519.35</c:v>
                </c:pt>
                <c:pt idx="338">
                  <c:v>519.70000000000005</c:v>
                </c:pt>
                <c:pt idx="339">
                  <c:v>520.04999999999995</c:v>
                </c:pt>
                <c:pt idx="340">
                  <c:v>520.4</c:v>
                </c:pt>
                <c:pt idx="341">
                  <c:v>520.74</c:v>
                </c:pt>
                <c:pt idx="342">
                  <c:v>521.09</c:v>
                </c:pt>
                <c:pt idx="343">
                  <c:v>521.44000000000005</c:v>
                </c:pt>
                <c:pt idx="344">
                  <c:v>521.79</c:v>
                </c:pt>
                <c:pt idx="345">
                  <c:v>522.13</c:v>
                </c:pt>
                <c:pt idx="346">
                  <c:v>522.48</c:v>
                </c:pt>
                <c:pt idx="347">
                  <c:v>522.83000000000004</c:v>
                </c:pt>
                <c:pt idx="348">
                  <c:v>523.17999999999995</c:v>
                </c:pt>
                <c:pt idx="349">
                  <c:v>523.52</c:v>
                </c:pt>
                <c:pt idx="350">
                  <c:v>523.87</c:v>
                </c:pt>
                <c:pt idx="351">
                  <c:v>524.22</c:v>
                </c:pt>
                <c:pt idx="352">
                  <c:v>524.55999999999995</c:v>
                </c:pt>
                <c:pt idx="353">
                  <c:v>524.91</c:v>
                </c:pt>
                <c:pt idx="354">
                  <c:v>525.26</c:v>
                </c:pt>
                <c:pt idx="355">
                  <c:v>525.6</c:v>
                </c:pt>
                <c:pt idx="356">
                  <c:v>525.95000000000005</c:v>
                </c:pt>
                <c:pt idx="357">
                  <c:v>526.29999999999995</c:v>
                </c:pt>
                <c:pt idx="358">
                  <c:v>526.64</c:v>
                </c:pt>
                <c:pt idx="359">
                  <c:v>526.99</c:v>
                </c:pt>
                <c:pt idx="360">
                  <c:v>527.34</c:v>
                </c:pt>
                <c:pt idx="361">
                  <c:v>527.67999999999995</c:v>
                </c:pt>
                <c:pt idx="362">
                  <c:v>528.03</c:v>
                </c:pt>
                <c:pt idx="363">
                  <c:v>528.38</c:v>
                </c:pt>
                <c:pt idx="364">
                  <c:v>528.72</c:v>
                </c:pt>
                <c:pt idx="365">
                  <c:v>529.07000000000005</c:v>
                </c:pt>
                <c:pt idx="366">
                  <c:v>529.41999999999996</c:v>
                </c:pt>
                <c:pt idx="367">
                  <c:v>529.76</c:v>
                </c:pt>
                <c:pt idx="368">
                  <c:v>530.11</c:v>
                </c:pt>
                <c:pt idx="369">
                  <c:v>530.46</c:v>
                </c:pt>
                <c:pt idx="370">
                  <c:v>530.79999999999995</c:v>
                </c:pt>
                <c:pt idx="371">
                  <c:v>531.15</c:v>
                </c:pt>
                <c:pt idx="372">
                  <c:v>531.5</c:v>
                </c:pt>
                <c:pt idx="373">
                  <c:v>531.84</c:v>
                </c:pt>
                <c:pt idx="374">
                  <c:v>532.19000000000005</c:v>
                </c:pt>
                <c:pt idx="375">
                  <c:v>532.53</c:v>
                </c:pt>
                <c:pt idx="376">
                  <c:v>532.88</c:v>
                </c:pt>
                <c:pt idx="377">
                  <c:v>533.23</c:v>
                </c:pt>
                <c:pt idx="378">
                  <c:v>533.57000000000005</c:v>
                </c:pt>
                <c:pt idx="379">
                  <c:v>533.91999999999996</c:v>
                </c:pt>
                <c:pt idx="380">
                  <c:v>534.26</c:v>
                </c:pt>
                <c:pt idx="381">
                  <c:v>534.61</c:v>
                </c:pt>
                <c:pt idx="382">
                  <c:v>534.95000000000005</c:v>
                </c:pt>
                <c:pt idx="383">
                  <c:v>535.29999999999995</c:v>
                </c:pt>
                <c:pt idx="384">
                  <c:v>535.65</c:v>
                </c:pt>
                <c:pt idx="385">
                  <c:v>535.99</c:v>
                </c:pt>
                <c:pt idx="386">
                  <c:v>536.34</c:v>
                </c:pt>
                <c:pt idx="387">
                  <c:v>536.67999999999995</c:v>
                </c:pt>
                <c:pt idx="388">
                  <c:v>537.03</c:v>
                </c:pt>
                <c:pt idx="389">
                  <c:v>537.37</c:v>
                </c:pt>
                <c:pt idx="390">
                  <c:v>537.72</c:v>
                </c:pt>
                <c:pt idx="391">
                  <c:v>538.05999999999995</c:v>
                </c:pt>
                <c:pt idx="392">
                  <c:v>538.41</c:v>
                </c:pt>
                <c:pt idx="393">
                  <c:v>538.75</c:v>
                </c:pt>
                <c:pt idx="394">
                  <c:v>539.1</c:v>
                </c:pt>
                <c:pt idx="395">
                  <c:v>539.44000000000005</c:v>
                </c:pt>
                <c:pt idx="396">
                  <c:v>539.79</c:v>
                </c:pt>
                <c:pt idx="397">
                  <c:v>540.14</c:v>
                </c:pt>
                <c:pt idx="398">
                  <c:v>540.48</c:v>
                </c:pt>
                <c:pt idx="399">
                  <c:v>540.83000000000004</c:v>
                </c:pt>
                <c:pt idx="400">
                  <c:v>541.16999999999996</c:v>
                </c:pt>
                <c:pt idx="401">
                  <c:v>541.52</c:v>
                </c:pt>
                <c:pt idx="402">
                  <c:v>541.86</c:v>
                </c:pt>
                <c:pt idx="403">
                  <c:v>542.20000000000005</c:v>
                </c:pt>
                <c:pt idx="404">
                  <c:v>542.54999999999995</c:v>
                </c:pt>
                <c:pt idx="405">
                  <c:v>542.89</c:v>
                </c:pt>
                <c:pt idx="406">
                  <c:v>543.24</c:v>
                </c:pt>
                <c:pt idx="407">
                  <c:v>543.58000000000004</c:v>
                </c:pt>
                <c:pt idx="408">
                  <c:v>543.92999999999995</c:v>
                </c:pt>
                <c:pt idx="409">
                  <c:v>544.27</c:v>
                </c:pt>
                <c:pt idx="410">
                  <c:v>544.62</c:v>
                </c:pt>
                <c:pt idx="411">
                  <c:v>544.96</c:v>
                </c:pt>
                <c:pt idx="412">
                  <c:v>545.30999999999995</c:v>
                </c:pt>
                <c:pt idx="413">
                  <c:v>545.65</c:v>
                </c:pt>
                <c:pt idx="414">
                  <c:v>546</c:v>
                </c:pt>
                <c:pt idx="415">
                  <c:v>546.34</c:v>
                </c:pt>
                <c:pt idx="416">
                  <c:v>546.67999999999995</c:v>
                </c:pt>
                <c:pt idx="417">
                  <c:v>547.03</c:v>
                </c:pt>
                <c:pt idx="418">
                  <c:v>547.37</c:v>
                </c:pt>
                <c:pt idx="419">
                  <c:v>547.72</c:v>
                </c:pt>
                <c:pt idx="420">
                  <c:v>548.05999999999995</c:v>
                </c:pt>
                <c:pt idx="421">
                  <c:v>548.4</c:v>
                </c:pt>
                <c:pt idx="422">
                  <c:v>548.75</c:v>
                </c:pt>
                <c:pt idx="423">
                  <c:v>549.09</c:v>
                </c:pt>
                <c:pt idx="424">
                  <c:v>549.44000000000005</c:v>
                </c:pt>
                <c:pt idx="425">
                  <c:v>549.78</c:v>
                </c:pt>
                <c:pt idx="426">
                  <c:v>550.12</c:v>
                </c:pt>
                <c:pt idx="427">
                  <c:v>550.47</c:v>
                </c:pt>
                <c:pt idx="428">
                  <c:v>550.80999999999995</c:v>
                </c:pt>
                <c:pt idx="429">
                  <c:v>551.16</c:v>
                </c:pt>
                <c:pt idx="430">
                  <c:v>551.5</c:v>
                </c:pt>
                <c:pt idx="431">
                  <c:v>551.84</c:v>
                </c:pt>
                <c:pt idx="432">
                  <c:v>552.19000000000005</c:v>
                </c:pt>
                <c:pt idx="433">
                  <c:v>552.53</c:v>
                </c:pt>
                <c:pt idx="434">
                  <c:v>552.87</c:v>
                </c:pt>
                <c:pt idx="435">
                  <c:v>553.22</c:v>
                </c:pt>
                <c:pt idx="436">
                  <c:v>553.55999999999995</c:v>
                </c:pt>
                <c:pt idx="437">
                  <c:v>553.9</c:v>
                </c:pt>
                <c:pt idx="438">
                  <c:v>554.25</c:v>
                </c:pt>
                <c:pt idx="439">
                  <c:v>554.59</c:v>
                </c:pt>
                <c:pt idx="440">
                  <c:v>554.92999999999995</c:v>
                </c:pt>
                <c:pt idx="441">
                  <c:v>555.28</c:v>
                </c:pt>
                <c:pt idx="442">
                  <c:v>555.62</c:v>
                </c:pt>
                <c:pt idx="443">
                  <c:v>555.96</c:v>
                </c:pt>
                <c:pt idx="444">
                  <c:v>556.30999999999995</c:v>
                </c:pt>
                <c:pt idx="445">
                  <c:v>556.65</c:v>
                </c:pt>
                <c:pt idx="446">
                  <c:v>556.99</c:v>
                </c:pt>
                <c:pt idx="447">
                  <c:v>557.33000000000004</c:v>
                </c:pt>
                <c:pt idx="448">
                  <c:v>557.67999999999995</c:v>
                </c:pt>
                <c:pt idx="449">
                  <c:v>558.02</c:v>
                </c:pt>
                <c:pt idx="450">
                  <c:v>558.36</c:v>
                </c:pt>
                <c:pt idx="451">
                  <c:v>558.71</c:v>
                </c:pt>
                <c:pt idx="452">
                  <c:v>559.04999999999995</c:v>
                </c:pt>
                <c:pt idx="453">
                  <c:v>559.39</c:v>
                </c:pt>
                <c:pt idx="454">
                  <c:v>559.73</c:v>
                </c:pt>
                <c:pt idx="455">
                  <c:v>560.08000000000004</c:v>
                </c:pt>
                <c:pt idx="456">
                  <c:v>560.41999999999996</c:v>
                </c:pt>
                <c:pt idx="457">
                  <c:v>560.76</c:v>
                </c:pt>
                <c:pt idx="458">
                  <c:v>561.1</c:v>
                </c:pt>
                <c:pt idx="459">
                  <c:v>561.45000000000005</c:v>
                </c:pt>
                <c:pt idx="460">
                  <c:v>561.79</c:v>
                </c:pt>
                <c:pt idx="461">
                  <c:v>562.13</c:v>
                </c:pt>
                <c:pt idx="462">
                  <c:v>562.47</c:v>
                </c:pt>
                <c:pt idx="463">
                  <c:v>562.80999999999995</c:v>
                </c:pt>
                <c:pt idx="464">
                  <c:v>563.16</c:v>
                </c:pt>
                <c:pt idx="465">
                  <c:v>563.5</c:v>
                </c:pt>
                <c:pt idx="466">
                  <c:v>563.84</c:v>
                </c:pt>
                <c:pt idx="467">
                  <c:v>564.17999999999995</c:v>
                </c:pt>
                <c:pt idx="468">
                  <c:v>564.53</c:v>
                </c:pt>
                <c:pt idx="469">
                  <c:v>564.87</c:v>
                </c:pt>
                <c:pt idx="470">
                  <c:v>565.21</c:v>
                </c:pt>
                <c:pt idx="471">
                  <c:v>565.54999999999995</c:v>
                </c:pt>
                <c:pt idx="472">
                  <c:v>565.89</c:v>
                </c:pt>
                <c:pt idx="473">
                  <c:v>566.23</c:v>
                </c:pt>
                <c:pt idx="474">
                  <c:v>566.58000000000004</c:v>
                </c:pt>
                <c:pt idx="475">
                  <c:v>566.91999999999996</c:v>
                </c:pt>
                <c:pt idx="476">
                  <c:v>567.26</c:v>
                </c:pt>
                <c:pt idx="477">
                  <c:v>567.6</c:v>
                </c:pt>
                <c:pt idx="478">
                  <c:v>567.94000000000005</c:v>
                </c:pt>
                <c:pt idx="479">
                  <c:v>568.28</c:v>
                </c:pt>
                <c:pt idx="480">
                  <c:v>568.63</c:v>
                </c:pt>
                <c:pt idx="481">
                  <c:v>568.97</c:v>
                </c:pt>
                <c:pt idx="482">
                  <c:v>569.30999999999995</c:v>
                </c:pt>
                <c:pt idx="483">
                  <c:v>569.65</c:v>
                </c:pt>
                <c:pt idx="484">
                  <c:v>569.99</c:v>
                </c:pt>
                <c:pt idx="485">
                  <c:v>570.33000000000004</c:v>
                </c:pt>
                <c:pt idx="486">
                  <c:v>570.66999999999996</c:v>
                </c:pt>
                <c:pt idx="487">
                  <c:v>571.02</c:v>
                </c:pt>
                <c:pt idx="488">
                  <c:v>571.36</c:v>
                </c:pt>
                <c:pt idx="489">
                  <c:v>571.70000000000005</c:v>
                </c:pt>
                <c:pt idx="490">
                  <c:v>572.04</c:v>
                </c:pt>
                <c:pt idx="491">
                  <c:v>572.38</c:v>
                </c:pt>
                <c:pt idx="492">
                  <c:v>572.72</c:v>
                </c:pt>
                <c:pt idx="493">
                  <c:v>573.05999999999995</c:v>
                </c:pt>
                <c:pt idx="494">
                  <c:v>573.4</c:v>
                </c:pt>
                <c:pt idx="495">
                  <c:v>573.74</c:v>
                </c:pt>
                <c:pt idx="496">
                  <c:v>574.08000000000004</c:v>
                </c:pt>
                <c:pt idx="497">
                  <c:v>574.41999999999996</c:v>
                </c:pt>
                <c:pt idx="498">
                  <c:v>574.76</c:v>
                </c:pt>
                <c:pt idx="499">
                  <c:v>575.11</c:v>
                </c:pt>
                <c:pt idx="500">
                  <c:v>575.45000000000005</c:v>
                </c:pt>
                <c:pt idx="501">
                  <c:v>575.79</c:v>
                </c:pt>
                <c:pt idx="502">
                  <c:v>576.13</c:v>
                </c:pt>
                <c:pt idx="503">
                  <c:v>576.47</c:v>
                </c:pt>
                <c:pt idx="504">
                  <c:v>576.80999999999995</c:v>
                </c:pt>
                <c:pt idx="505">
                  <c:v>577.15</c:v>
                </c:pt>
                <c:pt idx="506">
                  <c:v>577.49</c:v>
                </c:pt>
                <c:pt idx="507">
                  <c:v>577.83000000000004</c:v>
                </c:pt>
                <c:pt idx="508">
                  <c:v>578.16999999999996</c:v>
                </c:pt>
                <c:pt idx="509">
                  <c:v>578.51</c:v>
                </c:pt>
                <c:pt idx="510">
                  <c:v>578.85</c:v>
                </c:pt>
                <c:pt idx="511">
                  <c:v>579.19000000000005</c:v>
                </c:pt>
                <c:pt idx="512">
                  <c:v>579.53</c:v>
                </c:pt>
                <c:pt idx="513">
                  <c:v>579.87</c:v>
                </c:pt>
                <c:pt idx="514">
                  <c:v>580.21</c:v>
                </c:pt>
                <c:pt idx="515">
                  <c:v>580.54999999999995</c:v>
                </c:pt>
                <c:pt idx="516">
                  <c:v>580.89</c:v>
                </c:pt>
                <c:pt idx="517">
                  <c:v>581.23</c:v>
                </c:pt>
                <c:pt idx="518">
                  <c:v>581.57000000000005</c:v>
                </c:pt>
                <c:pt idx="519">
                  <c:v>581.91</c:v>
                </c:pt>
                <c:pt idx="520">
                  <c:v>582.25</c:v>
                </c:pt>
                <c:pt idx="521">
                  <c:v>582.59</c:v>
                </c:pt>
                <c:pt idx="522">
                  <c:v>582.92999999999995</c:v>
                </c:pt>
                <c:pt idx="523">
                  <c:v>583.27</c:v>
                </c:pt>
                <c:pt idx="524">
                  <c:v>583.61</c:v>
                </c:pt>
                <c:pt idx="525">
                  <c:v>583.95000000000005</c:v>
                </c:pt>
                <c:pt idx="526">
                  <c:v>584.29</c:v>
                </c:pt>
                <c:pt idx="527">
                  <c:v>584.63</c:v>
                </c:pt>
                <c:pt idx="528">
                  <c:v>584.96</c:v>
                </c:pt>
                <c:pt idx="529">
                  <c:v>585.29999999999995</c:v>
                </c:pt>
                <c:pt idx="530">
                  <c:v>585.64</c:v>
                </c:pt>
                <c:pt idx="531">
                  <c:v>585.98</c:v>
                </c:pt>
                <c:pt idx="532">
                  <c:v>586.32000000000005</c:v>
                </c:pt>
                <c:pt idx="533">
                  <c:v>586.66</c:v>
                </c:pt>
                <c:pt idx="534">
                  <c:v>587</c:v>
                </c:pt>
                <c:pt idx="535">
                  <c:v>587.34</c:v>
                </c:pt>
                <c:pt idx="536">
                  <c:v>587.67999999999995</c:v>
                </c:pt>
                <c:pt idx="537">
                  <c:v>588.02</c:v>
                </c:pt>
                <c:pt idx="538">
                  <c:v>588.36</c:v>
                </c:pt>
                <c:pt idx="539">
                  <c:v>588.69000000000005</c:v>
                </c:pt>
                <c:pt idx="540">
                  <c:v>589.03</c:v>
                </c:pt>
                <c:pt idx="541">
                  <c:v>589.37</c:v>
                </c:pt>
                <c:pt idx="542">
                  <c:v>589.71</c:v>
                </c:pt>
                <c:pt idx="543">
                  <c:v>590.04999999999995</c:v>
                </c:pt>
                <c:pt idx="544">
                  <c:v>590.39</c:v>
                </c:pt>
                <c:pt idx="545">
                  <c:v>590.73</c:v>
                </c:pt>
                <c:pt idx="546">
                  <c:v>591.07000000000005</c:v>
                </c:pt>
                <c:pt idx="547">
                  <c:v>591.4</c:v>
                </c:pt>
                <c:pt idx="548">
                  <c:v>591.74</c:v>
                </c:pt>
                <c:pt idx="549">
                  <c:v>592.08000000000004</c:v>
                </c:pt>
                <c:pt idx="550">
                  <c:v>592.41999999999996</c:v>
                </c:pt>
                <c:pt idx="551">
                  <c:v>592.76</c:v>
                </c:pt>
                <c:pt idx="552">
                  <c:v>593.1</c:v>
                </c:pt>
                <c:pt idx="553">
                  <c:v>593.42999999999995</c:v>
                </c:pt>
                <c:pt idx="554">
                  <c:v>593.77</c:v>
                </c:pt>
                <c:pt idx="555">
                  <c:v>594.11</c:v>
                </c:pt>
                <c:pt idx="556">
                  <c:v>594.45000000000005</c:v>
                </c:pt>
                <c:pt idx="557">
                  <c:v>594.79</c:v>
                </c:pt>
                <c:pt idx="558">
                  <c:v>595.12</c:v>
                </c:pt>
                <c:pt idx="559">
                  <c:v>595.46</c:v>
                </c:pt>
                <c:pt idx="560">
                  <c:v>595.79999999999995</c:v>
                </c:pt>
                <c:pt idx="561">
                  <c:v>596.14</c:v>
                </c:pt>
                <c:pt idx="562">
                  <c:v>596.48</c:v>
                </c:pt>
                <c:pt idx="563">
                  <c:v>596.80999999999995</c:v>
                </c:pt>
                <c:pt idx="564">
                  <c:v>597.15</c:v>
                </c:pt>
                <c:pt idx="565">
                  <c:v>597.49</c:v>
                </c:pt>
                <c:pt idx="566">
                  <c:v>597.83000000000004</c:v>
                </c:pt>
                <c:pt idx="567">
                  <c:v>598.16</c:v>
                </c:pt>
                <c:pt idx="568">
                  <c:v>598.5</c:v>
                </c:pt>
                <c:pt idx="569">
                  <c:v>598.84</c:v>
                </c:pt>
                <c:pt idx="570">
                  <c:v>599.17999999999995</c:v>
                </c:pt>
                <c:pt idx="571">
                  <c:v>599.51</c:v>
                </c:pt>
                <c:pt idx="572">
                  <c:v>599.85</c:v>
                </c:pt>
                <c:pt idx="573">
                  <c:v>600.19000000000005</c:v>
                </c:pt>
                <c:pt idx="574">
                  <c:v>600.53</c:v>
                </c:pt>
                <c:pt idx="575">
                  <c:v>600.86</c:v>
                </c:pt>
                <c:pt idx="576">
                  <c:v>601.20000000000005</c:v>
                </c:pt>
                <c:pt idx="577">
                  <c:v>601.54</c:v>
                </c:pt>
                <c:pt idx="578">
                  <c:v>601.88</c:v>
                </c:pt>
                <c:pt idx="579">
                  <c:v>602.21</c:v>
                </c:pt>
                <c:pt idx="580">
                  <c:v>602.54999999999995</c:v>
                </c:pt>
                <c:pt idx="581">
                  <c:v>602.89</c:v>
                </c:pt>
                <c:pt idx="582">
                  <c:v>603.22</c:v>
                </c:pt>
                <c:pt idx="583">
                  <c:v>603.55999999999995</c:v>
                </c:pt>
                <c:pt idx="584">
                  <c:v>603.9</c:v>
                </c:pt>
                <c:pt idx="585">
                  <c:v>604.23</c:v>
                </c:pt>
                <c:pt idx="586">
                  <c:v>604.57000000000005</c:v>
                </c:pt>
                <c:pt idx="587">
                  <c:v>604.91</c:v>
                </c:pt>
                <c:pt idx="588">
                  <c:v>605.24</c:v>
                </c:pt>
                <c:pt idx="589">
                  <c:v>605.58000000000004</c:v>
                </c:pt>
                <c:pt idx="590">
                  <c:v>605.91999999999996</c:v>
                </c:pt>
                <c:pt idx="591">
                  <c:v>606.25</c:v>
                </c:pt>
                <c:pt idx="592">
                  <c:v>606.59</c:v>
                </c:pt>
                <c:pt idx="593">
                  <c:v>606.92999999999995</c:v>
                </c:pt>
                <c:pt idx="594">
                  <c:v>607.26</c:v>
                </c:pt>
                <c:pt idx="595">
                  <c:v>607.6</c:v>
                </c:pt>
                <c:pt idx="596">
                  <c:v>607.94000000000005</c:v>
                </c:pt>
                <c:pt idx="597">
                  <c:v>608.27</c:v>
                </c:pt>
                <c:pt idx="598">
                  <c:v>608.61</c:v>
                </c:pt>
                <c:pt idx="599">
                  <c:v>608.94000000000005</c:v>
                </c:pt>
                <c:pt idx="600">
                  <c:v>609.28</c:v>
                </c:pt>
                <c:pt idx="601">
                  <c:v>609.62</c:v>
                </c:pt>
                <c:pt idx="602">
                  <c:v>609.95000000000005</c:v>
                </c:pt>
                <c:pt idx="603">
                  <c:v>610.29</c:v>
                </c:pt>
                <c:pt idx="604">
                  <c:v>610.62</c:v>
                </c:pt>
                <c:pt idx="605">
                  <c:v>610.96</c:v>
                </c:pt>
                <c:pt idx="606">
                  <c:v>611.29999999999995</c:v>
                </c:pt>
                <c:pt idx="607">
                  <c:v>611.63</c:v>
                </c:pt>
                <c:pt idx="608">
                  <c:v>611.97</c:v>
                </c:pt>
                <c:pt idx="609">
                  <c:v>612.29999999999995</c:v>
                </c:pt>
                <c:pt idx="610">
                  <c:v>612.64</c:v>
                </c:pt>
                <c:pt idx="611">
                  <c:v>612.97</c:v>
                </c:pt>
                <c:pt idx="612">
                  <c:v>613.30999999999995</c:v>
                </c:pt>
                <c:pt idx="613">
                  <c:v>613.65</c:v>
                </c:pt>
                <c:pt idx="614">
                  <c:v>613.98</c:v>
                </c:pt>
                <c:pt idx="615">
                  <c:v>614.32000000000005</c:v>
                </c:pt>
                <c:pt idx="616">
                  <c:v>614.65</c:v>
                </c:pt>
                <c:pt idx="617">
                  <c:v>614.99</c:v>
                </c:pt>
                <c:pt idx="618">
                  <c:v>615.32000000000005</c:v>
                </c:pt>
                <c:pt idx="619">
                  <c:v>615.66</c:v>
                </c:pt>
                <c:pt idx="620">
                  <c:v>615.99</c:v>
                </c:pt>
                <c:pt idx="621">
                  <c:v>616.33000000000004</c:v>
                </c:pt>
                <c:pt idx="622">
                  <c:v>616.66</c:v>
                </c:pt>
                <c:pt idx="623">
                  <c:v>617</c:v>
                </c:pt>
                <c:pt idx="624">
                  <c:v>617.33000000000004</c:v>
                </c:pt>
                <c:pt idx="625">
                  <c:v>617.66999999999996</c:v>
                </c:pt>
                <c:pt idx="626">
                  <c:v>618</c:v>
                </c:pt>
                <c:pt idx="627">
                  <c:v>618.34</c:v>
                </c:pt>
                <c:pt idx="628">
                  <c:v>618.66999999999996</c:v>
                </c:pt>
                <c:pt idx="629">
                  <c:v>619.01</c:v>
                </c:pt>
                <c:pt idx="630">
                  <c:v>619.34</c:v>
                </c:pt>
                <c:pt idx="631">
                  <c:v>619.67999999999995</c:v>
                </c:pt>
                <c:pt idx="632">
                  <c:v>620.01</c:v>
                </c:pt>
                <c:pt idx="633">
                  <c:v>620.35</c:v>
                </c:pt>
                <c:pt idx="634">
                  <c:v>620.67999999999995</c:v>
                </c:pt>
                <c:pt idx="635">
                  <c:v>621.02</c:v>
                </c:pt>
                <c:pt idx="636">
                  <c:v>621.35</c:v>
                </c:pt>
                <c:pt idx="637">
                  <c:v>621.67999999999995</c:v>
                </c:pt>
                <c:pt idx="638">
                  <c:v>622.02</c:v>
                </c:pt>
                <c:pt idx="639">
                  <c:v>622.35</c:v>
                </c:pt>
                <c:pt idx="640">
                  <c:v>622.69000000000005</c:v>
                </c:pt>
                <c:pt idx="641">
                  <c:v>623.02</c:v>
                </c:pt>
                <c:pt idx="642">
                  <c:v>623.36</c:v>
                </c:pt>
                <c:pt idx="643">
                  <c:v>623.69000000000005</c:v>
                </c:pt>
                <c:pt idx="644">
                  <c:v>624.02</c:v>
                </c:pt>
                <c:pt idx="645">
                  <c:v>624.36</c:v>
                </c:pt>
                <c:pt idx="646">
                  <c:v>624.69000000000005</c:v>
                </c:pt>
                <c:pt idx="647">
                  <c:v>625.03</c:v>
                </c:pt>
                <c:pt idx="648">
                  <c:v>625.36</c:v>
                </c:pt>
                <c:pt idx="649">
                  <c:v>625.69000000000005</c:v>
                </c:pt>
                <c:pt idx="650">
                  <c:v>626.03</c:v>
                </c:pt>
                <c:pt idx="651">
                  <c:v>626.36</c:v>
                </c:pt>
                <c:pt idx="652">
                  <c:v>626.70000000000005</c:v>
                </c:pt>
                <c:pt idx="653">
                  <c:v>627.03</c:v>
                </c:pt>
                <c:pt idx="654">
                  <c:v>627.36</c:v>
                </c:pt>
                <c:pt idx="655">
                  <c:v>627.70000000000005</c:v>
                </c:pt>
                <c:pt idx="656">
                  <c:v>628.03</c:v>
                </c:pt>
                <c:pt idx="657">
                  <c:v>628.36</c:v>
                </c:pt>
                <c:pt idx="658">
                  <c:v>628.70000000000005</c:v>
                </c:pt>
                <c:pt idx="659">
                  <c:v>629.03</c:v>
                </c:pt>
                <c:pt idx="660">
                  <c:v>629.36</c:v>
                </c:pt>
                <c:pt idx="661">
                  <c:v>629.70000000000005</c:v>
                </c:pt>
                <c:pt idx="662">
                  <c:v>630.03</c:v>
                </c:pt>
                <c:pt idx="663">
                  <c:v>630.36</c:v>
                </c:pt>
                <c:pt idx="664">
                  <c:v>630.70000000000005</c:v>
                </c:pt>
                <c:pt idx="665">
                  <c:v>631.03</c:v>
                </c:pt>
                <c:pt idx="666">
                  <c:v>631.36</c:v>
                </c:pt>
                <c:pt idx="667">
                  <c:v>631.70000000000005</c:v>
                </c:pt>
                <c:pt idx="668">
                  <c:v>632.03</c:v>
                </c:pt>
                <c:pt idx="669">
                  <c:v>632.36</c:v>
                </c:pt>
                <c:pt idx="670">
                  <c:v>632.70000000000005</c:v>
                </c:pt>
                <c:pt idx="671">
                  <c:v>633.03</c:v>
                </c:pt>
                <c:pt idx="672">
                  <c:v>633.36</c:v>
                </c:pt>
                <c:pt idx="673">
                  <c:v>633.69000000000005</c:v>
                </c:pt>
                <c:pt idx="674">
                  <c:v>634.03</c:v>
                </c:pt>
                <c:pt idx="675">
                  <c:v>634.36</c:v>
                </c:pt>
                <c:pt idx="676">
                  <c:v>634.69000000000005</c:v>
                </c:pt>
                <c:pt idx="677">
                  <c:v>635.02</c:v>
                </c:pt>
                <c:pt idx="678">
                  <c:v>635.36</c:v>
                </c:pt>
                <c:pt idx="679">
                  <c:v>635.69000000000005</c:v>
                </c:pt>
                <c:pt idx="680">
                  <c:v>636.02</c:v>
                </c:pt>
                <c:pt idx="681">
                  <c:v>636.35</c:v>
                </c:pt>
                <c:pt idx="682">
                  <c:v>636.69000000000005</c:v>
                </c:pt>
                <c:pt idx="683">
                  <c:v>637.02</c:v>
                </c:pt>
                <c:pt idx="684">
                  <c:v>637.35</c:v>
                </c:pt>
                <c:pt idx="685">
                  <c:v>637.67999999999995</c:v>
                </c:pt>
                <c:pt idx="686">
                  <c:v>638.02</c:v>
                </c:pt>
                <c:pt idx="687">
                  <c:v>638.35</c:v>
                </c:pt>
                <c:pt idx="688">
                  <c:v>638.67999999999995</c:v>
                </c:pt>
                <c:pt idx="689">
                  <c:v>639.01</c:v>
                </c:pt>
                <c:pt idx="690">
                  <c:v>639.34</c:v>
                </c:pt>
                <c:pt idx="691">
                  <c:v>639.67999999999995</c:v>
                </c:pt>
                <c:pt idx="692">
                  <c:v>640.01</c:v>
                </c:pt>
                <c:pt idx="693">
                  <c:v>640.34</c:v>
                </c:pt>
                <c:pt idx="694">
                  <c:v>640.66999999999996</c:v>
                </c:pt>
                <c:pt idx="695">
                  <c:v>641</c:v>
                </c:pt>
                <c:pt idx="696">
                  <c:v>641.34</c:v>
                </c:pt>
                <c:pt idx="697">
                  <c:v>641.66999999999996</c:v>
                </c:pt>
                <c:pt idx="698">
                  <c:v>642</c:v>
                </c:pt>
                <c:pt idx="699">
                  <c:v>642.33000000000004</c:v>
                </c:pt>
                <c:pt idx="700">
                  <c:v>642.66</c:v>
                </c:pt>
                <c:pt idx="701">
                  <c:v>642.99</c:v>
                </c:pt>
                <c:pt idx="702">
                  <c:v>643.32000000000005</c:v>
                </c:pt>
                <c:pt idx="703">
                  <c:v>643.66</c:v>
                </c:pt>
                <c:pt idx="704">
                  <c:v>643.99</c:v>
                </c:pt>
                <c:pt idx="705">
                  <c:v>644.32000000000005</c:v>
                </c:pt>
                <c:pt idx="706">
                  <c:v>644.65</c:v>
                </c:pt>
                <c:pt idx="707">
                  <c:v>644.98</c:v>
                </c:pt>
                <c:pt idx="708">
                  <c:v>645.30999999999995</c:v>
                </c:pt>
                <c:pt idx="709">
                  <c:v>645.64</c:v>
                </c:pt>
                <c:pt idx="710">
                  <c:v>645.97</c:v>
                </c:pt>
                <c:pt idx="711">
                  <c:v>646.30999999999995</c:v>
                </c:pt>
                <c:pt idx="712">
                  <c:v>646.64</c:v>
                </c:pt>
                <c:pt idx="713">
                  <c:v>646.97</c:v>
                </c:pt>
                <c:pt idx="714">
                  <c:v>647.29999999999995</c:v>
                </c:pt>
                <c:pt idx="715">
                  <c:v>647.63</c:v>
                </c:pt>
                <c:pt idx="716">
                  <c:v>647.96</c:v>
                </c:pt>
                <c:pt idx="717">
                  <c:v>648.29</c:v>
                </c:pt>
                <c:pt idx="718">
                  <c:v>648.62</c:v>
                </c:pt>
                <c:pt idx="719">
                  <c:v>648.95000000000005</c:v>
                </c:pt>
                <c:pt idx="720">
                  <c:v>649.28</c:v>
                </c:pt>
                <c:pt idx="721">
                  <c:v>649.61</c:v>
                </c:pt>
                <c:pt idx="722">
                  <c:v>649.94000000000005</c:v>
                </c:pt>
                <c:pt idx="723">
                  <c:v>650.27</c:v>
                </c:pt>
                <c:pt idx="724">
                  <c:v>650.6</c:v>
                </c:pt>
                <c:pt idx="725">
                  <c:v>650.92999999999995</c:v>
                </c:pt>
                <c:pt idx="726">
                  <c:v>651.27</c:v>
                </c:pt>
                <c:pt idx="727">
                  <c:v>651.6</c:v>
                </c:pt>
                <c:pt idx="728">
                  <c:v>651.92999999999995</c:v>
                </c:pt>
                <c:pt idx="729">
                  <c:v>652.26</c:v>
                </c:pt>
                <c:pt idx="730">
                  <c:v>652.59</c:v>
                </c:pt>
                <c:pt idx="731">
                  <c:v>652.91999999999996</c:v>
                </c:pt>
                <c:pt idx="732">
                  <c:v>653.25</c:v>
                </c:pt>
                <c:pt idx="733">
                  <c:v>653.58000000000004</c:v>
                </c:pt>
                <c:pt idx="734">
                  <c:v>653.91</c:v>
                </c:pt>
                <c:pt idx="735">
                  <c:v>654.24</c:v>
                </c:pt>
                <c:pt idx="736">
                  <c:v>654.57000000000005</c:v>
                </c:pt>
                <c:pt idx="737">
                  <c:v>654.9</c:v>
                </c:pt>
                <c:pt idx="738">
                  <c:v>655.23</c:v>
                </c:pt>
                <c:pt idx="739">
                  <c:v>655.56</c:v>
                </c:pt>
                <c:pt idx="740">
                  <c:v>655.88</c:v>
                </c:pt>
                <c:pt idx="741">
                  <c:v>656.21</c:v>
                </c:pt>
                <c:pt idx="742">
                  <c:v>656.54</c:v>
                </c:pt>
                <c:pt idx="743">
                  <c:v>656.87</c:v>
                </c:pt>
                <c:pt idx="744">
                  <c:v>657.2</c:v>
                </c:pt>
                <c:pt idx="745">
                  <c:v>657.53</c:v>
                </c:pt>
                <c:pt idx="746">
                  <c:v>657.86</c:v>
                </c:pt>
                <c:pt idx="747">
                  <c:v>658.19</c:v>
                </c:pt>
                <c:pt idx="748">
                  <c:v>658.52</c:v>
                </c:pt>
                <c:pt idx="749">
                  <c:v>658.85</c:v>
                </c:pt>
                <c:pt idx="750">
                  <c:v>659.18</c:v>
                </c:pt>
                <c:pt idx="751">
                  <c:v>659.51</c:v>
                </c:pt>
                <c:pt idx="752">
                  <c:v>659.84</c:v>
                </c:pt>
                <c:pt idx="753">
                  <c:v>660.17</c:v>
                </c:pt>
                <c:pt idx="754">
                  <c:v>660.5</c:v>
                </c:pt>
                <c:pt idx="755">
                  <c:v>660.82</c:v>
                </c:pt>
                <c:pt idx="756">
                  <c:v>661.15</c:v>
                </c:pt>
                <c:pt idx="757">
                  <c:v>661.48</c:v>
                </c:pt>
                <c:pt idx="758">
                  <c:v>661.81</c:v>
                </c:pt>
                <c:pt idx="759">
                  <c:v>662.14</c:v>
                </c:pt>
                <c:pt idx="760">
                  <c:v>662.47</c:v>
                </c:pt>
                <c:pt idx="761">
                  <c:v>662.8</c:v>
                </c:pt>
                <c:pt idx="762">
                  <c:v>663.13</c:v>
                </c:pt>
                <c:pt idx="763">
                  <c:v>663.45</c:v>
                </c:pt>
                <c:pt idx="764">
                  <c:v>663.78</c:v>
                </c:pt>
                <c:pt idx="765">
                  <c:v>664.11</c:v>
                </c:pt>
                <c:pt idx="766">
                  <c:v>664.44</c:v>
                </c:pt>
                <c:pt idx="767">
                  <c:v>664.77</c:v>
                </c:pt>
                <c:pt idx="768">
                  <c:v>665.1</c:v>
                </c:pt>
                <c:pt idx="769">
                  <c:v>665.43</c:v>
                </c:pt>
                <c:pt idx="770">
                  <c:v>665.75</c:v>
                </c:pt>
                <c:pt idx="771">
                  <c:v>666.08</c:v>
                </c:pt>
                <c:pt idx="772">
                  <c:v>666.41</c:v>
                </c:pt>
                <c:pt idx="773">
                  <c:v>666.74</c:v>
                </c:pt>
                <c:pt idx="774">
                  <c:v>667.07</c:v>
                </c:pt>
                <c:pt idx="775">
                  <c:v>667.39</c:v>
                </c:pt>
                <c:pt idx="776">
                  <c:v>667.72</c:v>
                </c:pt>
                <c:pt idx="777">
                  <c:v>668.05</c:v>
                </c:pt>
                <c:pt idx="778">
                  <c:v>668.38</c:v>
                </c:pt>
                <c:pt idx="779">
                  <c:v>668.71</c:v>
                </c:pt>
                <c:pt idx="780">
                  <c:v>669.03</c:v>
                </c:pt>
                <c:pt idx="781">
                  <c:v>669.36</c:v>
                </c:pt>
                <c:pt idx="782">
                  <c:v>669.69</c:v>
                </c:pt>
                <c:pt idx="783">
                  <c:v>670.02</c:v>
                </c:pt>
                <c:pt idx="784">
                  <c:v>670.34</c:v>
                </c:pt>
                <c:pt idx="785">
                  <c:v>670.67</c:v>
                </c:pt>
                <c:pt idx="786">
                  <c:v>671</c:v>
                </c:pt>
                <c:pt idx="787">
                  <c:v>671.33</c:v>
                </c:pt>
                <c:pt idx="788">
                  <c:v>671.65</c:v>
                </c:pt>
                <c:pt idx="789">
                  <c:v>671.98</c:v>
                </c:pt>
                <c:pt idx="790">
                  <c:v>672.31</c:v>
                </c:pt>
                <c:pt idx="791">
                  <c:v>672.64</c:v>
                </c:pt>
                <c:pt idx="792">
                  <c:v>672.96</c:v>
                </c:pt>
                <c:pt idx="793">
                  <c:v>673.29</c:v>
                </c:pt>
                <c:pt idx="794">
                  <c:v>673.62</c:v>
                </c:pt>
                <c:pt idx="795">
                  <c:v>673.94</c:v>
                </c:pt>
                <c:pt idx="796">
                  <c:v>674.27</c:v>
                </c:pt>
                <c:pt idx="797">
                  <c:v>674.6</c:v>
                </c:pt>
                <c:pt idx="798">
                  <c:v>674.93</c:v>
                </c:pt>
                <c:pt idx="799">
                  <c:v>675.25</c:v>
                </c:pt>
                <c:pt idx="800">
                  <c:v>675.58</c:v>
                </c:pt>
                <c:pt idx="801">
                  <c:v>675.91</c:v>
                </c:pt>
                <c:pt idx="802">
                  <c:v>676.23</c:v>
                </c:pt>
                <c:pt idx="803">
                  <c:v>676.56</c:v>
                </c:pt>
                <c:pt idx="804">
                  <c:v>676.89</c:v>
                </c:pt>
                <c:pt idx="805">
                  <c:v>677.21</c:v>
                </c:pt>
                <c:pt idx="806">
                  <c:v>677.54</c:v>
                </c:pt>
                <c:pt idx="807">
                  <c:v>677.87</c:v>
                </c:pt>
                <c:pt idx="808">
                  <c:v>678.19</c:v>
                </c:pt>
                <c:pt idx="809">
                  <c:v>678.52</c:v>
                </c:pt>
                <c:pt idx="810">
                  <c:v>678.85</c:v>
                </c:pt>
                <c:pt idx="811">
                  <c:v>679.17</c:v>
                </c:pt>
                <c:pt idx="812">
                  <c:v>679.5</c:v>
                </c:pt>
                <c:pt idx="813">
                  <c:v>679.82</c:v>
                </c:pt>
                <c:pt idx="814">
                  <c:v>680.15</c:v>
                </c:pt>
                <c:pt idx="815">
                  <c:v>680.48</c:v>
                </c:pt>
                <c:pt idx="816">
                  <c:v>680.8</c:v>
                </c:pt>
                <c:pt idx="817">
                  <c:v>681.13</c:v>
                </c:pt>
                <c:pt idx="818">
                  <c:v>681.45</c:v>
                </c:pt>
                <c:pt idx="819">
                  <c:v>681.78</c:v>
                </c:pt>
                <c:pt idx="820">
                  <c:v>682.11</c:v>
                </c:pt>
                <c:pt idx="821">
                  <c:v>682.43</c:v>
                </c:pt>
                <c:pt idx="822">
                  <c:v>682.76</c:v>
                </c:pt>
                <c:pt idx="823">
                  <c:v>683.08</c:v>
                </c:pt>
                <c:pt idx="824">
                  <c:v>683.41</c:v>
                </c:pt>
                <c:pt idx="825">
                  <c:v>683.74</c:v>
                </c:pt>
                <c:pt idx="826">
                  <c:v>684.06</c:v>
                </c:pt>
                <c:pt idx="827">
                  <c:v>684.39</c:v>
                </c:pt>
                <c:pt idx="828">
                  <c:v>684.71</c:v>
                </c:pt>
                <c:pt idx="829">
                  <c:v>685.04</c:v>
                </c:pt>
                <c:pt idx="830">
                  <c:v>685.36</c:v>
                </c:pt>
                <c:pt idx="831">
                  <c:v>685.69</c:v>
                </c:pt>
                <c:pt idx="832">
                  <c:v>686.01</c:v>
                </c:pt>
                <c:pt idx="833">
                  <c:v>686.34</c:v>
                </c:pt>
                <c:pt idx="834">
                  <c:v>686.66</c:v>
                </c:pt>
                <c:pt idx="835">
                  <c:v>686.99</c:v>
                </c:pt>
                <c:pt idx="836">
                  <c:v>687.31</c:v>
                </c:pt>
                <c:pt idx="837">
                  <c:v>687.64</c:v>
                </c:pt>
                <c:pt idx="838">
                  <c:v>687.96</c:v>
                </c:pt>
                <c:pt idx="839">
                  <c:v>688.29</c:v>
                </c:pt>
                <c:pt idx="840">
                  <c:v>688.61</c:v>
                </c:pt>
                <c:pt idx="841">
                  <c:v>688.94</c:v>
                </c:pt>
                <c:pt idx="842">
                  <c:v>689.26</c:v>
                </c:pt>
                <c:pt idx="843">
                  <c:v>689.59</c:v>
                </c:pt>
                <c:pt idx="844">
                  <c:v>689.91</c:v>
                </c:pt>
                <c:pt idx="845">
                  <c:v>690.24</c:v>
                </c:pt>
                <c:pt idx="846">
                  <c:v>690.56</c:v>
                </c:pt>
                <c:pt idx="847">
                  <c:v>690.89</c:v>
                </c:pt>
                <c:pt idx="848">
                  <c:v>691.21</c:v>
                </c:pt>
                <c:pt idx="849">
                  <c:v>691.54</c:v>
                </c:pt>
                <c:pt idx="850">
                  <c:v>691.86</c:v>
                </c:pt>
                <c:pt idx="851">
                  <c:v>692.19</c:v>
                </c:pt>
                <c:pt idx="852">
                  <c:v>692.51</c:v>
                </c:pt>
                <c:pt idx="853">
                  <c:v>692.83</c:v>
                </c:pt>
                <c:pt idx="854">
                  <c:v>693.16</c:v>
                </c:pt>
                <c:pt idx="855">
                  <c:v>693.48</c:v>
                </c:pt>
                <c:pt idx="856">
                  <c:v>693.81</c:v>
                </c:pt>
                <c:pt idx="857">
                  <c:v>694.13</c:v>
                </c:pt>
                <c:pt idx="858">
                  <c:v>694.46</c:v>
                </c:pt>
                <c:pt idx="859">
                  <c:v>694.78</c:v>
                </c:pt>
                <c:pt idx="860">
                  <c:v>695.1</c:v>
                </c:pt>
                <c:pt idx="861">
                  <c:v>695.43</c:v>
                </c:pt>
                <c:pt idx="862">
                  <c:v>695.75</c:v>
                </c:pt>
                <c:pt idx="863">
                  <c:v>696.08</c:v>
                </c:pt>
                <c:pt idx="864">
                  <c:v>696.4</c:v>
                </c:pt>
                <c:pt idx="865">
                  <c:v>696.72</c:v>
                </c:pt>
                <c:pt idx="866">
                  <c:v>697.05</c:v>
                </c:pt>
                <c:pt idx="867">
                  <c:v>697.37</c:v>
                </c:pt>
                <c:pt idx="868">
                  <c:v>697.69</c:v>
                </c:pt>
                <c:pt idx="869">
                  <c:v>698.02</c:v>
                </c:pt>
                <c:pt idx="870">
                  <c:v>698.34</c:v>
                </c:pt>
                <c:pt idx="871">
                  <c:v>698.66</c:v>
                </c:pt>
                <c:pt idx="872">
                  <c:v>698.99</c:v>
                </c:pt>
                <c:pt idx="873">
                  <c:v>699.31</c:v>
                </c:pt>
                <c:pt idx="874">
                  <c:v>699.63</c:v>
                </c:pt>
                <c:pt idx="875">
                  <c:v>699.96</c:v>
                </c:pt>
              </c:numCache>
            </c:numRef>
          </c:xVal>
          <c:yVal>
            <c:numRef>
              <c:f>Processed!$S$140:$S$1015</c:f>
              <c:numCache>
                <c:formatCode>General</c:formatCode>
                <c:ptCount val="876"/>
                <c:pt idx="0">
                  <c:v>3.2059047506800553E-2</c:v>
                </c:pt>
                <c:pt idx="1">
                  <c:v>7.2324446556915056E-3</c:v>
                </c:pt>
                <c:pt idx="2">
                  <c:v>2.9356480337898672E-2</c:v>
                </c:pt>
                <c:pt idx="3">
                  <c:v>1.7133714265479771E-2</c:v>
                </c:pt>
                <c:pt idx="4">
                  <c:v>3.9183896821131825E-2</c:v>
                </c:pt>
                <c:pt idx="5">
                  <c:v>2.8181657718725328E-2</c:v>
                </c:pt>
                <c:pt idx="6">
                  <c:v>4.4532928046193243E-2</c:v>
                </c:pt>
                <c:pt idx="7">
                  <c:v>5.7750269875116944E-2</c:v>
                </c:pt>
                <c:pt idx="8">
                  <c:v>2.4267080078542336E-2</c:v>
                </c:pt>
                <c:pt idx="9">
                  <c:v>3.1184403648986281E-2</c:v>
                </c:pt>
                <c:pt idx="10">
                  <c:v>4.3447061516640073E-2</c:v>
                </c:pt>
                <c:pt idx="11">
                  <c:v>2.9805824422786897E-2</c:v>
                </c:pt>
                <c:pt idx="12">
                  <c:v>3.028657238483734E-2</c:v>
                </c:pt>
                <c:pt idx="13">
                  <c:v>3.8539768220624049E-2</c:v>
                </c:pt>
                <c:pt idx="14">
                  <c:v>4.9638419992878435E-2</c:v>
                </c:pt>
                <c:pt idx="15">
                  <c:v>4.7864657759527751E-2</c:v>
                </c:pt>
                <c:pt idx="16">
                  <c:v>2.737305492287706E-2</c:v>
                </c:pt>
                <c:pt idx="17">
                  <c:v>3.4884409861580479E-2</c:v>
                </c:pt>
                <c:pt idx="18">
                  <c:v>2.376220302858717E-2</c:v>
                </c:pt>
                <c:pt idx="19">
                  <c:v>1.6924521327236874E-2</c:v>
                </c:pt>
                <c:pt idx="20">
                  <c:v>3.4321126879651442E-2</c:v>
                </c:pt>
                <c:pt idx="21">
                  <c:v>3.8409393060920227E-2</c:v>
                </c:pt>
                <c:pt idx="22">
                  <c:v>3.1908391665227687E-2</c:v>
                </c:pt>
                <c:pt idx="23">
                  <c:v>3.0975300495519609E-2</c:v>
                </c:pt>
                <c:pt idx="24">
                  <c:v>3.4954917065019908E-2</c:v>
                </c:pt>
                <c:pt idx="25">
                  <c:v>1.2962770080293229E-2</c:v>
                </c:pt>
                <c:pt idx="26">
                  <c:v>2.6981281101870092E-2</c:v>
                </c:pt>
                <c:pt idx="27">
                  <c:v>3.3510949700927772E-2</c:v>
                </c:pt>
                <c:pt idx="28">
                  <c:v>5.2209720802562087E-2</c:v>
                </c:pt>
                <c:pt idx="29">
                  <c:v>6.2710834282900085E-2</c:v>
                </c:pt>
                <c:pt idx="30">
                  <c:v>2.0128724400140574E-2</c:v>
                </c:pt>
                <c:pt idx="31">
                  <c:v>2.7211072371153E-2</c:v>
                </c:pt>
                <c:pt idx="32">
                  <c:v>8.7458374252530335E-4</c:v>
                </c:pt>
                <c:pt idx="33">
                  <c:v>1.4950382547652963E-2</c:v>
                </c:pt>
                <c:pt idx="34">
                  <c:v>2.7091194602166802E-2</c:v>
                </c:pt>
                <c:pt idx="35">
                  <c:v>4.1630909107479408E-2</c:v>
                </c:pt>
                <c:pt idx="36">
                  <c:v>4.2726169580987183E-2</c:v>
                </c:pt>
                <c:pt idx="37">
                  <c:v>4.2311675653916525E-2</c:v>
                </c:pt>
                <c:pt idx="38">
                  <c:v>3.0197662869443809E-2</c:v>
                </c:pt>
                <c:pt idx="39">
                  <c:v>3.6042390446263506E-2</c:v>
                </c:pt>
                <c:pt idx="40">
                  <c:v>3.5577725795694515E-2</c:v>
                </c:pt>
                <c:pt idx="41">
                  <c:v>4.2129025650010643E-2</c:v>
                </c:pt>
                <c:pt idx="42">
                  <c:v>3.7646134184599611E-2</c:v>
                </c:pt>
                <c:pt idx="43">
                  <c:v>3.1364934419507717E-2</c:v>
                </c:pt>
                <c:pt idx="44">
                  <c:v>4.7782440915649982E-2</c:v>
                </c:pt>
                <c:pt idx="45">
                  <c:v>3.831599666595098E-2</c:v>
                </c:pt>
                <c:pt idx="46">
                  <c:v>2.6486241224408014E-2</c:v>
                </c:pt>
                <c:pt idx="47">
                  <c:v>3.1279711419348433E-2</c:v>
                </c:pt>
                <c:pt idx="48">
                  <c:v>3.5864087503623021E-2</c:v>
                </c:pt>
                <c:pt idx="49">
                  <c:v>4.6675886353899354E-2</c:v>
                </c:pt>
                <c:pt idx="50">
                  <c:v>4.1026246925568832E-2</c:v>
                </c:pt>
                <c:pt idx="51">
                  <c:v>2.9425369197309981E-2</c:v>
                </c:pt>
                <c:pt idx="52">
                  <c:v>3.3973369419167621E-2</c:v>
                </c:pt>
                <c:pt idx="53">
                  <c:v>3.6532567372085267E-2</c:v>
                </c:pt>
                <c:pt idx="54">
                  <c:v>2.767394176673596E-2</c:v>
                </c:pt>
                <c:pt idx="55">
                  <c:v>2.356436678832155E-2</c:v>
                </c:pt>
                <c:pt idx="56">
                  <c:v>4.3611663245970711E-2</c:v>
                </c:pt>
                <c:pt idx="57">
                  <c:v>3.175677586586706E-2</c:v>
                </c:pt>
                <c:pt idx="58">
                  <c:v>3.6816207481192659E-2</c:v>
                </c:pt>
                <c:pt idx="59">
                  <c:v>3.6964354822445783E-2</c:v>
                </c:pt>
                <c:pt idx="60">
                  <c:v>2.2859529481181196E-2</c:v>
                </c:pt>
                <c:pt idx="61">
                  <c:v>3.9941654321235892E-2</c:v>
                </c:pt>
                <c:pt idx="62">
                  <c:v>5.5394666582794266E-2</c:v>
                </c:pt>
                <c:pt idx="63">
                  <c:v>3.9069514146634066E-2</c:v>
                </c:pt>
                <c:pt idx="64">
                  <c:v>4.0381348844420878E-2</c:v>
                </c:pt>
                <c:pt idx="65">
                  <c:v>3.3267549892223497E-2</c:v>
                </c:pt>
                <c:pt idx="66">
                  <c:v>2.9018527072629363E-2</c:v>
                </c:pt>
                <c:pt idx="67">
                  <c:v>3.1216726048986981E-2</c:v>
                </c:pt>
                <c:pt idx="68">
                  <c:v>3.1218794880682604E-2</c:v>
                </c:pt>
                <c:pt idx="69">
                  <c:v>3.6466301791799327E-2</c:v>
                </c:pt>
                <c:pt idx="70">
                  <c:v>3.9783869540257338E-2</c:v>
                </c:pt>
                <c:pt idx="71">
                  <c:v>4.3400544856812218E-2</c:v>
                </c:pt>
                <c:pt idx="72">
                  <c:v>5.0561373640078872E-2</c:v>
                </c:pt>
                <c:pt idx="73">
                  <c:v>3.739643377632032E-2</c:v>
                </c:pt>
                <c:pt idx="74">
                  <c:v>3.4850224145806019E-2</c:v>
                </c:pt>
                <c:pt idx="75">
                  <c:v>1.7908660562772516E-2</c:v>
                </c:pt>
                <c:pt idx="76">
                  <c:v>4.2298949000930369E-2</c:v>
                </c:pt>
                <c:pt idx="77">
                  <c:v>3.317885472333712E-2</c:v>
                </c:pt>
                <c:pt idx="78">
                  <c:v>3.025710490452671E-2</c:v>
                </c:pt>
                <c:pt idx="79">
                  <c:v>3.3686260001471346E-2</c:v>
                </c:pt>
                <c:pt idx="80">
                  <c:v>3.3078180761543091E-2</c:v>
                </c:pt>
                <c:pt idx="81">
                  <c:v>3.3134152518204063E-2</c:v>
                </c:pt>
                <c:pt idx="82">
                  <c:v>4.211081592109342E-2</c:v>
                </c:pt>
                <c:pt idx="83">
                  <c:v>4.984876775276309E-2</c:v>
                </c:pt>
                <c:pt idx="84">
                  <c:v>5.6411304459014738E-2</c:v>
                </c:pt>
                <c:pt idx="85">
                  <c:v>5.0104531504272132E-2</c:v>
                </c:pt>
                <c:pt idx="86">
                  <c:v>5.1085215376174803E-2</c:v>
                </c:pt>
                <c:pt idx="87">
                  <c:v>1.0039063574239532E-2</c:v>
                </c:pt>
                <c:pt idx="88">
                  <c:v>8.2170781869287945E-3</c:v>
                </c:pt>
                <c:pt idx="89">
                  <c:v>-7.9522230022408269E-3</c:v>
                </c:pt>
                <c:pt idx="90">
                  <c:v>-6.6454803320437628E-3</c:v>
                </c:pt>
                <c:pt idx="91">
                  <c:v>2.9226202469677304E-2</c:v>
                </c:pt>
                <c:pt idx="92">
                  <c:v>2.89114412228553E-2</c:v>
                </c:pt>
                <c:pt idx="93">
                  <c:v>2.4036629136434895E-2</c:v>
                </c:pt>
                <c:pt idx="94">
                  <c:v>3.2022623620472673E-2</c:v>
                </c:pt>
                <c:pt idx="95">
                  <c:v>4.6633486757809539E-2</c:v>
                </c:pt>
                <c:pt idx="96">
                  <c:v>5.5700554820710152E-2</c:v>
                </c:pt>
                <c:pt idx="97">
                  <c:v>3.793018569259432E-2</c:v>
                </c:pt>
                <c:pt idx="98">
                  <c:v>1.4075872758801761E-2</c:v>
                </c:pt>
                <c:pt idx="99">
                  <c:v>2.604871341577164E-2</c:v>
                </c:pt>
                <c:pt idx="100">
                  <c:v>3.1816383993192116E-2</c:v>
                </c:pt>
                <c:pt idx="101">
                  <c:v>1.4312141316588645E-2</c:v>
                </c:pt>
                <c:pt idx="102">
                  <c:v>2.6123615615283452E-2</c:v>
                </c:pt>
                <c:pt idx="103">
                  <c:v>2.3466198468802546E-2</c:v>
                </c:pt>
                <c:pt idx="104">
                  <c:v>3.9110830874832719E-2</c:v>
                </c:pt>
                <c:pt idx="105">
                  <c:v>4.2725403852000687E-2</c:v>
                </c:pt>
                <c:pt idx="106">
                  <c:v>4.5791376358101404E-2</c:v>
                </c:pt>
                <c:pt idx="107">
                  <c:v>3.592462814271441E-2</c:v>
                </c:pt>
                <c:pt idx="108">
                  <c:v>3.3120353729420904E-2</c:v>
                </c:pt>
                <c:pt idx="109">
                  <c:v>3.102508551475977E-2</c:v>
                </c:pt>
                <c:pt idx="110">
                  <c:v>7.0740988198082499E-3</c:v>
                </c:pt>
                <c:pt idx="111">
                  <c:v>1.8472808887167153E-2</c:v>
                </c:pt>
                <c:pt idx="112">
                  <c:v>2.5999019613916541E-2</c:v>
                </c:pt>
                <c:pt idx="113">
                  <c:v>2.6149137753283924E-2</c:v>
                </c:pt>
                <c:pt idx="114">
                  <c:v>3.5535282776320426E-2</c:v>
                </c:pt>
                <c:pt idx="115">
                  <c:v>3.0108838103896973E-2</c:v>
                </c:pt>
                <c:pt idx="116">
                  <c:v>2.0830960026355594E-2</c:v>
                </c:pt>
                <c:pt idx="117">
                  <c:v>3.9278227661276338E-2</c:v>
                </c:pt>
                <c:pt idx="118">
                  <c:v>2.4894438323225826E-2</c:v>
                </c:pt>
                <c:pt idx="119">
                  <c:v>3.2355541899349416E-2</c:v>
                </c:pt>
                <c:pt idx="120">
                  <c:v>2.5882832123869381E-2</c:v>
                </c:pt>
                <c:pt idx="121">
                  <c:v>2.3742832281259285E-2</c:v>
                </c:pt>
                <c:pt idx="122">
                  <c:v>3.4586405601394365E-2</c:v>
                </c:pt>
                <c:pt idx="123">
                  <c:v>4.0605901934367417E-2</c:v>
                </c:pt>
                <c:pt idx="124">
                  <c:v>2.4568635404498412E-2</c:v>
                </c:pt>
                <c:pt idx="125">
                  <c:v>2.7928655396901259E-2</c:v>
                </c:pt>
                <c:pt idx="126">
                  <c:v>2.1486763322267982E-2</c:v>
                </c:pt>
                <c:pt idx="127">
                  <c:v>3.1804546718360915E-2</c:v>
                </c:pt>
                <c:pt idx="128">
                  <c:v>4.3670490277767482E-2</c:v>
                </c:pt>
                <c:pt idx="129">
                  <c:v>4.3886797827683621E-2</c:v>
                </c:pt>
                <c:pt idx="130">
                  <c:v>3.5016600676701815E-2</c:v>
                </c:pt>
                <c:pt idx="131">
                  <c:v>2.771576205427484E-2</c:v>
                </c:pt>
                <c:pt idx="132">
                  <c:v>2.7402591524537001E-2</c:v>
                </c:pt>
                <c:pt idx="133">
                  <c:v>2.0992305615237378E-2</c:v>
                </c:pt>
                <c:pt idx="134">
                  <c:v>3.151388164114638E-2</c:v>
                </c:pt>
                <c:pt idx="135">
                  <c:v>2.7152070427848285E-2</c:v>
                </c:pt>
                <c:pt idx="136">
                  <c:v>3.1372324569565763E-2</c:v>
                </c:pt>
                <c:pt idx="137">
                  <c:v>3.462493950107301E-2</c:v>
                </c:pt>
                <c:pt idx="138">
                  <c:v>2.9872048533204854E-2</c:v>
                </c:pt>
                <c:pt idx="139">
                  <c:v>2.5859349688478972E-2</c:v>
                </c:pt>
                <c:pt idx="140">
                  <c:v>3.4675992108291004E-2</c:v>
                </c:pt>
                <c:pt idx="141">
                  <c:v>1.8934337439294319E-2</c:v>
                </c:pt>
                <c:pt idx="142">
                  <c:v>1.6778828740823953E-2</c:v>
                </c:pt>
                <c:pt idx="143">
                  <c:v>2.6003530714522577E-2</c:v>
                </c:pt>
                <c:pt idx="144">
                  <c:v>3.1672219173297989E-2</c:v>
                </c:pt>
                <c:pt idx="145">
                  <c:v>2.664166268931234E-2</c:v>
                </c:pt>
                <c:pt idx="146">
                  <c:v>2.877851058620054E-2</c:v>
                </c:pt>
                <c:pt idx="147">
                  <c:v>3.7544834406558369E-2</c:v>
                </c:pt>
                <c:pt idx="148">
                  <c:v>3.9421763832382134E-2</c:v>
                </c:pt>
                <c:pt idx="149">
                  <c:v>4.598614939307985E-2</c:v>
                </c:pt>
                <c:pt idx="150">
                  <c:v>3.4436812976512299E-2</c:v>
                </c:pt>
                <c:pt idx="151">
                  <c:v>1.9622872449152701E-2</c:v>
                </c:pt>
                <c:pt idx="152">
                  <c:v>1.9261505110822696E-2</c:v>
                </c:pt>
                <c:pt idx="153">
                  <c:v>2.7729395763903458E-2</c:v>
                </c:pt>
                <c:pt idx="154">
                  <c:v>3.1571821979442527E-2</c:v>
                </c:pt>
                <c:pt idx="155">
                  <c:v>4.0155028396077291E-2</c:v>
                </c:pt>
                <c:pt idx="156">
                  <c:v>2.2737920517309912E-2</c:v>
                </c:pt>
                <c:pt idx="157">
                  <c:v>2.7913873040105425E-2</c:v>
                </c:pt>
                <c:pt idx="158">
                  <c:v>2.2464644787033972E-2</c:v>
                </c:pt>
                <c:pt idx="159">
                  <c:v>2.8773131775957722E-2</c:v>
                </c:pt>
                <c:pt idx="160">
                  <c:v>6.4239115127007751E-3</c:v>
                </c:pt>
                <c:pt idx="161">
                  <c:v>3.1001986107673768E-2</c:v>
                </c:pt>
                <c:pt idx="162">
                  <c:v>3.2547603407698272E-2</c:v>
                </c:pt>
                <c:pt idx="163">
                  <c:v>3.9717679892280089E-2</c:v>
                </c:pt>
                <c:pt idx="164">
                  <c:v>3.3162137838767591E-2</c:v>
                </c:pt>
                <c:pt idx="165">
                  <c:v>2.9732403412863956E-2</c:v>
                </c:pt>
                <c:pt idx="166">
                  <c:v>3.1758794167054322E-2</c:v>
                </c:pt>
                <c:pt idx="167">
                  <c:v>2.4972406362548466E-2</c:v>
                </c:pt>
                <c:pt idx="168">
                  <c:v>3.4414221055742628E-2</c:v>
                </c:pt>
                <c:pt idx="169">
                  <c:v>2.5502193808947249E-2</c:v>
                </c:pt>
                <c:pt idx="170">
                  <c:v>3.0845264050872179E-2</c:v>
                </c:pt>
                <c:pt idx="171">
                  <c:v>3.8011334047882733E-2</c:v>
                </c:pt>
                <c:pt idx="172">
                  <c:v>3.5645476804344128E-2</c:v>
                </c:pt>
                <c:pt idx="173">
                  <c:v>2.3860266438999883E-2</c:v>
                </c:pt>
                <c:pt idx="174">
                  <c:v>3.5561153815209884E-2</c:v>
                </c:pt>
                <c:pt idx="175">
                  <c:v>4.0067373625599978E-2</c:v>
                </c:pt>
                <c:pt idx="176">
                  <c:v>2.7040207249471676E-2</c:v>
                </c:pt>
                <c:pt idx="177">
                  <c:v>3.1529665669748408E-2</c:v>
                </c:pt>
                <c:pt idx="178">
                  <c:v>3.6071781314745754E-2</c:v>
                </c:pt>
                <c:pt idx="179">
                  <c:v>3.3901152725393097E-2</c:v>
                </c:pt>
                <c:pt idx="180">
                  <c:v>3.4311162610571516E-2</c:v>
                </c:pt>
                <c:pt idx="181">
                  <c:v>3.1800323939155495E-2</c:v>
                </c:pt>
                <c:pt idx="182">
                  <c:v>3.1277709412186439E-2</c:v>
                </c:pt>
                <c:pt idx="183">
                  <c:v>3.7289610811107626E-2</c:v>
                </c:pt>
                <c:pt idx="184">
                  <c:v>2.4361058392451868E-2</c:v>
                </c:pt>
                <c:pt idx="185">
                  <c:v>1.7359490045692261E-2</c:v>
                </c:pt>
                <c:pt idx="186">
                  <c:v>2.1951499292262755E-2</c:v>
                </c:pt>
                <c:pt idx="187">
                  <c:v>2.5349273570697023E-2</c:v>
                </c:pt>
                <c:pt idx="188">
                  <c:v>3.325781503793776E-2</c:v>
                </c:pt>
                <c:pt idx="189">
                  <c:v>3.3450290831191304E-2</c:v>
                </c:pt>
                <c:pt idx="190">
                  <c:v>2.2609941685205803E-2</c:v>
                </c:pt>
                <c:pt idx="191">
                  <c:v>2.99061648102526E-2</c:v>
                </c:pt>
                <c:pt idx="192">
                  <c:v>2.8148896694739495E-2</c:v>
                </c:pt>
                <c:pt idx="193">
                  <c:v>2.515308252083262E-2</c:v>
                </c:pt>
                <c:pt idx="194">
                  <c:v>2.8125475909054592E-2</c:v>
                </c:pt>
                <c:pt idx="195">
                  <c:v>2.7857219897977736E-2</c:v>
                </c:pt>
                <c:pt idx="196">
                  <c:v>3.4419824857558651E-2</c:v>
                </c:pt>
                <c:pt idx="197">
                  <c:v>2.8263498047256336E-2</c:v>
                </c:pt>
                <c:pt idx="198">
                  <c:v>4.4202710930166228E-2</c:v>
                </c:pt>
                <c:pt idx="199">
                  <c:v>3.3996857299679828E-2</c:v>
                </c:pt>
                <c:pt idx="200">
                  <c:v>2.2952344411034747E-2</c:v>
                </c:pt>
                <c:pt idx="201">
                  <c:v>2.0489891003321381E-2</c:v>
                </c:pt>
                <c:pt idx="202">
                  <c:v>2.5977147527284666E-2</c:v>
                </c:pt>
                <c:pt idx="203">
                  <c:v>3.3258939924236591E-2</c:v>
                </c:pt>
                <c:pt idx="204">
                  <c:v>3.075319325842743E-2</c:v>
                </c:pt>
                <c:pt idx="205">
                  <c:v>3.6950156212585961E-2</c:v>
                </c:pt>
                <c:pt idx="206">
                  <c:v>3.407189026997659E-2</c:v>
                </c:pt>
                <c:pt idx="207">
                  <c:v>3.1609495314853159E-2</c:v>
                </c:pt>
                <c:pt idx="208">
                  <c:v>3.8587121530791108E-2</c:v>
                </c:pt>
                <c:pt idx="209">
                  <c:v>2.238197978778167E-2</c:v>
                </c:pt>
                <c:pt idx="210">
                  <c:v>2.6027250019813097E-2</c:v>
                </c:pt>
                <c:pt idx="211">
                  <c:v>3.5729377583157335E-2</c:v>
                </c:pt>
                <c:pt idx="212">
                  <c:v>3.0746185356930605E-2</c:v>
                </c:pt>
                <c:pt idx="213">
                  <c:v>3.2754995752003913E-2</c:v>
                </c:pt>
                <c:pt idx="214">
                  <c:v>2.8310584893116525E-2</c:v>
                </c:pt>
                <c:pt idx="215">
                  <c:v>2.586766975592264E-2</c:v>
                </c:pt>
                <c:pt idx="216">
                  <c:v>3.1094581211101174E-2</c:v>
                </c:pt>
                <c:pt idx="217">
                  <c:v>3.3085769959525141E-2</c:v>
                </c:pt>
                <c:pt idx="218">
                  <c:v>3.257091512870286E-2</c:v>
                </c:pt>
                <c:pt idx="219">
                  <c:v>3.0316816341536684E-2</c:v>
                </c:pt>
                <c:pt idx="220">
                  <c:v>3.8860272399005968E-2</c:v>
                </c:pt>
                <c:pt idx="221">
                  <c:v>3.4557708117916752E-2</c:v>
                </c:pt>
                <c:pt idx="222">
                  <c:v>2.8589254595400987E-2</c:v>
                </c:pt>
                <c:pt idx="223">
                  <c:v>3.6947453688604748E-2</c:v>
                </c:pt>
                <c:pt idx="224">
                  <c:v>2.5712422820851372E-2</c:v>
                </c:pt>
                <c:pt idx="225">
                  <c:v>3.7205302802233137E-2</c:v>
                </c:pt>
                <c:pt idx="226">
                  <c:v>3.6171674169338391E-2</c:v>
                </c:pt>
                <c:pt idx="227">
                  <c:v>3.2861885252785716E-2</c:v>
                </c:pt>
                <c:pt idx="228">
                  <c:v>3.2543764513240037E-2</c:v>
                </c:pt>
                <c:pt idx="229">
                  <c:v>2.5685700075482126E-2</c:v>
                </c:pt>
                <c:pt idx="230">
                  <c:v>3.1844158204785311E-2</c:v>
                </c:pt>
                <c:pt idx="231">
                  <c:v>2.7094377400045944E-2</c:v>
                </c:pt>
                <c:pt idx="232">
                  <c:v>3.0134739517833853E-2</c:v>
                </c:pt>
                <c:pt idx="233">
                  <c:v>2.7284749501736039E-2</c:v>
                </c:pt>
                <c:pt idx="234">
                  <c:v>3.4772707196420949E-2</c:v>
                </c:pt>
                <c:pt idx="235">
                  <c:v>3.1002144579111213E-2</c:v>
                </c:pt>
                <c:pt idx="236">
                  <c:v>3.088417628041587E-2</c:v>
                </c:pt>
                <c:pt idx="237">
                  <c:v>4.3275551798185707E-2</c:v>
                </c:pt>
                <c:pt idx="238">
                  <c:v>3.261078831348635E-2</c:v>
                </c:pt>
                <c:pt idx="239">
                  <c:v>2.5186080704860975E-2</c:v>
                </c:pt>
                <c:pt idx="240">
                  <c:v>3.214051807948487E-2</c:v>
                </c:pt>
                <c:pt idx="241">
                  <c:v>3.9767857138216872E-2</c:v>
                </c:pt>
                <c:pt idx="242">
                  <c:v>4.8287618575214381E-2</c:v>
                </c:pt>
                <c:pt idx="243">
                  <c:v>4.1003652830306492E-2</c:v>
                </c:pt>
                <c:pt idx="244">
                  <c:v>3.4477549560570031E-2</c:v>
                </c:pt>
                <c:pt idx="245">
                  <c:v>1.5149320153570289E-2</c:v>
                </c:pt>
                <c:pt idx="246">
                  <c:v>1.6447066884792999E-2</c:v>
                </c:pt>
                <c:pt idx="247">
                  <c:v>2.1903844521746374E-2</c:v>
                </c:pt>
                <c:pt idx="248">
                  <c:v>1.6220275108556975E-2</c:v>
                </c:pt>
                <c:pt idx="249">
                  <c:v>2.7485186207805601E-2</c:v>
                </c:pt>
                <c:pt idx="250">
                  <c:v>2.7886146624462094E-2</c:v>
                </c:pt>
                <c:pt idx="251">
                  <c:v>3.2597853143448874E-2</c:v>
                </c:pt>
                <c:pt idx="252">
                  <c:v>2.8137862851014772E-2</c:v>
                </c:pt>
                <c:pt idx="253">
                  <c:v>2.2005096378215711E-2</c:v>
                </c:pt>
                <c:pt idx="254">
                  <c:v>3.0583343374041894E-2</c:v>
                </c:pt>
                <c:pt idx="255">
                  <c:v>3.0137378198342696E-2</c:v>
                </c:pt>
                <c:pt idx="256">
                  <c:v>2.4020554656318333E-2</c:v>
                </c:pt>
                <c:pt idx="257">
                  <c:v>3.0586964433222008E-2</c:v>
                </c:pt>
                <c:pt idx="258">
                  <c:v>3.4223739741037706E-2</c:v>
                </c:pt>
                <c:pt idx="259">
                  <c:v>3.4048608403971115E-2</c:v>
                </c:pt>
                <c:pt idx="260">
                  <c:v>2.7474514222827068E-2</c:v>
                </c:pt>
                <c:pt idx="261">
                  <c:v>2.2480104306626836E-2</c:v>
                </c:pt>
                <c:pt idx="262">
                  <c:v>1.6610842327024394E-2</c:v>
                </c:pt>
                <c:pt idx="263">
                  <c:v>2.3908200764360871E-2</c:v>
                </c:pt>
                <c:pt idx="264">
                  <c:v>3.1741130001642859E-2</c:v>
                </c:pt>
                <c:pt idx="265">
                  <c:v>3.4483575306729936E-2</c:v>
                </c:pt>
                <c:pt idx="266">
                  <c:v>3.3321974086861494E-2</c:v>
                </c:pt>
                <c:pt idx="267">
                  <c:v>2.7516383870829497E-2</c:v>
                </c:pt>
                <c:pt idx="268">
                  <c:v>2.2973122061750784E-2</c:v>
                </c:pt>
                <c:pt idx="269">
                  <c:v>3.3369372676745501E-2</c:v>
                </c:pt>
                <c:pt idx="270">
                  <c:v>3.8102305861401883E-2</c:v>
                </c:pt>
                <c:pt idx="271">
                  <c:v>3.5534251559778532E-2</c:v>
                </c:pt>
                <c:pt idx="272">
                  <c:v>2.9908483271367636E-2</c:v>
                </c:pt>
                <c:pt idx="273">
                  <c:v>3.0210921933654863E-2</c:v>
                </c:pt>
                <c:pt idx="274">
                  <c:v>2.9433154469167694E-2</c:v>
                </c:pt>
                <c:pt idx="275">
                  <c:v>2.2055956604442317E-2</c:v>
                </c:pt>
                <c:pt idx="276">
                  <c:v>2.992322041223032E-2</c:v>
                </c:pt>
                <c:pt idx="277">
                  <c:v>3.3099772166355124E-2</c:v>
                </c:pt>
                <c:pt idx="278">
                  <c:v>3.5466985229643908E-2</c:v>
                </c:pt>
                <c:pt idx="279">
                  <c:v>3.839958179034049E-2</c:v>
                </c:pt>
                <c:pt idx="280">
                  <c:v>2.9284225853425341E-2</c:v>
                </c:pt>
                <c:pt idx="281">
                  <c:v>2.9349157308971932E-2</c:v>
                </c:pt>
                <c:pt idx="282">
                  <c:v>2.9495078890501764E-2</c:v>
                </c:pt>
                <c:pt idx="283">
                  <c:v>3.5882553105547527E-2</c:v>
                </c:pt>
                <c:pt idx="284">
                  <c:v>3.2673982457923273E-2</c:v>
                </c:pt>
                <c:pt idx="285">
                  <c:v>3.8255488389844161E-2</c:v>
                </c:pt>
                <c:pt idx="286">
                  <c:v>3.0959499891321629E-2</c:v>
                </c:pt>
                <c:pt idx="287">
                  <c:v>2.9048238096725049E-2</c:v>
                </c:pt>
                <c:pt idx="288">
                  <c:v>3.582094102857411E-2</c:v>
                </c:pt>
                <c:pt idx="289">
                  <c:v>3.3693093510470368E-2</c:v>
                </c:pt>
                <c:pt idx="290">
                  <c:v>2.9386372868186669E-2</c:v>
                </c:pt>
                <c:pt idx="291">
                  <c:v>2.7534946012144346E-2</c:v>
                </c:pt>
                <c:pt idx="292">
                  <c:v>3.7953373765093501E-2</c:v>
                </c:pt>
                <c:pt idx="293">
                  <c:v>3.6803516405342143E-2</c:v>
                </c:pt>
                <c:pt idx="294">
                  <c:v>3.2838001336197353E-2</c:v>
                </c:pt>
                <c:pt idx="295">
                  <c:v>4.3674161108291171E-2</c:v>
                </c:pt>
                <c:pt idx="296">
                  <c:v>3.9667576637480981E-2</c:v>
                </c:pt>
                <c:pt idx="297">
                  <c:v>3.3526812686313107E-2</c:v>
                </c:pt>
                <c:pt idx="298">
                  <c:v>3.2257689275397017E-2</c:v>
                </c:pt>
                <c:pt idx="299">
                  <c:v>2.4259764730924518E-2</c:v>
                </c:pt>
                <c:pt idx="300">
                  <c:v>2.5045047000639045E-2</c:v>
                </c:pt>
                <c:pt idx="301">
                  <c:v>3.6063455612062562E-2</c:v>
                </c:pt>
                <c:pt idx="302">
                  <c:v>3.9880509457621727E-2</c:v>
                </c:pt>
                <c:pt idx="303">
                  <c:v>3.8421711857635918E-2</c:v>
                </c:pt>
                <c:pt idx="304">
                  <c:v>4.3728040528988668E-2</c:v>
                </c:pt>
                <c:pt idx="305">
                  <c:v>4.380899841007127E-2</c:v>
                </c:pt>
                <c:pt idx="306">
                  <c:v>3.6198524910132715E-2</c:v>
                </c:pt>
                <c:pt idx="307">
                  <c:v>3.3247363413544048E-2</c:v>
                </c:pt>
                <c:pt idx="308">
                  <c:v>2.9477238185901061E-2</c:v>
                </c:pt>
                <c:pt idx="309">
                  <c:v>3.2781218304812093E-2</c:v>
                </c:pt>
                <c:pt idx="310">
                  <c:v>3.1883305586441618E-2</c:v>
                </c:pt>
                <c:pt idx="311">
                  <c:v>3.9018323904581056E-2</c:v>
                </c:pt>
                <c:pt idx="312">
                  <c:v>3.6104234604456373E-2</c:v>
                </c:pt>
                <c:pt idx="313">
                  <c:v>3.335325963858464E-2</c:v>
                </c:pt>
                <c:pt idx="314">
                  <c:v>3.6137996807346334E-2</c:v>
                </c:pt>
                <c:pt idx="315">
                  <c:v>3.1698682538878531E-2</c:v>
                </c:pt>
                <c:pt idx="316">
                  <c:v>3.5454203396796793E-2</c:v>
                </c:pt>
                <c:pt idx="317">
                  <c:v>3.9209393845372878E-2</c:v>
                </c:pt>
                <c:pt idx="318">
                  <c:v>3.1502464993561366E-2</c:v>
                </c:pt>
                <c:pt idx="319">
                  <c:v>3.8968764942595796E-2</c:v>
                </c:pt>
                <c:pt idx="320">
                  <c:v>3.8519066693271459E-2</c:v>
                </c:pt>
                <c:pt idx="321">
                  <c:v>3.5533530800765351E-2</c:v>
                </c:pt>
                <c:pt idx="322">
                  <c:v>4.0000308638831347E-2</c:v>
                </c:pt>
                <c:pt idx="323">
                  <c:v>3.8045962598703562E-2</c:v>
                </c:pt>
                <c:pt idx="324">
                  <c:v>3.5032624342194479E-2</c:v>
                </c:pt>
                <c:pt idx="325">
                  <c:v>3.1904077082554244E-2</c:v>
                </c:pt>
                <c:pt idx="326">
                  <c:v>3.6968981619145053E-2</c:v>
                </c:pt>
                <c:pt idx="327">
                  <c:v>3.579455903989541E-2</c:v>
                </c:pt>
                <c:pt idx="328">
                  <c:v>3.422231574493946E-2</c:v>
                </c:pt>
                <c:pt idx="329">
                  <c:v>3.807804023880354E-2</c:v>
                </c:pt>
                <c:pt idx="330">
                  <c:v>4.4598214649580858E-2</c:v>
                </c:pt>
                <c:pt idx="331">
                  <c:v>4.4924789787620378E-2</c:v>
                </c:pt>
                <c:pt idx="332">
                  <c:v>5.0000735111714503E-2</c:v>
                </c:pt>
                <c:pt idx="333">
                  <c:v>3.7802626685961738E-2</c:v>
                </c:pt>
                <c:pt idx="334">
                  <c:v>2.8361739576031539E-2</c:v>
                </c:pt>
                <c:pt idx="335">
                  <c:v>4.0127552893667665E-2</c:v>
                </c:pt>
                <c:pt idx="336">
                  <c:v>3.4336329250159128E-2</c:v>
                </c:pt>
                <c:pt idx="337">
                  <c:v>3.3544814477722867E-2</c:v>
                </c:pt>
                <c:pt idx="338">
                  <c:v>3.1471368894749593E-2</c:v>
                </c:pt>
                <c:pt idx="339">
                  <c:v>2.8908378393386475E-2</c:v>
                </c:pt>
                <c:pt idx="340">
                  <c:v>2.9427652486299277E-2</c:v>
                </c:pt>
                <c:pt idx="341">
                  <c:v>3.064165673003641E-2</c:v>
                </c:pt>
                <c:pt idx="342">
                  <c:v>3.9803711409557921E-2</c:v>
                </c:pt>
                <c:pt idx="343">
                  <c:v>3.7584163217595612E-2</c:v>
                </c:pt>
                <c:pt idx="344">
                  <c:v>4.3803809050803375E-2</c:v>
                </c:pt>
                <c:pt idx="345">
                  <c:v>3.5499559956636215E-2</c:v>
                </c:pt>
                <c:pt idx="346">
                  <c:v>3.9248496214232986E-2</c:v>
                </c:pt>
                <c:pt idx="347">
                  <c:v>3.9956011438204833E-2</c:v>
                </c:pt>
                <c:pt idx="348">
                  <c:v>4.7478938690358574E-2</c:v>
                </c:pt>
                <c:pt idx="349">
                  <c:v>3.8806867588884186E-2</c:v>
                </c:pt>
                <c:pt idx="350">
                  <c:v>3.5690924449676045E-2</c:v>
                </c:pt>
                <c:pt idx="351">
                  <c:v>3.6490058115178012E-2</c:v>
                </c:pt>
                <c:pt idx="352">
                  <c:v>3.8106155155779753E-2</c:v>
                </c:pt>
                <c:pt idx="353">
                  <c:v>3.8499745779931996E-2</c:v>
                </c:pt>
                <c:pt idx="354">
                  <c:v>3.7287160681711506E-2</c:v>
                </c:pt>
                <c:pt idx="355">
                  <c:v>4.6457207510256657E-2</c:v>
                </c:pt>
                <c:pt idx="356">
                  <c:v>4.0028633981550404E-2</c:v>
                </c:pt>
                <c:pt idx="357">
                  <c:v>4.0918750290360781E-2</c:v>
                </c:pt>
                <c:pt idx="358">
                  <c:v>4.851288571165803E-2</c:v>
                </c:pt>
                <c:pt idx="359">
                  <c:v>5.4552599388688991E-2</c:v>
                </c:pt>
                <c:pt idx="360">
                  <c:v>4.4965730797505321E-2</c:v>
                </c:pt>
                <c:pt idx="361">
                  <c:v>5.0513596820136064E-2</c:v>
                </c:pt>
                <c:pt idx="362">
                  <c:v>4.2356559181771669E-2</c:v>
                </c:pt>
                <c:pt idx="363">
                  <c:v>3.4500099265351983E-2</c:v>
                </c:pt>
                <c:pt idx="364">
                  <c:v>3.6347299623944632E-2</c:v>
                </c:pt>
                <c:pt idx="365">
                  <c:v>3.8089791541473544E-2</c:v>
                </c:pt>
                <c:pt idx="366">
                  <c:v>3.5805519334072763E-2</c:v>
                </c:pt>
                <c:pt idx="367">
                  <c:v>3.9010994853979977E-2</c:v>
                </c:pt>
                <c:pt idx="368">
                  <c:v>4.0347175044345887E-2</c:v>
                </c:pt>
                <c:pt idx="369">
                  <c:v>4.5951464241908921E-2</c:v>
                </c:pt>
                <c:pt idx="370">
                  <c:v>3.8708977005253262E-2</c:v>
                </c:pt>
                <c:pt idx="371">
                  <c:v>4.3311233602192675E-2</c:v>
                </c:pt>
                <c:pt idx="372">
                  <c:v>3.7254947624021165E-2</c:v>
                </c:pt>
                <c:pt idx="373">
                  <c:v>4.5818544905201999E-2</c:v>
                </c:pt>
                <c:pt idx="374">
                  <c:v>4.4295758048172304E-2</c:v>
                </c:pt>
                <c:pt idx="375">
                  <c:v>4.5445917353995585E-2</c:v>
                </c:pt>
                <c:pt idx="376">
                  <c:v>4.9635792294996484E-2</c:v>
                </c:pt>
                <c:pt idx="377">
                  <c:v>5.7257894350666527E-2</c:v>
                </c:pt>
                <c:pt idx="378">
                  <c:v>5.1615008589116398E-2</c:v>
                </c:pt>
                <c:pt idx="379">
                  <c:v>3.7877844441907907E-2</c:v>
                </c:pt>
                <c:pt idx="380">
                  <c:v>4.2286980820021525E-2</c:v>
                </c:pt>
                <c:pt idx="381">
                  <c:v>4.3755929677297842E-2</c:v>
                </c:pt>
                <c:pt idx="382">
                  <c:v>5.1602452295668788E-2</c:v>
                </c:pt>
                <c:pt idx="383">
                  <c:v>4.9316013671166892E-2</c:v>
                </c:pt>
                <c:pt idx="384">
                  <c:v>4.1933367433388574E-2</c:v>
                </c:pt>
                <c:pt idx="385">
                  <c:v>4.4944371571281394E-2</c:v>
                </c:pt>
                <c:pt idx="386">
                  <c:v>4.3710828869573171E-2</c:v>
                </c:pt>
                <c:pt idx="387">
                  <c:v>5.3306036468228069E-2</c:v>
                </c:pt>
                <c:pt idx="388">
                  <c:v>5.0513555974862984E-2</c:v>
                </c:pt>
                <c:pt idx="389">
                  <c:v>5.0705530434923346E-2</c:v>
                </c:pt>
                <c:pt idx="390">
                  <c:v>4.4978754177703292E-2</c:v>
                </c:pt>
                <c:pt idx="391">
                  <c:v>5.3832087506620746E-2</c:v>
                </c:pt>
                <c:pt idx="392">
                  <c:v>4.3916056113846594E-2</c:v>
                </c:pt>
                <c:pt idx="393">
                  <c:v>4.3929989698928043E-2</c:v>
                </c:pt>
                <c:pt idx="394">
                  <c:v>4.0235482586652466E-2</c:v>
                </c:pt>
                <c:pt idx="395">
                  <c:v>4.2172997726598827E-2</c:v>
                </c:pt>
                <c:pt idx="396">
                  <c:v>4.247653281947289E-2</c:v>
                </c:pt>
                <c:pt idx="397">
                  <c:v>4.3373581502618941E-2</c:v>
                </c:pt>
                <c:pt idx="398">
                  <c:v>5.0406027194719011E-2</c:v>
                </c:pt>
                <c:pt idx="399">
                  <c:v>5.4492256452167917E-2</c:v>
                </c:pt>
                <c:pt idx="400">
                  <c:v>5.1560152704615059E-2</c:v>
                </c:pt>
                <c:pt idx="401">
                  <c:v>4.7991137531900527E-2</c:v>
                </c:pt>
                <c:pt idx="402">
                  <c:v>4.010773533225219E-2</c:v>
                </c:pt>
                <c:pt idx="403">
                  <c:v>4.317658040614579E-2</c:v>
                </c:pt>
                <c:pt idx="404">
                  <c:v>4.0934312541948917E-2</c:v>
                </c:pt>
                <c:pt idx="405">
                  <c:v>4.3703433030471181E-2</c:v>
                </c:pt>
                <c:pt idx="406">
                  <c:v>4.4320475118394126E-2</c:v>
                </c:pt>
                <c:pt idx="407">
                  <c:v>4.1709552436385314E-2</c:v>
                </c:pt>
                <c:pt idx="408">
                  <c:v>4.888322256229434E-2</c:v>
                </c:pt>
                <c:pt idx="409">
                  <c:v>4.3421251551707105E-2</c:v>
                </c:pt>
                <c:pt idx="410">
                  <c:v>4.4408762230916485E-2</c:v>
                </c:pt>
                <c:pt idx="411">
                  <c:v>5.369762557981983E-2</c:v>
                </c:pt>
                <c:pt idx="412">
                  <c:v>4.8880051731815838E-2</c:v>
                </c:pt>
                <c:pt idx="413">
                  <c:v>5.1736397475772147E-2</c:v>
                </c:pt>
                <c:pt idx="414">
                  <c:v>4.985217595453921E-2</c:v>
                </c:pt>
                <c:pt idx="415">
                  <c:v>4.4747843862288542E-2</c:v>
                </c:pt>
                <c:pt idx="416">
                  <c:v>4.4406158667473355E-2</c:v>
                </c:pt>
                <c:pt idx="417">
                  <c:v>5.0020044685968754E-2</c:v>
                </c:pt>
                <c:pt idx="418">
                  <c:v>5.2392708303350688E-2</c:v>
                </c:pt>
                <c:pt idx="419">
                  <c:v>5.3213638460644475E-2</c:v>
                </c:pt>
                <c:pt idx="420">
                  <c:v>4.8069559004553133E-2</c:v>
                </c:pt>
                <c:pt idx="421">
                  <c:v>6.2199164452282144E-2</c:v>
                </c:pt>
                <c:pt idx="422">
                  <c:v>4.9048313417801859E-2</c:v>
                </c:pt>
                <c:pt idx="423">
                  <c:v>4.5084251257954108E-2</c:v>
                </c:pt>
                <c:pt idx="424">
                  <c:v>4.3738501098359389E-2</c:v>
                </c:pt>
                <c:pt idx="425">
                  <c:v>4.7380769017008176E-2</c:v>
                </c:pt>
                <c:pt idx="426">
                  <c:v>4.6090685532868089E-2</c:v>
                </c:pt>
                <c:pt idx="427">
                  <c:v>4.1235146205519116E-2</c:v>
                </c:pt>
                <c:pt idx="428">
                  <c:v>4.7572605176322849E-2</c:v>
                </c:pt>
                <c:pt idx="429">
                  <c:v>4.5459994295257267E-2</c:v>
                </c:pt>
                <c:pt idx="430">
                  <c:v>4.9476436722289283E-2</c:v>
                </c:pt>
                <c:pt idx="431">
                  <c:v>5.5589310902675132E-2</c:v>
                </c:pt>
                <c:pt idx="432">
                  <c:v>5.4590823029284252E-2</c:v>
                </c:pt>
                <c:pt idx="433">
                  <c:v>4.2239741016771068E-2</c:v>
                </c:pt>
                <c:pt idx="434">
                  <c:v>4.7179597368151263E-2</c:v>
                </c:pt>
                <c:pt idx="435">
                  <c:v>4.6000202390390266E-2</c:v>
                </c:pt>
                <c:pt idx="436">
                  <c:v>5.7695718832750237E-2</c:v>
                </c:pt>
                <c:pt idx="437">
                  <c:v>5.1680086549305712E-2</c:v>
                </c:pt>
                <c:pt idx="438">
                  <c:v>4.7159177228104962E-2</c:v>
                </c:pt>
                <c:pt idx="439">
                  <c:v>5.1745038326043727E-2</c:v>
                </c:pt>
                <c:pt idx="440">
                  <c:v>5.0693273857788587E-2</c:v>
                </c:pt>
                <c:pt idx="441">
                  <c:v>5.0829438019548978E-2</c:v>
                </c:pt>
                <c:pt idx="442">
                  <c:v>5.72221051169855E-2</c:v>
                </c:pt>
                <c:pt idx="443">
                  <c:v>5.0151980884112185E-2</c:v>
                </c:pt>
                <c:pt idx="444">
                  <c:v>5.2116173441030783E-2</c:v>
                </c:pt>
                <c:pt idx="445">
                  <c:v>5.513969081503392E-2</c:v>
                </c:pt>
                <c:pt idx="446">
                  <c:v>4.9210570292053946E-2</c:v>
                </c:pt>
                <c:pt idx="447">
                  <c:v>5.3208237358537636E-2</c:v>
                </c:pt>
                <c:pt idx="448">
                  <c:v>5.366455709678275E-2</c:v>
                </c:pt>
                <c:pt idx="449">
                  <c:v>5.1600562515251164E-2</c:v>
                </c:pt>
                <c:pt idx="450">
                  <c:v>4.9191230379837678E-2</c:v>
                </c:pt>
                <c:pt idx="451">
                  <c:v>5.0084825922320719E-2</c:v>
                </c:pt>
                <c:pt idx="452">
                  <c:v>4.8036668115095896E-2</c:v>
                </c:pt>
                <c:pt idx="453">
                  <c:v>5.0360082380610974E-2</c:v>
                </c:pt>
                <c:pt idx="454">
                  <c:v>5.2511996890196505E-2</c:v>
                </c:pt>
                <c:pt idx="455">
                  <c:v>4.7725586537828255E-2</c:v>
                </c:pt>
                <c:pt idx="456">
                  <c:v>5.1536107891000979E-2</c:v>
                </c:pt>
                <c:pt idx="457">
                  <c:v>4.668274411552166E-2</c:v>
                </c:pt>
                <c:pt idx="458">
                  <c:v>4.4563458385379534E-2</c:v>
                </c:pt>
                <c:pt idx="459">
                  <c:v>5.2647081592517631E-2</c:v>
                </c:pt>
                <c:pt idx="460">
                  <c:v>5.6068270716315996E-2</c:v>
                </c:pt>
                <c:pt idx="461">
                  <c:v>5.568360274237244E-2</c:v>
                </c:pt>
                <c:pt idx="462">
                  <c:v>4.6400358124017341E-2</c:v>
                </c:pt>
                <c:pt idx="463">
                  <c:v>5.1364081661969291E-2</c:v>
                </c:pt>
                <c:pt idx="464">
                  <c:v>6.2289571783901571E-2</c:v>
                </c:pt>
                <c:pt idx="465">
                  <c:v>5.588000869503619E-2</c:v>
                </c:pt>
                <c:pt idx="466">
                  <c:v>5.4844102773066561E-2</c:v>
                </c:pt>
                <c:pt idx="467">
                  <c:v>4.8307326632327757E-2</c:v>
                </c:pt>
                <c:pt idx="468">
                  <c:v>5.5687977413362802E-2</c:v>
                </c:pt>
                <c:pt idx="469">
                  <c:v>5.6724194040907033E-2</c:v>
                </c:pt>
                <c:pt idx="470">
                  <c:v>5.1529288453896663E-2</c:v>
                </c:pt>
                <c:pt idx="471">
                  <c:v>5.6174343843101923E-2</c:v>
                </c:pt>
                <c:pt idx="472">
                  <c:v>4.7752337420896157E-2</c:v>
                </c:pt>
                <c:pt idx="473">
                  <c:v>5.6197705288754854E-2</c:v>
                </c:pt>
                <c:pt idx="474">
                  <c:v>4.7494009623757646E-2</c:v>
                </c:pt>
                <c:pt idx="475">
                  <c:v>5.8520989678425478E-2</c:v>
                </c:pt>
                <c:pt idx="476">
                  <c:v>5.7892798510438256E-2</c:v>
                </c:pt>
                <c:pt idx="477">
                  <c:v>6.495363338275871E-2</c:v>
                </c:pt>
                <c:pt idx="478">
                  <c:v>4.661477195247124E-2</c:v>
                </c:pt>
                <c:pt idx="479">
                  <c:v>5.8292465327816317E-2</c:v>
                </c:pt>
                <c:pt idx="480">
                  <c:v>5.4273679834385594E-2</c:v>
                </c:pt>
                <c:pt idx="481">
                  <c:v>6.1386698589533578E-2</c:v>
                </c:pt>
                <c:pt idx="482">
                  <c:v>6.0813324273112479E-2</c:v>
                </c:pt>
                <c:pt idx="483">
                  <c:v>5.8773398354340353E-2</c:v>
                </c:pt>
                <c:pt idx="484">
                  <c:v>6.071096072762068E-2</c:v>
                </c:pt>
                <c:pt idx="485">
                  <c:v>7.114313735691026E-2</c:v>
                </c:pt>
                <c:pt idx="486">
                  <c:v>5.7904511222670457E-2</c:v>
                </c:pt>
                <c:pt idx="487">
                  <c:v>6.7877603200022063E-2</c:v>
                </c:pt>
                <c:pt idx="488">
                  <c:v>6.9554509195774716E-2</c:v>
                </c:pt>
                <c:pt idx="489">
                  <c:v>6.4234272674345311E-2</c:v>
                </c:pt>
                <c:pt idx="490">
                  <c:v>6.543720304330207E-2</c:v>
                </c:pt>
                <c:pt idx="491">
                  <c:v>6.2210963054171647E-2</c:v>
                </c:pt>
                <c:pt idx="492">
                  <c:v>6.8364784023293684E-2</c:v>
                </c:pt>
                <c:pt idx="493">
                  <c:v>6.8461509917637289E-2</c:v>
                </c:pt>
                <c:pt idx="494">
                  <c:v>6.3138272499910386E-2</c:v>
                </c:pt>
                <c:pt idx="495">
                  <c:v>6.1304965112591675E-2</c:v>
                </c:pt>
                <c:pt idx="496">
                  <c:v>6.1567906474498252E-2</c:v>
                </c:pt>
                <c:pt idx="497">
                  <c:v>6.8887291349214341E-2</c:v>
                </c:pt>
                <c:pt idx="498">
                  <c:v>7.5006154334874731E-2</c:v>
                </c:pt>
                <c:pt idx="499">
                  <c:v>6.7610833042547835E-2</c:v>
                </c:pt>
                <c:pt idx="500">
                  <c:v>6.1946127903105358E-2</c:v>
                </c:pt>
                <c:pt idx="501">
                  <c:v>7.3255228935009478E-2</c:v>
                </c:pt>
                <c:pt idx="502">
                  <c:v>7.1061528129427662E-2</c:v>
                </c:pt>
                <c:pt idx="503">
                  <c:v>7.2101936537754763E-2</c:v>
                </c:pt>
                <c:pt idx="504">
                  <c:v>6.6219277821927075E-2</c:v>
                </c:pt>
                <c:pt idx="505">
                  <c:v>5.9872179374564155E-2</c:v>
                </c:pt>
                <c:pt idx="506">
                  <c:v>6.5687814465366243E-2</c:v>
                </c:pt>
                <c:pt idx="507">
                  <c:v>6.4434745915262021E-2</c:v>
                </c:pt>
                <c:pt idx="508">
                  <c:v>6.8543378450603681E-2</c:v>
                </c:pt>
                <c:pt idx="509">
                  <c:v>6.1455718391870237E-2</c:v>
                </c:pt>
                <c:pt idx="510">
                  <c:v>6.9831124209634984E-2</c:v>
                </c:pt>
                <c:pt idx="511">
                  <c:v>6.8360130353767673E-2</c:v>
                </c:pt>
                <c:pt idx="512">
                  <c:v>6.5610604786252066E-2</c:v>
                </c:pt>
                <c:pt idx="513">
                  <c:v>6.7603944492496473E-2</c:v>
                </c:pt>
                <c:pt idx="514">
                  <c:v>6.853538568403636E-2</c:v>
                </c:pt>
                <c:pt idx="515">
                  <c:v>6.6709509682932447E-2</c:v>
                </c:pt>
                <c:pt idx="516">
                  <c:v>6.1703960026191843E-2</c:v>
                </c:pt>
                <c:pt idx="517">
                  <c:v>7.0853854549415965E-2</c:v>
                </c:pt>
                <c:pt idx="518">
                  <c:v>5.9060778875341974E-2</c:v>
                </c:pt>
                <c:pt idx="519">
                  <c:v>6.0605984543593006E-2</c:v>
                </c:pt>
                <c:pt idx="520">
                  <c:v>5.819448052906212E-2</c:v>
                </c:pt>
                <c:pt idx="521">
                  <c:v>6.9566933522048846E-2</c:v>
                </c:pt>
                <c:pt idx="522">
                  <c:v>6.0066395503579034E-2</c:v>
                </c:pt>
                <c:pt idx="523">
                  <c:v>6.5810507394120282E-2</c:v>
                </c:pt>
                <c:pt idx="524">
                  <c:v>5.4413266071824715E-2</c:v>
                </c:pt>
                <c:pt idx="525">
                  <c:v>5.9663059384818445E-2</c:v>
                </c:pt>
                <c:pt idx="526">
                  <c:v>6.4449022978172316E-2</c:v>
                </c:pt>
                <c:pt idx="527">
                  <c:v>5.4790856854385617E-2</c:v>
                </c:pt>
                <c:pt idx="528">
                  <c:v>5.5524117611662926E-2</c:v>
                </c:pt>
                <c:pt idx="529">
                  <c:v>5.3706991179558836E-2</c:v>
                </c:pt>
                <c:pt idx="530">
                  <c:v>5.4637296301235372E-2</c:v>
                </c:pt>
                <c:pt idx="531">
                  <c:v>5.489003257497542E-2</c:v>
                </c:pt>
                <c:pt idx="532">
                  <c:v>6.4084262915544837E-2</c:v>
                </c:pt>
                <c:pt idx="533">
                  <c:v>5.6647106611464076E-2</c:v>
                </c:pt>
                <c:pt idx="534">
                  <c:v>6.2300232355744334E-2</c:v>
                </c:pt>
                <c:pt idx="535">
                  <c:v>6.235150298338675E-2</c:v>
                </c:pt>
                <c:pt idx="536">
                  <c:v>5.309642529881986E-2</c:v>
                </c:pt>
                <c:pt idx="537">
                  <c:v>6.0916104362220079E-2</c:v>
                </c:pt>
                <c:pt idx="538">
                  <c:v>6.1259167741343525E-2</c:v>
                </c:pt>
                <c:pt idx="539">
                  <c:v>5.5376372777300932E-2</c:v>
                </c:pt>
                <c:pt idx="540">
                  <c:v>5.945298204197081E-2</c:v>
                </c:pt>
                <c:pt idx="541">
                  <c:v>5.6120920431143854E-2</c:v>
                </c:pt>
                <c:pt idx="542">
                  <c:v>6.5310588388696716E-2</c:v>
                </c:pt>
                <c:pt idx="543">
                  <c:v>6.8811422932489236E-2</c:v>
                </c:pt>
                <c:pt idx="544">
                  <c:v>6.3949252304676352E-2</c:v>
                </c:pt>
                <c:pt idx="545">
                  <c:v>6.5051964688206593E-2</c:v>
                </c:pt>
                <c:pt idx="546">
                  <c:v>5.3874213601942958E-2</c:v>
                </c:pt>
                <c:pt idx="547">
                  <c:v>5.6498073947882699E-2</c:v>
                </c:pt>
                <c:pt idx="548">
                  <c:v>5.7894019102894878E-2</c:v>
                </c:pt>
                <c:pt idx="549">
                  <c:v>5.414493473038752E-2</c:v>
                </c:pt>
                <c:pt idx="550">
                  <c:v>6.0744550089498847E-2</c:v>
                </c:pt>
                <c:pt idx="551">
                  <c:v>5.6826568818842002E-2</c:v>
                </c:pt>
                <c:pt idx="552">
                  <c:v>7.0896618273267042E-2</c:v>
                </c:pt>
                <c:pt idx="553">
                  <c:v>7.2459817533689658E-2</c:v>
                </c:pt>
                <c:pt idx="554">
                  <c:v>6.6617092524109994E-2</c:v>
                </c:pt>
                <c:pt idx="555">
                  <c:v>7.126837419491866E-2</c:v>
                </c:pt>
                <c:pt idx="556">
                  <c:v>5.9391463829929048E-2</c:v>
                </c:pt>
                <c:pt idx="557">
                  <c:v>6.0706635196346059E-2</c:v>
                </c:pt>
                <c:pt idx="558">
                  <c:v>6.5316009920245111E-2</c:v>
                </c:pt>
                <c:pt idx="559">
                  <c:v>6.9061526574827392E-2</c:v>
                </c:pt>
                <c:pt idx="560">
                  <c:v>7.106125681544373E-2</c:v>
                </c:pt>
                <c:pt idx="561">
                  <c:v>7.1654649771347625E-2</c:v>
                </c:pt>
                <c:pt idx="562">
                  <c:v>6.2345960393736438E-2</c:v>
                </c:pt>
                <c:pt idx="563">
                  <c:v>6.9604507248104047E-2</c:v>
                </c:pt>
                <c:pt idx="564">
                  <c:v>7.4978647455752084E-2</c:v>
                </c:pt>
                <c:pt idx="565">
                  <c:v>6.7487411158984101E-2</c:v>
                </c:pt>
                <c:pt idx="566">
                  <c:v>5.9936100114140405E-2</c:v>
                </c:pt>
                <c:pt idx="567">
                  <c:v>6.3325667057173435E-2</c:v>
                </c:pt>
                <c:pt idx="568">
                  <c:v>6.9419217039468212E-2</c:v>
                </c:pt>
                <c:pt idx="569">
                  <c:v>6.8363217001676496E-2</c:v>
                </c:pt>
                <c:pt idx="570">
                  <c:v>6.4310466922053444E-2</c:v>
                </c:pt>
                <c:pt idx="571">
                  <c:v>6.3978198846227519E-2</c:v>
                </c:pt>
                <c:pt idx="572">
                  <c:v>6.5973297822964239E-2</c:v>
                </c:pt>
                <c:pt idx="573">
                  <c:v>6.2419565539308865E-2</c:v>
                </c:pt>
                <c:pt idx="574">
                  <c:v>5.5017393218364144E-2</c:v>
                </c:pt>
                <c:pt idx="575">
                  <c:v>6.1220165570563083E-2</c:v>
                </c:pt>
                <c:pt idx="576">
                  <c:v>6.0373100943294462E-2</c:v>
                </c:pt>
                <c:pt idx="577">
                  <c:v>5.3796198515986687E-2</c:v>
                </c:pt>
                <c:pt idx="578">
                  <c:v>6.1129678141317444E-2</c:v>
                </c:pt>
                <c:pt idx="579">
                  <c:v>6.7658479892883913E-2</c:v>
                </c:pt>
                <c:pt idx="580">
                  <c:v>6.8370169687858084E-2</c:v>
                </c:pt>
                <c:pt idx="581">
                  <c:v>4.8634763033543749E-2</c:v>
                </c:pt>
                <c:pt idx="582">
                  <c:v>5.8342715620969578E-2</c:v>
                </c:pt>
                <c:pt idx="583">
                  <c:v>6.5051968850588435E-2</c:v>
                </c:pt>
                <c:pt idx="584">
                  <c:v>6.4622015765042909E-2</c:v>
                </c:pt>
                <c:pt idx="585">
                  <c:v>5.9603414000194754E-2</c:v>
                </c:pt>
                <c:pt idx="586">
                  <c:v>5.6258036831801819E-2</c:v>
                </c:pt>
                <c:pt idx="587">
                  <c:v>6.3315760083138412E-2</c:v>
                </c:pt>
                <c:pt idx="588">
                  <c:v>5.6163215751203047E-2</c:v>
                </c:pt>
                <c:pt idx="589">
                  <c:v>5.3351998647098511E-2</c:v>
                </c:pt>
                <c:pt idx="590">
                  <c:v>6.5981397427129843E-2</c:v>
                </c:pt>
                <c:pt idx="591">
                  <c:v>6.0606153911343844E-2</c:v>
                </c:pt>
                <c:pt idx="592">
                  <c:v>6.3260811042237575E-2</c:v>
                </c:pt>
                <c:pt idx="593">
                  <c:v>5.8026564036133127E-2</c:v>
                </c:pt>
                <c:pt idx="594">
                  <c:v>6.4281540396990022E-2</c:v>
                </c:pt>
                <c:pt idx="595">
                  <c:v>6.5181062109492524E-2</c:v>
                </c:pt>
                <c:pt idx="596">
                  <c:v>5.6291046632984232E-2</c:v>
                </c:pt>
                <c:pt idx="597">
                  <c:v>6.0855388978107154E-2</c:v>
                </c:pt>
                <c:pt idx="598">
                  <c:v>6.2137890681847302E-2</c:v>
                </c:pt>
                <c:pt idx="599">
                  <c:v>5.9884211026690393E-2</c:v>
                </c:pt>
                <c:pt idx="600">
                  <c:v>5.3977876165245638E-2</c:v>
                </c:pt>
                <c:pt idx="601">
                  <c:v>5.5059841065838513E-2</c:v>
                </c:pt>
                <c:pt idx="602">
                  <c:v>6.3323480747715738E-2</c:v>
                </c:pt>
                <c:pt idx="603">
                  <c:v>6.1259105365992654E-2</c:v>
                </c:pt>
                <c:pt idx="604">
                  <c:v>6.4350324670228456E-2</c:v>
                </c:pt>
                <c:pt idx="605">
                  <c:v>5.9421613392995655E-2</c:v>
                </c:pt>
                <c:pt idx="606">
                  <c:v>6.4623950238348132E-2</c:v>
                </c:pt>
                <c:pt idx="607">
                  <c:v>6.0785205312715529E-2</c:v>
                </c:pt>
                <c:pt idx="608">
                  <c:v>4.9380951253189087E-2</c:v>
                </c:pt>
                <c:pt idx="609">
                  <c:v>5.5318871566250767E-2</c:v>
                </c:pt>
                <c:pt idx="610">
                  <c:v>5.6409410690659301E-2</c:v>
                </c:pt>
                <c:pt idx="611">
                  <c:v>5.2708182549459165E-2</c:v>
                </c:pt>
                <c:pt idx="612">
                  <c:v>4.7372713027207559E-2</c:v>
                </c:pt>
                <c:pt idx="613">
                  <c:v>5.7490591347906538E-2</c:v>
                </c:pt>
                <c:pt idx="614">
                  <c:v>5.8554377489806138E-2</c:v>
                </c:pt>
                <c:pt idx="615">
                  <c:v>5.8585212502297965E-2</c:v>
                </c:pt>
                <c:pt idx="616">
                  <c:v>5.6625449994563218E-2</c:v>
                </c:pt>
                <c:pt idx="617">
                  <c:v>5.1656296245469163E-2</c:v>
                </c:pt>
                <c:pt idx="618">
                  <c:v>5.5696062937446798E-2</c:v>
                </c:pt>
                <c:pt idx="619">
                  <c:v>6.5314489630181161E-2</c:v>
                </c:pt>
                <c:pt idx="620">
                  <c:v>5.5378183874711932E-2</c:v>
                </c:pt>
                <c:pt idx="621">
                  <c:v>5.4519078927114328E-2</c:v>
                </c:pt>
                <c:pt idx="622">
                  <c:v>5.2282720144600822E-2</c:v>
                </c:pt>
                <c:pt idx="623">
                  <c:v>6.1617209065312303E-2</c:v>
                </c:pt>
                <c:pt idx="624">
                  <c:v>5.3556826537277169E-2</c:v>
                </c:pt>
                <c:pt idx="625">
                  <c:v>5.3374220961256498E-2</c:v>
                </c:pt>
                <c:pt idx="626">
                  <c:v>4.9342778770315114E-2</c:v>
                </c:pt>
                <c:pt idx="627">
                  <c:v>5.0032399408209312E-2</c:v>
                </c:pt>
                <c:pt idx="628">
                  <c:v>5.7401362264507719E-2</c:v>
                </c:pt>
                <c:pt idx="629">
                  <c:v>6.1014722649324088E-2</c:v>
                </c:pt>
                <c:pt idx="630">
                  <c:v>5.8108568386443682E-2</c:v>
                </c:pt>
                <c:pt idx="631">
                  <c:v>4.2525281925670663E-2</c:v>
                </c:pt>
                <c:pt idx="632">
                  <c:v>5.8486485538085525E-2</c:v>
                </c:pt>
                <c:pt idx="633">
                  <c:v>5.1371818022444324E-2</c:v>
                </c:pt>
                <c:pt idx="634">
                  <c:v>5.3613922956291381E-2</c:v>
                </c:pt>
                <c:pt idx="635">
                  <c:v>4.7433021337261357E-2</c:v>
                </c:pt>
                <c:pt idx="636">
                  <c:v>4.7459917680868421E-2</c:v>
                </c:pt>
                <c:pt idx="637">
                  <c:v>5.1314915067544917E-2</c:v>
                </c:pt>
                <c:pt idx="638">
                  <c:v>5.5251608494085745E-2</c:v>
                </c:pt>
                <c:pt idx="639">
                  <c:v>5.8256188210399538E-2</c:v>
                </c:pt>
                <c:pt idx="640">
                  <c:v>6.0064251049247772E-2</c:v>
                </c:pt>
                <c:pt idx="641">
                  <c:v>6.6004312679408136E-2</c:v>
                </c:pt>
                <c:pt idx="642">
                  <c:v>5.429719558810716E-2</c:v>
                </c:pt>
                <c:pt idx="643">
                  <c:v>6.4055965888424923E-2</c:v>
                </c:pt>
                <c:pt idx="644">
                  <c:v>5.785452206320138E-2</c:v>
                </c:pt>
                <c:pt idx="645">
                  <c:v>5.9474930716111707E-2</c:v>
                </c:pt>
                <c:pt idx="646">
                  <c:v>5.3932330797948472E-2</c:v>
                </c:pt>
                <c:pt idx="647">
                  <c:v>5.1690541486025643E-2</c:v>
                </c:pt>
                <c:pt idx="648">
                  <c:v>5.6601975125554455E-2</c:v>
                </c:pt>
                <c:pt idx="649">
                  <c:v>4.7193059703523214E-2</c:v>
                </c:pt>
                <c:pt idx="650">
                  <c:v>6.0189156833015491E-2</c:v>
                </c:pt>
                <c:pt idx="651">
                  <c:v>5.4333412939997237E-2</c:v>
                </c:pt>
                <c:pt idx="652">
                  <c:v>5.2167376314311335E-2</c:v>
                </c:pt>
                <c:pt idx="653">
                  <c:v>5.7066616247288683E-2</c:v>
                </c:pt>
                <c:pt idx="654">
                  <c:v>5.669837358044065E-2</c:v>
                </c:pt>
                <c:pt idx="655">
                  <c:v>6.1712635971384697E-2</c:v>
                </c:pt>
                <c:pt idx="656">
                  <c:v>5.9280039604027807E-2</c:v>
                </c:pt>
                <c:pt idx="657">
                  <c:v>6.516437746080174E-2</c:v>
                </c:pt>
                <c:pt idx="658">
                  <c:v>5.2150474154006192E-2</c:v>
                </c:pt>
                <c:pt idx="659">
                  <c:v>6.3996455969911797E-2</c:v>
                </c:pt>
                <c:pt idx="660">
                  <c:v>6.4293931350417402E-2</c:v>
                </c:pt>
                <c:pt idx="661">
                  <c:v>6.0752548266272813E-2</c:v>
                </c:pt>
                <c:pt idx="662">
                  <c:v>6.8647123872328117E-2</c:v>
                </c:pt>
                <c:pt idx="663">
                  <c:v>6.6888561788587264E-2</c:v>
                </c:pt>
                <c:pt idx="664">
                  <c:v>5.2486685981335136E-2</c:v>
                </c:pt>
                <c:pt idx="665">
                  <c:v>6.4689532080997564E-2</c:v>
                </c:pt>
                <c:pt idx="666">
                  <c:v>6.6239971479671061E-2</c:v>
                </c:pt>
                <c:pt idx="667">
                  <c:v>6.7213293709481398E-2</c:v>
                </c:pt>
                <c:pt idx="668">
                  <c:v>6.7635446263496934E-2</c:v>
                </c:pt>
                <c:pt idx="669">
                  <c:v>5.9697454463911857E-2</c:v>
                </c:pt>
                <c:pt idx="670">
                  <c:v>5.3714766679748061E-2</c:v>
                </c:pt>
                <c:pt idx="671">
                  <c:v>6.7921674217926664E-2</c:v>
                </c:pt>
                <c:pt idx="672">
                  <c:v>6.6969754773136103E-2</c:v>
                </c:pt>
                <c:pt idx="673">
                  <c:v>5.5960478801250581E-2</c:v>
                </c:pt>
                <c:pt idx="674">
                  <c:v>6.2159181510848954E-2</c:v>
                </c:pt>
                <c:pt idx="675">
                  <c:v>5.4475153587798759E-2</c:v>
                </c:pt>
                <c:pt idx="676">
                  <c:v>5.5739548200272583E-2</c:v>
                </c:pt>
                <c:pt idx="677">
                  <c:v>5.514194406413718E-2</c:v>
                </c:pt>
                <c:pt idx="678">
                  <c:v>5.9935611487514688E-2</c:v>
                </c:pt>
                <c:pt idx="679">
                  <c:v>5.3883279317986942E-2</c:v>
                </c:pt>
                <c:pt idx="680">
                  <c:v>5.4726593988914024E-2</c:v>
                </c:pt>
                <c:pt idx="681">
                  <c:v>5.1971985747080049E-2</c:v>
                </c:pt>
                <c:pt idx="682">
                  <c:v>6.2731636663339807E-2</c:v>
                </c:pt>
                <c:pt idx="683">
                  <c:v>5.3511026932592673E-2</c:v>
                </c:pt>
                <c:pt idx="684">
                  <c:v>5.2472602891789781E-2</c:v>
                </c:pt>
                <c:pt idx="685">
                  <c:v>5.347175368868886E-2</c:v>
                </c:pt>
                <c:pt idx="686">
                  <c:v>5.059351596196808E-2</c:v>
                </c:pt>
                <c:pt idx="687">
                  <c:v>4.4489318463865675E-2</c:v>
                </c:pt>
                <c:pt idx="688">
                  <c:v>4.9484997781485504E-2</c:v>
                </c:pt>
                <c:pt idx="689">
                  <c:v>5.7810416394174509E-2</c:v>
                </c:pt>
                <c:pt idx="690">
                  <c:v>5.8381437160707046E-2</c:v>
                </c:pt>
                <c:pt idx="691">
                  <c:v>5.4370269858157821E-2</c:v>
                </c:pt>
                <c:pt idx="692">
                  <c:v>5.5460332190254362E-2</c:v>
                </c:pt>
                <c:pt idx="693">
                  <c:v>5.2550721060863781E-2</c:v>
                </c:pt>
                <c:pt idx="694">
                  <c:v>4.6053440279207526E-2</c:v>
                </c:pt>
                <c:pt idx="695">
                  <c:v>4.3529219665230753E-2</c:v>
                </c:pt>
                <c:pt idx="696">
                  <c:v>5.2967224011018069E-2</c:v>
                </c:pt>
                <c:pt idx="697">
                  <c:v>5.0321690983198754E-2</c:v>
                </c:pt>
                <c:pt idx="698">
                  <c:v>5.0974436503732692E-2</c:v>
                </c:pt>
                <c:pt idx="699">
                  <c:v>4.888076347626371E-2</c:v>
                </c:pt>
                <c:pt idx="700">
                  <c:v>5.0887694436011627E-2</c:v>
                </c:pt>
                <c:pt idx="701">
                  <c:v>4.1361664534869731E-2</c:v>
                </c:pt>
                <c:pt idx="702">
                  <c:v>3.9718450074187991E-2</c:v>
                </c:pt>
                <c:pt idx="703">
                  <c:v>4.0000567222955453E-2</c:v>
                </c:pt>
                <c:pt idx="704">
                  <c:v>4.2626590992920294E-2</c:v>
                </c:pt>
                <c:pt idx="705">
                  <c:v>3.6045102927294535E-2</c:v>
                </c:pt>
                <c:pt idx="706">
                  <c:v>4.4056481856113452E-2</c:v>
                </c:pt>
                <c:pt idx="707">
                  <c:v>5.558014439620982E-2</c:v>
                </c:pt>
                <c:pt idx="708">
                  <c:v>4.6609997111327614E-2</c:v>
                </c:pt>
                <c:pt idx="709">
                  <c:v>4.2861098803669888E-2</c:v>
                </c:pt>
                <c:pt idx="710">
                  <c:v>4.9150288089710087E-2</c:v>
                </c:pt>
                <c:pt idx="711">
                  <c:v>5.4474678815968423E-2</c:v>
                </c:pt>
                <c:pt idx="712">
                  <c:v>4.6972428588643228E-2</c:v>
                </c:pt>
                <c:pt idx="713">
                  <c:v>4.8399092484451053E-2</c:v>
                </c:pt>
                <c:pt idx="714">
                  <c:v>4.3563347589495628E-2</c:v>
                </c:pt>
                <c:pt idx="715">
                  <c:v>4.0320470477150594E-2</c:v>
                </c:pt>
                <c:pt idx="716">
                  <c:v>3.9505891298912722E-2</c:v>
                </c:pt>
                <c:pt idx="717">
                  <c:v>5.6417437186351366E-2</c:v>
                </c:pt>
                <c:pt idx="718">
                  <c:v>5.5381201337585978E-2</c:v>
                </c:pt>
                <c:pt idx="719">
                  <c:v>4.9867402261067763E-2</c:v>
                </c:pt>
                <c:pt idx="720">
                  <c:v>5.2584649289404428E-2</c:v>
                </c:pt>
                <c:pt idx="721">
                  <c:v>5.1806842810314967E-2</c:v>
                </c:pt>
                <c:pt idx="722">
                  <c:v>4.6792882636875609E-2</c:v>
                </c:pt>
                <c:pt idx="723">
                  <c:v>6.039245438765542E-2</c:v>
                </c:pt>
                <c:pt idx="724">
                  <c:v>4.9960970735866063E-2</c:v>
                </c:pt>
                <c:pt idx="725">
                  <c:v>4.6836950882713654E-2</c:v>
                </c:pt>
                <c:pt idx="726">
                  <c:v>4.4666039168047122E-2</c:v>
                </c:pt>
                <c:pt idx="727">
                  <c:v>4.7872517108469105E-2</c:v>
                </c:pt>
                <c:pt idx="728">
                  <c:v>3.9994113478553348E-2</c:v>
                </c:pt>
                <c:pt idx="729">
                  <c:v>4.2588342823304128E-2</c:v>
                </c:pt>
                <c:pt idx="730">
                  <c:v>5.717073282135083E-2</c:v>
                </c:pt>
                <c:pt idx="731">
                  <c:v>6.4566376890216437E-2</c:v>
                </c:pt>
                <c:pt idx="732">
                  <c:v>4.6009372449815955E-2</c:v>
                </c:pt>
                <c:pt idx="733">
                  <c:v>4.7950796821007925E-2</c:v>
                </c:pt>
                <c:pt idx="734">
                  <c:v>5.251343609931923E-2</c:v>
                </c:pt>
                <c:pt idx="735">
                  <c:v>4.2646334177210754E-2</c:v>
                </c:pt>
                <c:pt idx="736">
                  <c:v>4.2212134807775491E-2</c:v>
                </c:pt>
                <c:pt idx="737">
                  <c:v>4.6443151502891133E-2</c:v>
                </c:pt>
                <c:pt idx="738">
                  <c:v>4.8007923023546464E-2</c:v>
                </c:pt>
                <c:pt idx="739">
                  <c:v>4.6445372820716278E-2</c:v>
                </c:pt>
                <c:pt idx="740">
                  <c:v>4.3023995997874771E-2</c:v>
                </c:pt>
                <c:pt idx="741">
                  <c:v>4.8726118789900276E-2</c:v>
                </c:pt>
                <c:pt idx="742">
                  <c:v>4.213128181167132E-2</c:v>
                </c:pt>
                <c:pt idx="743">
                  <c:v>3.6121961022474114E-2</c:v>
                </c:pt>
                <c:pt idx="744">
                  <c:v>4.0391676127378588E-2</c:v>
                </c:pt>
                <c:pt idx="745">
                  <c:v>5.4694045298647874E-2</c:v>
                </c:pt>
                <c:pt idx="746">
                  <c:v>5.2715998321245044E-2</c:v>
                </c:pt>
                <c:pt idx="747">
                  <c:v>4.2027936564852347E-2</c:v>
                </c:pt>
                <c:pt idx="748">
                  <c:v>4.200493801739482E-2</c:v>
                </c:pt>
                <c:pt idx="749">
                  <c:v>3.6050283992416145E-2</c:v>
                </c:pt>
                <c:pt idx="750">
                  <c:v>4.0457275699570444E-2</c:v>
                </c:pt>
                <c:pt idx="751">
                  <c:v>3.6190570010564582E-2</c:v>
                </c:pt>
                <c:pt idx="752">
                  <c:v>3.8844222062435832E-2</c:v>
                </c:pt>
                <c:pt idx="753">
                  <c:v>4.3873910687220775E-2</c:v>
                </c:pt>
                <c:pt idx="754">
                  <c:v>3.9844289854897068E-2</c:v>
                </c:pt>
                <c:pt idx="755">
                  <c:v>3.9326913572849946E-2</c:v>
                </c:pt>
                <c:pt idx="756">
                  <c:v>4.8602155964963485E-2</c:v>
                </c:pt>
                <c:pt idx="757">
                  <c:v>4.6200662595206207E-2</c:v>
                </c:pt>
                <c:pt idx="758">
                  <c:v>5.4513182558102308E-2</c:v>
                </c:pt>
                <c:pt idx="759">
                  <c:v>3.6134801128263748E-2</c:v>
                </c:pt>
                <c:pt idx="760">
                  <c:v>3.8247681195119863E-2</c:v>
                </c:pt>
                <c:pt idx="761">
                  <c:v>3.9490359790164582E-2</c:v>
                </c:pt>
                <c:pt idx="762">
                  <c:v>4.4432355308190036E-2</c:v>
                </c:pt>
                <c:pt idx="763">
                  <c:v>4.4767733826025558E-2</c:v>
                </c:pt>
                <c:pt idx="764">
                  <c:v>4.0381616041462787E-2</c:v>
                </c:pt>
                <c:pt idx="765">
                  <c:v>4.1484408080744689E-2</c:v>
                </c:pt>
                <c:pt idx="766">
                  <c:v>3.6716942609965691E-2</c:v>
                </c:pt>
                <c:pt idx="767">
                  <c:v>4.3135315672402731E-2</c:v>
                </c:pt>
                <c:pt idx="768">
                  <c:v>4.2382186449910798E-2</c:v>
                </c:pt>
                <c:pt idx="769">
                  <c:v>4.5234609437967831E-2</c:v>
                </c:pt>
                <c:pt idx="770">
                  <c:v>3.5380237731694471E-2</c:v>
                </c:pt>
                <c:pt idx="771">
                  <c:v>3.4986730712017619E-2</c:v>
                </c:pt>
                <c:pt idx="772">
                  <c:v>2.8329978341195314E-2</c:v>
                </c:pt>
                <c:pt idx="773">
                  <c:v>4.4499611465375379E-2</c:v>
                </c:pt>
                <c:pt idx="774">
                  <c:v>3.8284651331276523E-2</c:v>
                </c:pt>
                <c:pt idx="775">
                  <c:v>3.51526743791436E-2</c:v>
                </c:pt>
                <c:pt idx="776">
                  <c:v>3.4079722069809096E-2</c:v>
                </c:pt>
                <c:pt idx="777">
                  <c:v>2.6303722940835481E-2</c:v>
                </c:pt>
                <c:pt idx="778">
                  <c:v>3.7876700255733031E-2</c:v>
                </c:pt>
                <c:pt idx="779">
                  <c:v>5.5315143577017382E-2</c:v>
                </c:pt>
                <c:pt idx="780">
                  <c:v>4.8403894166331889E-2</c:v>
                </c:pt>
                <c:pt idx="781">
                  <c:v>4.7927534682591658E-2</c:v>
                </c:pt>
                <c:pt idx="782">
                  <c:v>2.5719448237105799E-2</c:v>
                </c:pt>
                <c:pt idx="783">
                  <c:v>3.1832117862572971E-2</c:v>
                </c:pt>
                <c:pt idx="784">
                  <c:v>3.6954384700766736E-2</c:v>
                </c:pt>
                <c:pt idx="785">
                  <c:v>3.6563837772773951E-2</c:v>
                </c:pt>
                <c:pt idx="786">
                  <c:v>3.6729638898293081E-2</c:v>
                </c:pt>
                <c:pt idx="787">
                  <c:v>2.1670363780540221E-2</c:v>
                </c:pt>
                <c:pt idx="788">
                  <c:v>4.0091719739083306E-2</c:v>
                </c:pt>
                <c:pt idx="789">
                  <c:v>2.8234907212726951E-2</c:v>
                </c:pt>
                <c:pt idx="790">
                  <c:v>4.243200048511956E-2</c:v>
                </c:pt>
                <c:pt idx="791">
                  <c:v>3.2199050179074033E-2</c:v>
                </c:pt>
                <c:pt idx="792">
                  <c:v>3.2179129499121169E-2</c:v>
                </c:pt>
                <c:pt idx="793">
                  <c:v>2.8508747259870973E-2</c:v>
                </c:pt>
                <c:pt idx="794">
                  <c:v>4.3423258373144244E-2</c:v>
                </c:pt>
                <c:pt idx="795">
                  <c:v>3.5875697270201845E-2</c:v>
                </c:pt>
                <c:pt idx="796">
                  <c:v>3.2285570781103973E-2</c:v>
                </c:pt>
                <c:pt idx="797">
                  <c:v>3.9072465240940532E-2</c:v>
                </c:pt>
                <c:pt idx="798">
                  <c:v>3.6674805538655098E-2</c:v>
                </c:pt>
                <c:pt idx="799">
                  <c:v>3.7302141067471095E-2</c:v>
                </c:pt>
                <c:pt idx="800">
                  <c:v>2.9677883898393126E-2</c:v>
                </c:pt>
                <c:pt idx="801">
                  <c:v>3.2117889893907375E-2</c:v>
                </c:pt>
                <c:pt idx="802">
                  <c:v>3.7833324860471383E-2</c:v>
                </c:pt>
                <c:pt idx="803">
                  <c:v>4.1978178665517389E-2</c:v>
                </c:pt>
                <c:pt idx="804">
                  <c:v>3.0811757820365167E-2</c:v>
                </c:pt>
                <c:pt idx="805">
                  <c:v>2.4570686612089311E-2</c:v>
                </c:pt>
                <c:pt idx="806">
                  <c:v>4.3699902583151852E-2</c:v>
                </c:pt>
                <c:pt idx="807">
                  <c:v>3.9048617180233829E-2</c:v>
                </c:pt>
                <c:pt idx="808">
                  <c:v>3.795719071397731E-2</c:v>
                </c:pt>
                <c:pt idx="809">
                  <c:v>3.506448011581953E-2</c:v>
                </c:pt>
                <c:pt idx="810">
                  <c:v>3.9023474566599825E-2</c:v>
                </c:pt>
                <c:pt idx="811">
                  <c:v>4.7531069561730234E-2</c:v>
                </c:pt>
                <c:pt idx="812">
                  <c:v>3.9047028280227984E-2</c:v>
                </c:pt>
                <c:pt idx="813">
                  <c:v>3.6656196552207858E-2</c:v>
                </c:pt>
                <c:pt idx="814">
                  <c:v>2.5977296138255071E-2</c:v>
                </c:pt>
                <c:pt idx="815">
                  <c:v>2.6416176256617033E-2</c:v>
                </c:pt>
                <c:pt idx="816">
                  <c:v>2.8662974434887606E-2</c:v>
                </c:pt>
                <c:pt idx="817">
                  <c:v>3.1061851129531207E-2</c:v>
                </c:pt>
                <c:pt idx="818">
                  <c:v>3.2021094929729689E-2</c:v>
                </c:pt>
                <c:pt idx="819">
                  <c:v>4.5891655439864849E-2</c:v>
                </c:pt>
                <c:pt idx="820">
                  <c:v>4.6323459062619358E-2</c:v>
                </c:pt>
                <c:pt idx="821">
                  <c:v>4.7894380412457103E-2</c:v>
                </c:pt>
                <c:pt idx="822">
                  <c:v>3.6099598764700133E-2</c:v>
                </c:pt>
                <c:pt idx="823">
                  <c:v>4.2831282476772162E-2</c:v>
                </c:pt>
                <c:pt idx="824">
                  <c:v>3.8943129999192881E-2</c:v>
                </c:pt>
                <c:pt idx="825">
                  <c:v>3.4272874343421973E-2</c:v>
                </c:pt>
                <c:pt idx="826">
                  <c:v>2.8852616553362742E-2</c:v>
                </c:pt>
                <c:pt idx="827">
                  <c:v>3.9472346404977196E-2</c:v>
                </c:pt>
                <c:pt idx="828">
                  <c:v>3.457061649510626E-2</c:v>
                </c:pt>
                <c:pt idx="829">
                  <c:v>3.0637768535141677E-2</c:v>
                </c:pt>
                <c:pt idx="830">
                  <c:v>4.4243401960770694E-2</c:v>
                </c:pt>
                <c:pt idx="831">
                  <c:v>3.9320687058888651E-2</c:v>
                </c:pt>
                <c:pt idx="832">
                  <c:v>2.613816564730187E-2</c:v>
                </c:pt>
                <c:pt idx="833">
                  <c:v>2.559046341666326E-2</c:v>
                </c:pt>
                <c:pt idx="834">
                  <c:v>3.297681020551118E-2</c:v>
                </c:pt>
                <c:pt idx="835">
                  <c:v>3.2550535997304363E-2</c:v>
                </c:pt>
                <c:pt idx="836">
                  <c:v>3.9501197798388218E-2</c:v>
                </c:pt>
                <c:pt idx="837">
                  <c:v>3.5486231681030184E-2</c:v>
                </c:pt>
                <c:pt idx="838">
                  <c:v>2.6108893573925519E-2</c:v>
                </c:pt>
                <c:pt idx="839">
                  <c:v>3.7654688111747152E-2</c:v>
                </c:pt>
                <c:pt idx="840">
                  <c:v>5.3838657169670859E-2</c:v>
                </c:pt>
                <c:pt idx="841">
                  <c:v>6.5163472531658106E-2</c:v>
                </c:pt>
                <c:pt idx="842">
                  <c:v>6.7020073670135516E-2</c:v>
                </c:pt>
                <c:pt idx="843">
                  <c:v>6.0182585278014976E-2</c:v>
                </c:pt>
                <c:pt idx="844">
                  <c:v>6.0139153215064911E-2</c:v>
                </c:pt>
                <c:pt idx="845">
                  <c:v>5.6880408330667653E-2</c:v>
                </c:pt>
                <c:pt idx="846">
                  <c:v>6.4587737472334733E-2</c:v>
                </c:pt>
                <c:pt idx="847">
                  <c:v>5.6509013401407432E-2</c:v>
                </c:pt>
                <c:pt idx="848">
                  <c:v>6.6828178513140643E-2</c:v>
                </c:pt>
                <c:pt idx="849">
                  <c:v>5.4521544186875888E-2</c:v>
                </c:pt>
                <c:pt idx="850">
                  <c:v>6.9147996451507807E-2</c:v>
                </c:pt>
                <c:pt idx="851">
                  <c:v>6.9356493129251851E-2</c:v>
                </c:pt>
                <c:pt idx="852">
                  <c:v>6.889543112435019E-2</c:v>
                </c:pt>
                <c:pt idx="853">
                  <c:v>5.6124360722116788E-2</c:v>
                </c:pt>
                <c:pt idx="854">
                  <c:v>6.2042595726185201E-2</c:v>
                </c:pt>
                <c:pt idx="855">
                  <c:v>5.3826852527757485E-2</c:v>
                </c:pt>
                <c:pt idx="856">
                  <c:v>7.0402587663356414E-2</c:v>
                </c:pt>
                <c:pt idx="857">
                  <c:v>6.8446051994781626E-2</c:v>
                </c:pt>
                <c:pt idx="858">
                  <c:v>5.83246042332973E-2</c:v>
                </c:pt>
                <c:pt idx="859">
                  <c:v>6.6085312097167559E-2</c:v>
                </c:pt>
                <c:pt idx="860">
                  <c:v>6.0199438603341079E-2</c:v>
                </c:pt>
                <c:pt idx="861">
                  <c:v>5.8663159638974498E-2</c:v>
                </c:pt>
                <c:pt idx="862">
                  <c:v>5.5639604330227355E-2</c:v>
                </c:pt>
                <c:pt idx="863">
                  <c:v>5.2313991279742705E-2</c:v>
                </c:pt>
                <c:pt idx="864">
                  <c:v>6.185107403707002E-2</c:v>
                </c:pt>
                <c:pt idx="865">
                  <c:v>4.7718791792235482E-2</c:v>
                </c:pt>
                <c:pt idx="866">
                  <c:v>5.5850024977844137E-2</c:v>
                </c:pt>
                <c:pt idx="867">
                  <c:v>5.7278862889650339E-2</c:v>
                </c:pt>
                <c:pt idx="868">
                  <c:v>3.9837074072721745E-2</c:v>
                </c:pt>
                <c:pt idx="869">
                  <c:v>5.1088382661216375E-2</c:v>
                </c:pt>
                <c:pt idx="870">
                  <c:v>4.9650946646089981E-2</c:v>
                </c:pt>
                <c:pt idx="871">
                  <c:v>4.3307840624223756E-2</c:v>
                </c:pt>
                <c:pt idx="872">
                  <c:v>6.0028330219626905E-2</c:v>
                </c:pt>
                <c:pt idx="873">
                  <c:v>2.9425972094130479E-2</c:v>
                </c:pt>
                <c:pt idx="874">
                  <c:v>3.4074456607851494E-2</c:v>
                </c:pt>
                <c:pt idx="875">
                  <c:v>3.7801280039018649E-2</c:v>
                </c:pt>
              </c:numCache>
            </c:numRef>
          </c:yVal>
          <c:smooth val="0"/>
        </c:ser>
        <c:dLbls>
          <c:showLegendKey val="0"/>
          <c:showVal val="0"/>
          <c:showCatName val="0"/>
          <c:showSerName val="0"/>
          <c:showPercent val="0"/>
          <c:showBubbleSize val="0"/>
        </c:dLbls>
        <c:axId val="130348544"/>
        <c:axId val="130350464"/>
      </c:scatterChart>
      <c:valAx>
        <c:axId val="130348544"/>
        <c:scaling>
          <c:orientation val="minMax"/>
          <c:max val="870"/>
          <c:min val="350"/>
        </c:scaling>
        <c:delete val="0"/>
        <c:axPos val="b"/>
        <c:title>
          <c:tx>
            <c:rich>
              <a:bodyPr/>
              <a:lstStyle/>
              <a:p>
                <a:pPr>
                  <a:defRPr/>
                </a:pPr>
                <a:r>
                  <a:rPr lang="en-US"/>
                  <a:t>Wavelength</a:t>
                </a:r>
              </a:p>
            </c:rich>
          </c:tx>
          <c:layout/>
          <c:overlay val="0"/>
        </c:title>
        <c:numFmt formatCode="General" sourceLinked="1"/>
        <c:majorTickMark val="out"/>
        <c:minorTickMark val="none"/>
        <c:tickLblPos val="nextTo"/>
        <c:txPr>
          <a:bodyPr rot="0" vert="horz"/>
          <a:lstStyle/>
          <a:p>
            <a:pPr>
              <a:defRPr/>
            </a:pPr>
            <a:endParaRPr lang="en-US"/>
          </a:p>
        </c:txPr>
        <c:crossAx val="130350464"/>
        <c:crosses val="autoZero"/>
        <c:crossBetween val="midCat"/>
      </c:valAx>
      <c:valAx>
        <c:axId val="130350464"/>
        <c:scaling>
          <c:orientation val="minMax"/>
          <c:max val="1"/>
          <c:min val="-0.2"/>
        </c:scaling>
        <c:delete val="0"/>
        <c:axPos val="l"/>
        <c:majorGridlines>
          <c:spPr>
            <a:ln>
              <a:solidFill>
                <a:schemeClr val="tx1"/>
              </a:solidFill>
            </a:ln>
          </c:spPr>
        </c:majorGridlines>
        <c:title>
          <c:tx>
            <c:rich>
              <a:bodyPr rot="-5400000" vert="horz"/>
              <a:lstStyle/>
              <a:p>
                <a:pPr>
                  <a:defRPr/>
                </a:pPr>
                <a:r>
                  <a:rPr lang="en-US"/>
                  <a:t>Optical Depth</a:t>
                </a:r>
              </a:p>
            </c:rich>
          </c:tx>
          <c:layout/>
          <c:overlay val="0"/>
        </c:title>
        <c:numFmt formatCode="General" sourceLinked="1"/>
        <c:majorTickMark val="out"/>
        <c:minorTickMark val="none"/>
        <c:tickLblPos val="nextTo"/>
        <c:crossAx val="130348544"/>
        <c:crosses val="autoZero"/>
        <c:crossBetween val="midCat"/>
      </c:valAx>
    </c:plotArea>
    <c:legend>
      <c:legendPos val="r"/>
      <c:layout/>
      <c:overlay val="0"/>
    </c:legend>
    <c:plotVisOnly val="1"/>
    <c:dispBlanksAs val="gap"/>
    <c:showDLblsOverMax val="0"/>
  </c:chart>
  <c:spPr>
    <a:solidFill>
      <a:schemeClr val="bg1">
        <a:lumMod val="75000"/>
      </a:schemeClr>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TOA Irradiance (for Calibration)</a:t>
            </a:r>
          </a:p>
        </c:rich>
      </c:tx>
      <c:layout/>
      <c:overlay val="0"/>
    </c:title>
    <c:autoTitleDeleted val="0"/>
    <c:plotArea>
      <c:layout/>
      <c:scatterChart>
        <c:scatterStyle val="lineMarker"/>
        <c:varyColors val="0"/>
        <c:ser>
          <c:idx val="0"/>
          <c:order val="0"/>
          <c:tx>
            <c:v>TOA Irradiance</c:v>
          </c:tx>
          <c:spPr>
            <a:ln w="19050">
              <a:solidFill>
                <a:srgbClr val="FF0000"/>
              </a:solidFill>
            </a:ln>
          </c:spPr>
          <c:marker>
            <c:symbol val="none"/>
          </c:marker>
          <c:xVal>
            <c:numRef>
              <c:f>Processed!$B$4:$B$1594</c:f>
              <c:numCache>
                <c:formatCode>General</c:formatCode>
                <c:ptCount val="1591"/>
                <c:pt idx="0">
                  <c:v>347.36</c:v>
                </c:pt>
                <c:pt idx="1">
                  <c:v>347.72</c:v>
                </c:pt>
                <c:pt idx="2">
                  <c:v>348.09</c:v>
                </c:pt>
                <c:pt idx="3">
                  <c:v>348.46</c:v>
                </c:pt>
                <c:pt idx="4">
                  <c:v>348.82</c:v>
                </c:pt>
                <c:pt idx="5">
                  <c:v>349.19</c:v>
                </c:pt>
                <c:pt idx="6">
                  <c:v>349.56</c:v>
                </c:pt>
                <c:pt idx="7">
                  <c:v>349.92</c:v>
                </c:pt>
                <c:pt idx="8">
                  <c:v>350.29</c:v>
                </c:pt>
                <c:pt idx="9">
                  <c:v>350.66</c:v>
                </c:pt>
                <c:pt idx="10">
                  <c:v>351.02</c:v>
                </c:pt>
                <c:pt idx="11">
                  <c:v>351.39</c:v>
                </c:pt>
                <c:pt idx="12">
                  <c:v>351.75</c:v>
                </c:pt>
                <c:pt idx="13">
                  <c:v>352.12</c:v>
                </c:pt>
                <c:pt idx="14">
                  <c:v>352.49</c:v>
                </c:pt>
                <c:pt idx="15">
                  <c:v>352.85</c:v>
                </c:pt>
                <c:pt idx="16">
                  <c:v>353.22</c:v>
                </c:pt>
                <c:pt idx="17">
                  <c:v>353.58</c:v>
                </c:pt>
                <c:pt idx="18">
                  <c:v>353.95</c:v>
                </c:pt>
                <c:pt idx="19">
                  <c:v>354.32</c:v>
                </c:pt>
                <c:pt idx="20">
                  <c:v>354.68</c:v>
                </c:pt>
                <c:pt idx="21">
                  <c:v>355.05</c:v>
                </c:pt>
                <c:pt idx="22">
                  <c:v>355.41</c:v>
                </c:pt>
                <c:pt idx="23">
                  <c:v>355.78</c:v>
                </c:pt>
                <c:pt idx="24">
                  <c:v>356.14</c:v>
                </c:pt>
                <c:pt idx="25">
                  <c:v>356.51</c:v>
                </c:pt>
                <c:pt idx="26">
                  <c:v>356.88</c:v>
                </c:pt>
                <c:pt idx="27">
                  <c:v>357.24</c:v>
                </c:pt>
                <c:pt idx="28">
                  <c:v>357.61</c:v>
                </c:pt>
                <c:pt idx="29">
                  <c:v>357.97</c:v>
                </c:pt>
                <c:pt idx="30">
                  <c:v>358.34</c:v>
                </c:pt>
                <c:pt idx="31">
                  <c:v>358.7</c:v>
                </c:pt>
                <c:pt idx="32">
                  <c:v>359.07</c:v>
                </c:pt>
                <c:pt idx="33">
                  <c:v>359.43</c:v>
                </c:pt>
                <c:pt idx="34">
                  <c:v>359.8</c:v>
                </c:pt>
                <c:pt idx="35">
                  <c:v>360.16</c:v>
                </c:pt>
                <c:pt idx="36">
                  <c:v>360.53</c:v>
                </c:pt>
                <c:pt idx="37">
                  <c:v>360.89</c:v>
                </c:pt>
                <c:pt idx="38">
                  <c:v>361.26</c:v>
                </c:pt>
                <c:pt idx="39">
                  <c:v>361.62</c:v>
                </c:pt>
                <c:pt idx="40">
                  <c:v>361.99</c:v>
                </c:pt>
                <c:pt idx="41">
                  <c:v>362.35</c:v>
                </c:pt>
                <c:pt idx="42">
                  <c:v>362.72</c:v>
                </c:pt>
                <c:pt idx="43">
                  <c:v>363.08</c:v>
                </c:pt>
                <c:pt idx="44">
                  <c:v>363.45</c:v>
                </c:pt>
                <c:pt idx="45">
                  <c:v>363.81</c:v>
                </c:pt>
                <c:pt idx="46">
                  <c:v>364.18</c:v>
                </c:pt>
                <c:pt idx="47">
                  <c:v>364.54</c:v>
                </c:pt>
                <c:pt idx="48">
                  <c:v>364.91</c:v>
                </c:pt>
                <c:pt idx="49">
                  <c:v>365.27</c:v>
                </c:pt>
                <c:pt idx="50">
                  <c:v>365.64</c:v>
                </c:pt>
                <c:pt idx="51">
                  <c:v>366</c:v>
                </c:pt>
                <c:pt idx="52">
                  <c:v>366.37</c:v>
                </c:pt>
                <c:pt idx="53">
                  <c:v>366.73</c:v>
                </c:pt>
                <c:pt idx="54">
                  <c:v>367.1</c:v>
                </c:pt>
                <c:pt idx="55">
                  <c:v>367.46</c:v>
                </c:pt>
                <c:pt idx="56">
                  <c:v>367.83</c:v>
                </c:pt>
                <c:pt idx="57">
                  <c:v>368.19</c:v>
                </c:pt>
                <c:pt idx="58">
                  <c:v>368.55</c:v>
                </c:pt>
                <c:pt idx="59">
                  <c:v>368.92</c:v>
                </c:pt>
                <c:pt idx="60">
                  <c:v>369.28</c:v>
                </c:pt>
                <c:pt idx="61">
                  <c:v>369.65</c:v>
                </c:pt>
                <c:pt idx="62">
                  <c:v>370.01</c:v>
                </c:pt>
                <c:pt idx="63">
                  <c:v>370.38</c:v>
                </c:pt>
                <c:pt idx="64">
                  <c:v>370.74</c:v>
                </c:pt>
                <c:pt idx="65">
                  <c:v>371.1</c:v>
                </c:pt>
                <c:pt idx="66">
                  <c:v>371.47</c:v>
                </c:pt>
                <c:pt idx="67">
                  <c:v>371.83</c:v>
                </c:pt>
                <c:pt idx="68">
                  <c:v>372.2</c:v>
                </c:pt>
                <c:pt idx="69">
                  <c:v>372.56</c:v>
                </c:pt>
                <c:pt idx="70">
                  <c:v>372.92</c:v>
                </c:pt>
                <c:pt idx="71">
                  <c:v>373.29</c:v>
                </c:pt>
                <c:pt idx="72">
                  <c:v>373.65</c:v>
                </c:pt>
                <c:pt idx="73">
                  <c:v>374.02</c:v>
                </c:pt>
                <c:pt idx="74">
                  <c:v>374.38</c:v>
                </c:pt>
                <c:pt idx="75">
                  <c:v>374.74</c:v>
                </c:pt>
                <c:pt idx="76">
                  <c:v>375.11</c:v>
                </c:pt>
                <c:pt idx="77">
                  <c:v>375.47</c:v>
                </c:pt>
                <c:pt idx="78">
                  <c:v>375.83</c:v>
                </c:pt>
                <c:pt idx="79">
                  <c:v>376.2</c:v>
                </c:pt>
                <c:pt idx="80">
                  <c:v>376.56</c:v>
                </c:pt>
                <c:pt idx="81">
                  <c:v>376.92</c:v>
                </c:pt>
                <c:pt idx="82">
                  <c:v>377.29</c:v>
                </c:pt>
                <c:pt idx="83">
                  <c:v>377.65</c:v>
                </c:pt>
                <c:pt idx="84">
                  <c:v>378.01</c:v>
                </c:pt>
                <c:pt idx="85">
                  <c:v>378.38</c:v>
                </c:pt>
                <c:pt idx="86">
                  <c:v>378.74</c:v>
                </c:pt>
                <c:pt idx="87">
                  <c:v>379.1</c:v>
                </c:pt>
                <c:pt idx="88">
                  <c:v>379.47</c:v>
                </c:pt>
                <c:pt idx="89">
                  <c:v>379.83</c:v>
                </c:pt>
                <c:pt idx="90">
                  <c:v>380.19</c:v>
                </c:pt>
                <c:pt idx="91">
                  <c:v>380.56</c:v>
                </c:pt>
                <c:pt idx="92">
                  <c:v>380.92</c:v>
                </c:pt>
                <c:pt idx="93">
                  <c:v>381.28</c:v>
                </c:pt>
                <c:pt idx="94">
                  <c:v>381.65</c:v>
                </c:pt>
                <c:pt idx="95">
                  <c:v>382.01</c:v>
                </c:pt>
                <c:pt idx="96">
                  <c:v>382.37</c:v>
                </c:pt>
                <c:pt idx="97">
                  <c:v>382.73</c:v>
                </c:pt>
                <c:pt idx="98">
                  <c:v>383.1</c:v>
                </c:pt>
                <c:pt idx="99">
                  <c:v>383.46</c:v>
                </c:pt>
                <c:pt idx="100">
                  <c:v>383.82</c:v>
                </c:pt>
                <c:pt idx="101">
                  <c:v>384.19</c:v>
                </c:pt>
                <c:pt idx="102">
                  <c:v>384.55</c:v>
                </c:pt>
                <c:pt idx="103">
                  <c:v>384.91</c:v>
                </c:pt>
                <c:pt idx="104">
                  <c:v>385.27</c:v>
                </c:pt>
                <c:pt idx="105">
                  <c:v>385.64</c:v>
                </c:pt>
                <c:pt idx="106">
                  <c:v>386</c:v>
                </c:pt>
                <c:pt idx="107">
                  <c:v>386.36</c:v>
                </c:pt>
                <c:pt idx="108">
                  <c:v>386.72</c:v>
                </c:pt>
                <c:pt idx="109">
                  <c:v>387.09</c:v>
                </c:pt>
                <c:pt idx="110">
                  <c:v>387.45</c:v>
                </c:pt>
                <c:pt idx="111">
                  <c:v>387.81</c:v>
                </c:pt>
                <c:pt idx="112">
                  <c:v>388.17</c:v>
                </c:pt>
                <c:pt idx="113">
                  <c:v>388.54</c:v>
                </c:pt>
                <c:pt idx="114">
                  <c:v>388.9</c:v>
                </c:pt>
                <c:pt idx="115">
                  <c:v>389.26</c:v>
                </c:pt>
                <c:pt idx="116">
                  <c:v>389.62</c:v>
                </c:pt>
                <c:pt idx="117">
                  <c:v>389.98</c:v>
                </c:pt>
                <c:pt idx="118">
                  <c:v>390.35</c:v>
                </c:pt>
                <c:pt idx="119">
                  <c:v>390.71</c:v>
                </c:pt>
                <c:pt idx="120">
                  <c:v>391.07</c:v>
                </c:pt>
                <c:pt idx="121">
                  <c:v>391.43</c:v>
                </c:pt>
                <c:pt idx="122">
                  <c:v>391.79</c:v>
                </c:pt>
                <c:pt idx="123">
                  <c:v>392.16</c:v>
                </c:pt>
                <c:pt idx="124">
                  <c:v>392.52</c:v>
                </c:pt>
                <c:pt idx="125">
                  <c:v>392.88</c:v>
                </c:pt>
                <c:pt idx="126">
                  <c:v>393.24</c:v>
                </c:pt>
                <c:pt idx="127">
                  <c:v>393.6</c:v>
                </c:pt>
                <c:pt idx="128">
                  <c:v>393.96</c:v>
                </c:pt>
                <c:pt idx="129">
                  <c:v>394.33</c:v>
                </c:pt>
                <c:pt idx="130">
                  <c:v>394.69</c:v>
                </c:pt>
                <c:pt idx="131">
                  <c:v>395.05</c:v>
                </c:pt>
                <c:pt idx="132">
                  <c:v>395.41</c:v>
                </c:pt>
                <c:pt idx="133">
                  <c:v>395.77</c:v>
                </c:pt>
                <c:pt idx="134">
                  <c:v>396.13</c:v>
                </c:pt>
                <c:pt idx="135">
                  <c:v>396.5</c:v>
                </c:pt>
                <c:pt idx="136">
                  <c:v>396.86</c:v>
                </c:pt>
                <c:pt idx="137">
                  <c:v>397.22</c:v>
                </c:pt>
                <c:pt idx="138">
                  <c:v>397.58</c:v>
                </c:pt>
                <c:pt idx="139">
                  <c:v>397.94</c:v>
                </c:pt>
                <c:pt idx="140">
                  <c:v>398.3</c:v>
                </c:pt>
                <c:pt idx="141">
                  <c:v>398.66</c:v>
                </c:pt>
                <c:pt idx="142">
                  <c:v>399.02</c:v>
                </c:pt>
                <c:pt idx="143">
                  <c:v>399.39</c:v>
                </c:pt>
                <c:pt idx="144">
                  <c:v>399.75</c:v>
                </c:pt>
                <c:pt idx="145">
                  <c:v>400.11</c:v>
                </c:pt>
                <c:pt idx="146">
                  <c:v>400.47</c:v>
                </c:pt>
                <c:pt idx="147">
                  <c:v>400.83</c:v>
                </c:pt>
                <c:pt idx="148">
                  <c:v>401.19</c:v>
                </c:pt>
                <c:pt idx="149">
                  <c:v>401.55</c:v>
                </c:pt>
                <c:pt idx="150">
                  <c:v>401.91</c:v>
                </c:pt>
                <c:pt idx="151">
                  <c:v>402.27</c:v>
                </c:pt>
                <c:pt idx="152">
                  <c:v>402.63</c:v>
                </c:pt>
                <c:pt idx="153">
                  <c:v>402.99</c:v>
                </c:pt>
                <c:pt idx="154">
                  <c:v>403.35</c:v>
                </c:pt>
                <c:pt idx="155">
                  <c:v>403.72</c:v>
                </c:pt>
                <c:pt idx="156">
                  <c:v>404.08</c:v>
                </c:pt>
                <c:pt idx="157">
                  <c:v>404.44</c:v>
                </c:pt>
                <c:pt idx="158">
                  <c:v>404.8</c:v>
                </c:pt>
                <c:pt idx="159">
                  <c:v>405.16</c:v>
                </c:pt>
                <c:pt idx="160">
                  <c:v>405.52</c:v>
                </c:pt>
                <c:pt idx="161">
                  <c:v>405.88</c:v>
                </c:pt>
                <c:pt idx="162">
                  <c:v>406.24</c:v>
                </c:pt>
                <c:pt idx="163">
                  <c:v>406.6</c:v>
                </c:pt>
                <c:pt idx="164">
                  <c:v>406.96</c:v>
                </c:pt>
                <c:pt idx="165">
                  <c:v>407.32</c:v>
                </c:pt>
                <c:pt idx="166">
                  <c:v>407.68</c:v>
                </c:pt>
                <c:pt idx="167">
                  <c:v>408.04</c:v>
                </c:pt>
                <c:pt idx="168">
                  <c:v>408.4</c:v>
                </c:pt>
                <c:pt idx="169">
                  <c:v>408.76</c:v>
                </c:pt>
                <c:pt idx="170">
                  <c:v>409.12</c:v>
                </c:pt>
                <c:pt idx="171">
                  <c:v>409.48</c:v>
                </c:pt>
                <c:pt idx="172">
                  <c:v>409.84</c:v>
                </c:pt>
                <c:pt idx="173">
                  <c:v>410.2</c:v>
                </c:pt>
                <c:pt idx="174">
                  <c:v>410.56</c:v>
                </c:pt>
                <c:pt idx="175">
                  <c:v>410.92</c:v>
                </c:pt>
                <c:pt idx="176">
                  <c:v>411.28</c:v>
                </c:pt>
                <c:pt idx="177">
                  <c:v>411.64</c:v>
                </c:pt>
                <c:pt idx="178">
                  <c:v>412</c:v>
                </c:pt>
                <c:pt idx="179">
                  <c:v>412.36</c:v>
                </c:pt>
                <c:pt idx="180">
                  <c:v>412.72</c:v>
                </c:pt>
                <c:pt idx="181">
                  <c:v>413.08</c:v>
                </c:pt>
                <c:pt idx="182">
                  <c:v>413.44</c:v>
                </c:pt>
                <c:pt idx="183">
                  <c:v>413.8</c:v>
                </c:pt>
                <c:pt idx="184">
                  <c:v>414.16</c:v>
                </c:pt>
                <c:pt idx="185">
                  <c:v>414.52</c:v>
                </c:pt>
                <c:pt idx="186">
                  <c:v>414.88</c:v>
                </c:pt>
                <c:pt idx="187">
                  <c:v>415.23</c:v>
                </c:pt>
                <c:pt idx="188">
                  <c:v>415.59</c:v>
                </c:pt>
                <c:pt idx="189">
                  <c:v>415.95</c:v>
                </c:pt>
                <c:pt idx="190">
                  <c:v>416.31</c:v>
                </c:pt>
                <c:pt idx="191">
                  <c:v>416.67</c:v>
                </c:pt>
                <c:pt idx="192">
                  <c:v>417.03</c:v>
                </c:pt>
                <c:pt idx="193">
                  <c:v>417.39</c:v>
                </c:pt>
                <c:pt idx="194">
                  <c:v>417.75</c:v>
                </c:pt>
                <c:pt idx="195">
                  <c:v>418.11</c:v>
                </c:pt>
                <c:pt idx="196">
                  <c:v>418.47</c:v>
                </c:pt>
                <c:pt idx="197">
                  <c:v>418.83</c:v>
                </c:pt>
                <c:pt idx="198">
                  <c:v>419.19</c:v>
                </c:pt>
                <c:pt idx="199">
                  <c:v>419.54</c:v>
                </c:pt>
                <c:pt idx="200">
                  <c:v>419.9</c:v>
                </c:pt>
                <c:pt idx="201">
                  <c:v>420.26</c:v>
                </c:pt>
                <c:pt idx="202">
                  <c:v>420.62</c:v>
                </c:pt>
                <c:pt idx="203">
                  <c:v>420.98</c:v>
                </c:pt>
                <c:pt idx="204">
                  <c:v>421.34</c:v>
                </c:pt>
                <c:pt idx="205">
                  <c:v>421.7</c:v>
                </c:pt>
                <c:pt idx="206">
                  <c:v>422.06</c:v>
                </c:pt>
                <c:pt idx="207">
                  <c:v>422.41</c:v>
                </c:pt>
                <c:pt idx="208">
                  <c:v>422.77</c:v>
                </c:pt>
                <c:pt idx="209">
                  <c:v>423.13</c:v>
                </c:pt>
                <c:pt idx="210">
                  <c:v>423.49</c:v>
                </c:pt>
                <c:pt idx="211">
                  <c:v>423.85</c:v>
                </c:pt>
                <c:pt idx="212">
                  <c:v>424.21</c:v>
                </c:pt>
                <c:pt idx="213">
                  <c:v>424.56</c:v>
                </c:pt>
                <c:pt idx="214">
                  <c:v>424.92</c:v>
                </c:pt>
                <c:pt idx="215">
                  <c:v>425.28</c:v>
                </c:pt>
                <c:pt idx="216">
                  <c:v>425.64</c:v>
                </c:pt>
                <c:pt idx="217">
                  <c:v>426</c:v>
                </c:pt>
                <c:pt idx="218">
                  <c:v>426.36</c:v>
                </c:pt>
                <c:pt idx="219">
                  <c:v>426.71</c:v>
                </c:pt>
                <c:pt idx="220">
                  <c:v>427.07</c:v>
                </c:pt>
                <c:pt idx="221">
                  <c:v>427.43</c:v>
                </c:pt>
                <c:pt idx="222">
                  <c:v>427.79</c:v>
                </c:pt>
                <c:pt idx="223">
                  <c:v>428.15</c:v>
                </c:pt>
                <c:pt idx="224">
                  <c:v>428.5</c:v>
                </c:pt>
                <c:pt idx="225">
                  <c:v>428.86</c:v>
                </c:pt>
                <c:pt idx="226">
                  <c:v>429.22</c:v>
                </c:pt>
                <c:pt idx="227">
                  <c:v>429.58</c:v>
                </c:pt>
                <c:pt idx="228">
                  <c:v>429.94</c:v>
                </c:pt>
                <c:pt idx="229">
                  <c:v>430.29</c:v>
                </c:pt>
                <c:pt idx="230">
                  <c:v>430.65</c:v>
                </c:pt>
                <c:pt idx="231">
                  <c:v>431.01</c:v>
                </c:pt>
                <c:pt idx="232">
                  <c:v>431.37</c:v>
                </c:pt>
                <c:pt idx="233">
                  <c:v>431.72</c:v>
                </c:pt>
                <c:pt idx="234">
                  <c:v>432.08</c:v>
                </c:pt>
                <c:pt idx="235">
                  <c:v>432.44</c:v>
                </c:pt>
                <c:pt idx="236">
                  <c:v>432.8</c:v>
                </c:pt>
                <c:pt idx="237">
                  <c:v>433.15</c:v>
                </c:pt>
                <c:pt idx="238">
                  <c:v>433.51</c:v>
                </c:pt>
                <c:pt idx="239">
                  <c:v>433.87</c:v>
                </c:pt>
                <c:pt idx="240">
                  <c:v>434.22</c:v>
                </c:pt>
                <c:pt idx="241">
                  <c:v>434.58</c:v>
                </c:pt>
                <c:pt idx="242">
                  <c:v>434.94</c:v>
                </c:pt>
                <c:pt idx="243">
                  <c:v>435.3</c:v>
                </c:pt>
                <c:pt idx="244">
                  <c:v>435.65</c:v>
                </c:pt>
                <c:pt idx="245">
                  <c:v>436.01</c:v>
                </c:pt>
                <c:pt idx="246">
                  <c:v>436.37</c:v>
                </c:pt>
                <c:pt idx="247">
                  <c:v>436.72</c:v>
                </c:pt>
                <c:pt idx="248">
                  <c:v>437.08</c:v>
                </c:pt>
                <c:pt idx="249">
                  <c:v>437.44</c:v>
                </c:pt>
                <c:pt idx="250">
                  <c:v>437.8</c:v>
                </c:pt>
                <c:pt idx="251">
                  <c:v>438.15</c:v>
                </c:pt>
                <c:pt idx="252">
                  <c:v>438.51</c:v>
                </c:pt>
                <c:pt idx="253">
                  <c:v>438.87</c:v>
                </c:pt>
                <c:pt idx="254">
                  <c:v>439.22</c:v>
                </c:pt>
                <c:pt idx="255">
                  <c:v>439.58</c:v>
                </c:pt>
                <c:pt idx="256">
                  <c:v>439.94</c:v>
                </c:pt>
                <c:pt idx="257">
                  <c:v>440.29</c:v>
                </c:pt>
                <c:pt idx="258">
                  <c:v>440.65</c:v>
                </c:pt>
                <c:pt idx="259">
                  <c:v>441.01</c:v>
                </c:pt>
                <c:pt idx="260">
                  <c:v>441.36</c:v>
                </c:pt>
                <c:pt idx="261">
                  <c:v>441.72</c:v>
                </c:pt>
                <c:pt idx="262">
                  <c:v>442.07</c:v>
                </c:pt>
                <c:pt idx="263">
                  <c:v>442.43</c:v>
                </c:pt>
                <c:pt idx="264">
                  <c:v>442.79</c:v>
                </c:pt>
                <c:pt idx="265">
                  <c:v>443.14</c:v>
                </c:pt>
                <c:pt idx="266">
                  <c:v>443.5</c:v>
                </c:pt>
                <c:pt idx="267">
                  <c:v>443.86</c:v>
                </c:pt>
                <c:pt idx="268">
                  <c:v>444.21</c:v>
                </c:pt>
                <c:pt idx="269">
                  <c:v>444.57</c:v>
                </c:pt>
                <c:pt idx="270">
                  <c:v>444.92</c:v>
                </c:pt>
                <c:pt idx="271">
                  <c:v>445.28</c:v>
                </c:pt>
                <c:pt idx="272">
                  <c:v>445.64</c:v>
                </c:pt>
                <c:pt idx="273">
                  <c:v>445.99</c:v>
                </c:pt>
                <c:pt idx="274">
                  <c:v>446.35</c:v>
                </c:pt>
                <c:pt idx="275">
                  <c:v>446.7</c:v>
                </c:pt>
                <c:pt idx="276">
                  <c:v>447.06</c:v>
                </c:pt>
                <c:pt idx="277">
                  <c:v>447.42</c:v>
                </c:pt>
                <c:pt idx="278">
                  <c:v>447.77</c:v>
                </c:pt>
                <c:pt idx="279">
                  <c:v>448.13</c:v>
                </c:pt>
                <c:pt idx="280">
                  <c:v>448.48</c:v>
                </c:pt>
                <c:pt idx="281">
                  <c:v>448.84</c:v>
                </c:pt>
                <c:pt idx="282">
                  <c:v>449.19</c:v>
                </c:pt>
                <c:pt idx="283">
                  <c:v>449.55</c:v>
                </c:pt>
                <c:pt idx="284">
                  <c:v>449.9</c:v>
                </c:pt>
                <c:pt idx="285">
                  <c:v>450.26</c:v>
                </c:pt>
                <c:pt idx="286">
                  <c:v>450.62</c:v>
                </c:pt>
                <c:pt idx="287">
                  <c:v>450.97</c:v>
                </c:pt>
                <c:pt idx="288">
                  <c:v>451.33</c:v>
                </c:pt>
                <c:pt idx="289">
                  <c:v>451.68</c:v>
                </c:pt>
                <c:pt idx="290">
                  <c:v>452.04</c:v>
                </c:pt>
                <c:pt idx="291">
                  <c:v>452.39</c:v>
                </c:pt>
                <c:pt idx="292">
                  <c:v>452.75</c:v>
                </c:pt>
                <c:pt idx="293">
                  <c:v>453.1</c:v>
                </c:pt>
                <c:pt idx="294">
                  <c:v>453.46</c:v>
                </c:pt>
                <c:pt idx="295">
                  <c:v>453.81</c:v>
                </c:pt>
                <c:pt idx="296">
                  <c:v>454.17</c:v>
                </c:pt>
                <c:pt idx="297">
                  <c:v>454.52</c:v>
                </c:pt>
                <c:pt idx="298">
                  <c:v>454.88</c:v>
                </c:pt>
                <c:pt idx="299">
                  <c:v>455.23</c:v>
                </c:pt>
                <c:pt idx="300">
                  <c:v>455.59</c:v>
                </c:pt>
                <c:pt idx="301">
                  <c:v>455.94</c:v>
                </c:pt>
                <c:pt idx="302">
                  <c:v>456.3</c:v>
                </c:pt>
                <c:pt idx="303">
                  <c:v>456.65</c:v>
                </c:pt>
                <c:pt idx="304">
                  <c:v>457.01</c:v>
                </c:pt>
                <c:pt idx="305">
                  <c:v>457.36</c:v>
                </c:pt>
                <c:pt idx="306">
                  <c:v>457.72</c:v>
                </c:pt>
                <c:pt idx="307">
                  <c:v>458.07</c:v>
                </c:pt>
                <c:pt idx="308">
                  <c:v>458.42</c:v>
                </c:pt>
                <c:pt idx="309">
                  <c:v>458.78</c:v>
                </c:pt>
                <c:pt idx="310">
                  <c:v>459.13</c:v>
                </c:pt>
                <c:pt idx="311">
                  <c:v>459.49</c:v>
                </c:pt>
                <c:pt idx="312">
                  <c:v>459.84</c:v>
                </c:pt>
                <c:pt idx="313">
                  <c:v>460.2</c:v>
                </c:pt>
                <c:pt idx="314">
                  <c:v>460.55</c:v>
                </c:pt>
                <c:pt idx="315">
                  <c:v>460.9</c:v>
                </c:pt>
                <c:pt idx="316">
                  <c:v>461.26</c:v>
                </c:pt>
                <c:pt idx="317">
                  <c:v>461.61</c:v>
                </c:pt>
                <c:pt idx="318">
                  <c:v>461.97</c:v>
                </c:pt>
                <c:pt idx="319">
                  <c:v>462.32</c:v>
                </c:pt>
                <c:pt idx="320">
                  <c:v>462.68</c:v>
                </c:pt>
                <c:pt idx="321">
                  <c:v>463.03</c:v>
                </c:pt>
                <c:pt idx="322">
                  <c:v>463.38</c:v>
                </c:pt>
                <c:pt idx="323">
                  <c:v>463.74</c:v>
                </c:pt>
                <c:pt idx="324">
                  <c:v>464.09</c:v>
                </c:pt>
                <c:pt idx="325">
                  <c:v>464.44</c:v>
                </c:pt>
                <c:pt idx="326">
                  <c:v>464.8</c:v>
                </c:pt>
                <c:pt idx="327">
                  <c:v>465.15</c:v>
                </c:pt>
                <c:pt idx="328">
                  <c:v>465.51</c:v>
                </c:pt>
                <c:pt idx="329">
                  <c:v>465.86</c:v>
                </c:pt>
                <c:pt idx="330">
                  <c:v>466.21</c:v>
                </c:pt>
                <c:pt idx="331">
                  <c:v>466.57</c:v>
                </c:pt>
                <c:pt idx="332">
                  <c:v>466.92</c:v>
                </c:pt>
                <c:pt idx="333">
                  <c:v>467.27</c:v>
                </c:pt>
                <c:pt idx="334">
                  <c:v>467.63</c:v>
                </c:pt>
                <c:pt idx="335">
                  <c:v>467.98</c:v>
                </c:pt>
                <c:pt idx="336">
                  <c:v>468.33</c:v>
                </c:pt>
                <c:pt idx="337">
                  <c:v>468.69</c:v>
                </c:pt>
                <c:pt idx="338">
                  <c:v>469.04</c:v>
                </c:pt>
                <c:pt idx="339">
                  <c:v>469.39</c:v>
                </c:pt>
                <c:pt idx="340">
                  <c:v>469.75</c:v>
                </c:pt>
                <c:pt idx="341">
                  <c:v>470.1</c:v>
                </c:pt>
                <c:pt idx="342">
                  <c:v>470.45</c:v>
                </c:pt>
                <c:pt idx="343">
                  <c:v>470.81</c:v>
                </c:pt>
                <c:pt idx="344">
                  <c:v>471.16</c:v>
                </c:pt>
                <c:pt idx="345">
                  <c:v>471.51</c:v>
                </c:pt>
                <c:pt idx="346">
                  <c:v>471.87</c:v>
                </c:pt>
                <c:pt idx="347">
                  <c:v>472.22</c:v>
                </c:pt>
                <c:pt idx="348">
                  <c:v>472.57</c:v>
                </c:pt>
                <c:pt idx="349">
                  <c:v>472.92</c:v>
                </c:pt>
                <c:pt idx="350">
                  <c:v>473.28</c:v>
                </c:pt>
                <c:pt idx="351">
                  <c:v>473.63</c:v>
                </c:pt>
                <c:pt idx="352">
                  <c:v>473.98</c:v>
                </c:pt>
                <c:pt idx="353">
                  <c:v>474.34</c:v>
                </c:pt>
                <c:pt idx="354">
                  <c:v>474.69</c:v>
                </c:pt>
                <c:pt idx="355">
                  <c:v>475.04</c:v>
                </c:pt>
                <c:pt idx="356">
                  <c:v>475.39</c:v>
                </c:pt>
                <c:pt idx="357">
                  <c:v>475.75</c:v>
                </c:pt>
                <c:pt idx="358">
                  <c:v>476.1</c:v>
                </c:pt>
                <c:pt idx="359">
                  <c:v>476.45</c:v>
                </c:pt>
                <c:pt idx="360">
                  <c:v>476.8</c:v>
                </c:pt>
                <c:pt idx="361">
                  <c:v>477.16</c:v>
                </c:pt>
                <c:pt idx="362">
                  <c:v>477.51</c:v>
                </c:pt>
                <c:pt idx="363">
                  <c:v>477.86</c:v>
                </c:pt>
                <c:pt idx="364">
                  <c:v>478.21</c:v>
                </c:pt>
                <c:pt idx="365">
                  <c:v>478.56</c:v>
                </c:pt>
                <c:pt idx="366">
                  <c:v>478.92</c:v>
                </c:pt>
                <c:pt idx="367">
                  <c:v>479.27</c:v>
                </c:pt>
                <c:pt idx="368">
                  <c:v>479.62</c:v>
                </c:pt>
                <c:pt idx="369">
                  <c:v>479.97</c:v>
                </c:pt>
                <c:pt idx="370">
                  <c:v>480.32</c:v>
                </c:pt>
                <c:pt idx="371">
                  <c:v>480.68</c:v>
                </c:pt>
                <c:pt idx="372">
                  <c:v>481.03</c:v>
                </c:pt>
                <c:pt idx="373">
                  <c:v>481.38</c:v>
                </c:pt>
                <c:pt idx="374">
                  <c:v>481.73</c:v>
                </c:pt>
                <c:pt idx="375">
                  <c:v>482.08</c:v>
                </c:pt>
                <c:pt idx="376">
                  <c:v>482.44</c:v>
                </c:pt>
                <c:pt idx="377">
                  <c:v>482.79</c:v>
                </c:pt>
                <c:pt idx="378">
                  <c:v>483.14</c:v>
                </c:pt>
                <c:pt idx="379">
                  <c:v>483.49</c:v>
                </c:pt>
                <c:pt idx="380">
                  <c:v>483.84</c:v>
                </c:pt>
                <c:pt idx="381">
                  <c:v>484.19</c:v>
                </c:pt>
                <c:pt idx="382">
                  <c:v>484.54</c:v>
                </c:pt>
                <c:pt idx="383">
                  <c:v>484.9</c:v>
                </c:pt>
                <c:pt idx="384">
                  <c:v>485.25</c:v>
                </c:pt>
                <c:pt idx="385">
                  <c:v>485.6</c:v>
                </c:pt>
                <c:pt idx="386">
                  <c:v>485.95</c:v>
                </c:pt>
                <c:pt idx="387">
                  <c:v>486.3</c:v>
                </c:pt>
                <c:pt idx="388">
                  <c:v>486.65</c:v>
                </c:pt>
                <c:pt idx="389">
                  <c:v>487</c:v>
                </c:pt>
                <c:pt idx="390">
                  <c:v>487.36</c:v>
                </c:pt>
                <c:pt idx="391">
                  <c:v>487.71</c:v>
                </c:pt>
                <c:pt idx="392">
                  <c:v>488.06</c:v>
                </c:pt>
                <c:pt idx="393">
                  <c:v>488.41</c:v>
                </c:pt>
                <c:pt idx="394">
                  <c:v>488.76</c:v>
                </c:pt>
                <c:pt idx="395">
                  <c:v>489.11</c:v>
                </c:pt>
                <c:pt idx="396">
                  <c:v>489.46</c:v>
                </c:pt>
                <c:pt idx="397">
                  <c:v>489.81</c:v>
                </c:pt>
                <c:pt idx="398">
                  <c:v>490.16</c:v>
                </c:pt>
                <c:pt idx="399">
                  <c:v>490.51</c:v>
                </c:pt>
                <c:pt idx="400">
                  <c:v>490.86</c:v>
                </c:pt>
                <c:pt idx="401">
                  <c:v>491.22</c:v>
                </c:pt>
                <c:pt idx="402">
                  <c:v>491.57</c:v>
                </c:pt>
                <c:pt idx="403">
                  <c:v>491.92</c:v>
                </c:pt>
                <c:pt idx="404">
                  <c:v>492.27</c:v>
                </c:pt>
                <c:pt idx="405">
                  <c:v>492.62</c:v>
                </c:pt>
                <c:pt idx="406">
                  <c:v>492.97</c:v>
                </c:pt>
                <c:pt idx="407">
                  <c:v>493.32</c:v>
                </c:pt>
                <c:pt idx="408">
                  <c:v>493.67</c:v>
                </c:pt>
                <c:pt idx="409">
                  <c:v>494.02</c:v>
                </c:pt>
                <c:pt idx="410">
                  <c:v>494.37</c:v>
                </c:pt>
                <c:pt idx="411">
                  <c:v>494.72</c:v>
                </c:pt>
                <c:pt idx="412">
                  <c:v>495.07</c:v>
                </c:pt>
                <c:pt idx="413">
                  <c:v>495.42</c:v>
                </c:pt>
                <c:pt idx="414">
                  <c:v>495.77</c:v>
                </c:pt>
                <c:pt idx="415">
                  <c:v>496.12</c:v>
                </c:pt>
                <c:pt idx="416">
                  <c:v>496.47</c:v>
                </c:pt>
                <c:pt idx="417">
                  <c:v>496.82</c:v>
                </c:pt>
                <c:pt idx="418">
                  <c:v>497.17</c:v>
                </c:pt>
                <c:pt idx="419">
                  <c:v>497.52</c:v>
                </c:pt>
                <c:pt idx="420">
                  <c:v>497.87</c:v>
                </c:pt>
                <c:pt idx="421">
                  <c:v>498.22</c:v>
                </c:pt>
                <c:pt idx="422">
                  <c:v>498.57</c:v>
                </c:pt>
                <c:pt idx="423">
                  <c:v>498.92</c:v>
                </c:pt>
                <c:pt idx="424">
                  <c:v>499.27</c:v>
                </c:pt>
                <c:pt idx="425">
                  <c:v>499.62</c:v>
                </c:pt>
                <c:pt idx="426">
                  <c:v>499.97</c:v>
                </c:pt>
                <c:pt idx="427">
                  <c:v>500.32</c:v>
                </c:pt>
                <c:pt idx="428">
                  <c:v>500.67</c:v>
                </c:pt>
                <c:pt idx="429">
                  <c:v>501.02</c:v>
                </c:pt>
                <c:pt idx="430">
                  <c:v>501.37</c:v>
                </c:pt>
                <c:pt idx="431">
                  <c:v>501.72</c:v>
                </c:pt>
                <c:pt idx="432">
                  <c:v>502.07</c:v>
                </c:pt>
                <c:pt idx="433">
                  <c:v>502.41</c:v>
                </c:pt>
                <c:pt idx="434">
                  <c:v>502.76</c:v>
                </c:pt>
                <c:pt idx="435">
                  <c:v>503.11</c:v>
                </c:pt>
                <c:pt idx="436">
                  <c:v>503.46</c:v>
                </c:pt>
                <c:pt idx="437">
                  <c:v>503.81</c:v>
                </c:pt>
                <c:pt idx="438">
                  <c:v>504.16</c:v>
                </c:pt>
                <c:pt idx="439">
                  <c:v>504.51</c:v>
                </c:pt>
                <c:pt idx="440">
                  <c:v>504.86</c:v>
                </c:pt>
                <c:pt idx="441">
                  <c:v>505.21</c:v>
                </c:pt>
                <c:pt idx="442">
                  <c:v>505.56</c:v>
                </c:pt>
                <c:pt idx="443">
                  <c:v>505.91</c:v>
                </c:pt>
                <c:pt idx="444">
                  <c:v>506.25</c:v>
                </c:pt>
                <c:pt idx="445">
                  <c:v>506.6</c:v>
                </c:pt>
                <c:pt idx="446">
                  <c:v>506.95</c:v>
                </c:pt>
                <c:pt idx="447">
                  <c:v>507.3</c:v>
                </c:pt>
                <c:pt idx="448">
                  <c:v>507.65</c:v>
                </c:pt>
                <c:pt idx="449">
                  <c:v>508</c:v>
                </c:pt>
                <c:pt idx="450">
                  <c:v>508.35</c:v>
                </c:pt>
                <c:pt idx="451">
                  <c:v>508.7</c:v>
                </c:pt>
                <c:pt idx="452">
                  <c:v>509.03999999999996</c:v>
                </c:pt>
                <c:pt idx="453">
                  <c:v>509.39</c:v>
                </c:pt>
                <c:pt idx="454">
                  <c:v>509.74</c:v>
                </c:pt>
                <c:pt idx="455">
                  <c:v>510.09000000000003</c:v>
                </c:pt>
                <c:pt idx="456">
                  <c:v>510.44000000000005</c:v>
                </c:pt>
                <c:pt idx="457">
                  <c:v>510.78999999999996</c:v>
                </c:pt>
                <c:pt idx="458">
                  <c:v>511.13</c:v>
                </c:pt>
                <c:pt idx="459">
                  <c:v>511.48</c:v>
                </c:pt>
                <c:pt idx="460">
                  <c:v>511.83000000000004</c:v>
                </c:pt>
                <c:pt idx="461">
                  <c:v>512.17999999999995</c:v>
                </c:pt>
                <c:pt idx="462">
                  <c:v>512.53</c:v>
                </c:pt>
                <c:pt idx="463">
                  <c:v>512.88</c:v>
                </c:pt>
                <c:pt idx="464">
                  <c:v>513.22</c:v>
                </c:pt>
                <c:pt idx="465">
                  <c:v>513.57000000000005</c:v>
                </c:pt>
                <c:pt idx="466">
                  <c:v>513.91999999999996</c:v>
                </c:pt>
                <c:pt idx="467">
                  <c:v>514.27</c:v>
                </c:pt>
                <c:pt idx="468">
                  <c:v>514.62</c:v>
                </c:pt>
                <c:pt idx="469">
                  <c:v>514.96</c:v>
                </c:pt>
                <c:pt idx="470">
                  <c:v>515.30999999999995</c:v>
                </c:pt>
                <c:pt idx="471">
                  <c:v>515.66</c:v>
                </c:pt>
                <c:pt idx="472">
                  <c:v>516.01</c:v>
                </c:pt>
                <c:pt idx="473">
                  <c:v>516.35</c:v>
                </c:pt>
                <c:pt idx="474">
                  <c:v>516.70000000000005</c:v>
                </c:pt>
                <c:pt idx="475">
                  <c:v>517.04999999999995</c:v>
                </c:pt>
                <c:pt idx="476">
                  <c:v>517.4</c:v>
                </c:pt>
                <c:pt idx="477">
                  <c:v>517.74</c:v>
                </c:pt>
                <c:pt idx="478">
                  <c:v>518.09</c:v>
                </c:pt>
                <c:pt idx="479">
                  <c:v>518.44000000000005</c:v>
                </c:pt>
                <c:pt idx="480">
                  <c:v>518.79</c:v>
                </c:pt>
                <c:pt idx="481">
                  <c:v>519.13</c:v>
                </c:pt>
                <c:pt idx="482">
                  <c:v>519.48</c:v>
                </c:pt>
                <c:pt idx="483">
                  <c:v>519.83000000000004</c:v>
                </c:pt>
                <c:pt idx="484">
                  <c:v>520.17999999999995</c:v>
                </c:pt>
                <c:pt idx="485">
                  <c:v>520.52</c:v>
                </c:pt>
                <c:pt idx="486">
                  <c:v>520.87</c:v>
                </c:pt>
                <c:pt idx="487">
                  <c:v>521.22</c:v>
                </c:pt>
                <c:pt idx="488">
                  <c:v>521.55999999999995</c:v>
                </c:pt>
                <c:pt idx="489">
                  <c:v>521.91</c:v>
                </c:pt>
                <c:pt idx="490">
                  <c:v>522.26</c:v>
                </c:pt>
                <c:pt idx="491">
                  <c:v>522.6</c:v>
                </c:pt>
                <c:pt idx="492">
                  <c:v>522.95000000000005</c:v>
                </c:pt>
                <c:pt idx="493">
                  <c:v>523.29999999999995</c:v>
                </c:pt>
                <c:pt idx="494">
                  <c:v>523.64</c:v>
                </c:pt>
                <c:pt idx="495">
                  <c:v>523.99</c:v>
                </c:pt>
                <c:pt idx="496">
                  <c:v>524.34</c:v>
                </c:pt>
                <c:pt idx="497">
                  <c:v>524.67999999999995</c:v>
                </c:pt>
                <c:pt idx="498">
                  <c:v>525.03</c:v>
                </c:pt>
                <c:pt idx="499">
                  <c:v>525.38</c:v>
                </c:pt>
                <c:pt idx="500">
                  <c:v>525.72</c:v>
                </c:pt>
                <c:pt idx="501">
                  <c:v>526.07000000000005</c:v>
                </c:pt>
                <c:pt idx="502">
                  <c:v>526.41999999999996</c:v>
                </c:pt>
                <c:pt idx="503">
                  <c:v>526.76</c:v>
                </c:pt>
                <c:pt idx="504">
                  <c:v>527.11</c:v>
                </c:pt>
                <c:pt idx="505">
                  <c:v>527.46</c:v>
                </c:pt>
                <c:pt idx="506">
                  <c:v>527.79999999999995</c:v>
                </c:pt>
                <c:pt idx="507">
                  <c:v>528.15</c:v>
                </c:pt>
                <c:pt idx="508">
                  <c:v>528.5</c:v>
                </c:pt>
                <c:pt idx="509">
                  <c:v>528.84</c:v>
                </c:pt>
                <c:pt idx="510">
                  <c:v>529.19000000000005</c:v>
                </c:pt>
                <c:pt idx="511">
                  <c:v>529.53</c:v>
                </c:pt>
                <c:pt idx="512">
                  <c:v>529.88</c:v>
                </c:pt>
                <c:pt idx="513">
                  <c:v>530.23</c:v>
                </c:pt>
                <c:pt idx="514">
                  <c:v>530.57000000000005</c:v>
                </c:pt>
                <c:pt idx="515">
                  <c:v>530.91999999999996</c:v>
                </c:pt>
                <c:pt idx="516">
                  <c:v>531.26</c:v>
                </c:pt>
                <c:pt idx="517">
                  <c:v>531.61</c:v>
                </c:pt>
                <c:pt idx="518">
                  <c:v>531.95000000000005</c:v>
                </c:pt>
                <c:pt idx="519">
                  <c:v>532.29999999999995</c:v>
                </c:pt>
                <c:pt idx="520">
                  <c:v>532.65</c:v>
                </c:pt>
                <c:pt idx="521">
                  <c:v>532.99</c:v>
                </c:pt>
                <c:pt idx="522">
                  <c:v>533.34</c:v>
                </c:pt>
                <c:pt idx="523">
                  <c:v>533.67999999999995</c:v>
                </c:pt>
                <c:pt idx="524">
                  <c:v>534.03</c:v>
                </c:pt>
                <c:pt idx="525">
                  <c:v>534.37</c:v>
                </c:pt>
                <c:pt idx="526">
                  <c:v>534.72</c:v>
                </c:pt>
                <c:pt idx="527">
                  <c:v>535.05999999999995</c:v>
                </c:pt>
                <c:pt idx="528">
                  <c:v>535.41</c:v>
                </c:pt>
                <c:pt idx="529">
                  <c:v>535.75</c:v>
                </c:pt>
                <c:pt idx="530">
                  <c:v>536.1</c:v>
                </c:pt>
                <c:pt idx="531">
                  <c:v>536.44000000000005</c:v>
                </c:pt>
                <c:pt idx="532">
                  <c:v>536.79</c:v>
                </c:pt>
                <c:pt idx="533">
                  <c:v>537.14</c:v>
                </c:pt>
                <c:pt idx="534">
                  <c:v>537.48</c:v>
                </c:pt>
                <c:pt idx="535">
                  <c:v>537.83000000000004</c:v>
                </c:pt>
                <c:pt idx="536">
                  <c:v>538.16999999999996</c:v>
                </c:pt>
                <c:pt idx="537">
                  <c:v>538.52</c:v>
                </c:pt>
                <c:pt idx="538">
                  <c:v>538.86</c:v>
                </c:pt>
                <c:pt idx="539">
                  <c:v>539.20000000000005</c:v>
                </c:pt>
                <c:pt idx="540">
                  <c:v>539.54999999999995</c:v>
                </c:pt>
                <c:pt idx="541">
                  <c:v>539.89</c:v>
                </c:pt>
                <c:pt idx="542">
                  <c:v>540.24</c:v>
                </c:pt>
                <c:pt idx="543">
                  <c:v>540.58000000000004</c:v>
                </c:pt>
                <c:pt idx="544">
                  <c:v>540.92999999999995</c:v>
                </c:pt>
                <c:pt idx="545">
                  <c:v>541.27</c:v>
                </c:pt>
                <c:pt idx="546">
                  <c:v>541.62</c:v>
                </c:pt>
                <c:pt idx="547">
                  <c:v>541.96</c:v>
                </c:pt>
                <c:pt idx="548">
                  <c:v>542.30999999999995</c:v>
                </c:pt>
                <c:pt idx="549">
                  <c:v>542.65</c:v>
                </c:pt>
                <c:pt idx="550">
                  <c:v>543</c:v>
                </c:pt>
                <c:pt idx="551">
                  <c:v>543.34</c:v>
                </c:pt>
                <c:pt idx="552">
                  <c:v>543.67999999999995</c:v>
                </c:pt>
                <c:pt idx="553">
                  <c:v>544.03</c:v>
                </c:pt>
                <c:pt idx="554">
                  <c:v>544.37</c:v>
                </c:pt>
                <c:pt idx="555">
                  <c:v>544.72</c:v>
                </c:pt>
                <c:pt idx="556">
                  <c:v>545.05999999999995</c:v>
                </c:pt>
                <c:pt idx="557">
                  <c:v>545.4</c:v>
                </c:pt>
                <c:pt idx="558">
                  <c:v>545.75</c:v>
                </c:pt>
                <c:pt idx="559">
                  <c:v>546.09</c:v>
                </c:pt>
                <c:pt idx="560">
                  <c:v>546.44000000000005</c:v>
                </c:pt>
                <c:pt idx="561">
                  <c:v>546.78</c:v>
                </c:pt>
                <c:pt idx="562">
                  <c:v>547.12</c:v>
                </c:pt>
                <c:pt idx="563">
                  <c:v>547.47</c:v>
                </c:pt>
                <c:pt idx="564">
                  <c:v>547.80999999999995</c:v>
                </c:pt>
                <c:pt idx="565">
                  <c:v>548.16</c:v>
                </c:pt>
                <c:pt idx="566">
                  <c:v>548.5</c:v>
                </c:pt>
                <c:pt idx="567">
                  <c:v>548.84</c:v>
                </c:pt>
                <c:pt idx="568">
                  <c:v>549.19000000000005</c:v>
                </c:pt>
                <c:pt idx="569">
                  <c:v>549.53</c:v>
                </c:pt>
                <c:pt idx="570">
                  <c:v>549.87</c:v>
                </c:pt>
                <c:pt idx="571">
                  <c:v>550.22</c:v>
                </c:pt>
                <c:pt idx="572">
                  <c:v>550.55999999999995</c:v>
                </c:pt>
                <c:pt idx="573">
                  <c:v>550.9</c:v>
                </c:pt>
                <c:pt idx="574">
                  <c:v>551.25</c:v>
                </c:pt>
                <c:pt idx="575">
                  <c:v>551.59</c:v>
                </c:pt>
                <c:pt idx="576">
                  <c:v>551.92999999999995</c:v>
                </c:pt>
                <c:pt idx="577">
                  <c:v>552.28</c:v>
                </c:pt>
                <c:pt idx="578">
                  <c:v>552.62</c:v>
                </c:pt>
                <c:pt idx="579">
                  <c:v>552.96</c:v>
                </c:pt>
                <c:pt idx="580">
                  <c:v>553.30999999999995</c:v>
                </c:pt>
                <c:pt idx="581">
                  <c:v>553.65</c:v>
                </c:pt>
                <c:pt idx="582">
                  <c:v>553.99</c:v>
                </c:pt>
                <c:pt idx="583">
                  <c:v>554.33000000000004</c:v>
                </c:pt>
                <c:pt idx="584">
                  <c:v>554.67999999999995</c:v>
                </c:pt>
                <c:pt idx="585">
                  <c:v>555.02</c:v>
                </c:pt>
                <c:pt idx="586">
                  <c:v>555.36</c:v>
                </c:pt>
                <c:pt idx="587">
                  <c:v>555.71</c:v>
                </c:pt>
                <c:pt idx="588">
                  <c:v>556.04999999999995</c:v>
                </c:pt>
                <c:pt idx="589">
                  <c:v>556.39</c:v>
                </c:pt>
                <c:pt idx="590">
                  <c:v>556.73</c:v>
                </c:pt>
                <c:pt idx="591">
                  <c:v>557.08000000000004</c:v>
                </c:pt>
                <c:pt idx="592">
                  <c:v>557.41999999999996</c:v>
                </c:pt>
                <c:pt idx="593">
                  <c:v>557.76</c:v>
                </c:pt>
                <c:pt idx="594">
                  <c:v>558.1</c:v>
                </c:pt>
                <c:pt idx="595">
                  <c:v>558.45000000000005</c:v>
                </c:pt>
                <c:pt idx="596">
                  <c:v>558.79</c:v>
                </c:pt>
                <c:pt idx="597">
                  <c:v>559.13</c:v>
                </c:pt>
                <c:pt idx="598">
                  <c:v>559.47</c:v>
                </c:pt>
                <c:pt idx="599">
                  <c:v>559.80999999999995</c:v>
                </c:pt>
                <c:pt idx="600">
                  <c:v>560.16</c:v>
                </c:pt>
                <c:pt idx="601">
                  <c:v>560.5</c:v>
                </c:pt>
                <c:pt idx="602">
                  <c:v>560.84</c:v>
                </c:pt>
                <c:pt idx="603">
                  <c:v>561.17999999999995</c:v>
                </c:pt>
                <c:pt idx="604">
                  <c:v>561.53</c:v>
                </c:pt>
                <c:pt idx="605">
                  <c:v>561.87</c:v>
                </c:pt>
                <c:pt idx="606">
                  <c:v>562.21</c:v>
                </c:pt>
                <c:pt idx="607">
                  <c:v>562.54999999999995</c:v>
                </c:pt>
                <c:pt idx="608">
                  <c:v>562.89</c:v>
                </c:pt>
                <c:pt idx="609">
                  <c:v>563.23</c:v>
                </c:pt>
                <c:pt idx="610">
                  <c:v>563.58000000000004</c:v>
                </c:pt>
                <c:pt idx="611">
                  <c:v>563.91999999999996</c:v>
                </c:pt>
                <c:pt idx="612">
                  <c:v>564.26</c:v>
                </c:pt>
                <c:pt idx="613">
                  <c:v>564.6</c:v>
                </c:pt>
                <c:pt idx="614">
                  <c:v>564.94000000000005</c:v>
                </c:pt>
                <c:pt idx="615">
                  <c:v>565.28</c:v>
                </c:pt>
                <c:pt idx="616">
                  <c:v>565.63</c:v>
                </c:pt>
                <c:pt idx="617">
                  <c:v>565.97</c:v>
                </c:pt>
                <c:pt idx="618">
                  <c:v>566.30999999999995</c:v>
                </c:pt>
                <c:pt idx="619">
                  <c:v>566.65</c:v>
                </c:pt>
                <c:pt idx="620">
                  <c:v>566.99</c:v>
                </c:pt>
                <c:pt idx="621">
                  <c:v>567.33000000000004</c:v>
                </c:pt>
                <c:pt idx="622">
                  <c:v>567.66999999999996</c:v>
                </c:pt>
                <c:pt idx="623">
                  <c:v>568.02</c:v>
                </c:pt>
                <c:pt idx="624">
                  <c:v>568.36</c:v>
                </c:pt>
                <c:pt idx="625">
                  <c:v>568.70000000000005</c:v>
                </c:pt>
                <c:pt idx="626">
                  <c:v>569.04</c:v>
                </c:pt>
                <c:pt idx="627">
                  <c:v>569.38</c:v>
                </c:pt>
                <c:pt idx="628">
                  <c:v>569.72</c:v>
                </c:pt>
                <c:pt idx="629">
                  <c:v>570.05999999999995</c:v>
                </c:pt>
                <c:pt idx="630">
                  <c:v>570.4</c:v>
                </c:pt>
                <c:pt idx="631">
                  <c:v>570.74</c:v>
                </c:pt>
                <c:pt idx="632">
                  <c:v>571.08000000000004</c:v>
                </c:pt>
                <c:pt idx="633">
                  <c:v>571.41999999999996</c:v>
                </c:pt>
                <c:pt idx="634">
                  <c:v>571.76</c:v>
                </c:pt>
                <c:pt idx="635">
                  <c:v>572.11</c:v>
                </c:pt>
                <c:pt idx="636">
                  <c:v>572.45000000000005</c:v>
                </c:pt>
                <c:pt idx="637">
                  <c:v>572.79</c:v>
                </c:pt>
                <c:pt idx="638">
                  <c:v>573.13</c:v>
                </c:pt>
                <c:pt idx="639">
                  <c:v>573.47</c:v>
                </c:pt>
                <c:pt idx="640">
                  <c:v>573.80999999999995</c:v>
                </c:pt>
                <c:pt idx="641">
                  <c:v>574.15</c:v>
                </c:pt>
                <c:pt idx="642">
                  <c:v>574.49</c:v>
                </c:pt>
                <c:pt idx="643">
                  <c:v>574.83000000000004</c:v>
                </c:pt>
                <c:pt idx="644">
                  <c:v>575.16999999999996</c:v>
                </c:pt>
                <c:pt idx="645">
                  <c:v>575.51</c:v>
                </c:pt>
                <c:pt idx="646">
                  <c:v>575.85</c:v>
                </c:pt>
                <c:pt idx="647">
                  <c:v>576.19000000000005</c:v>
                </c:pt>
                <c:pt idx="648">
                  <c:v>576.53</c:v>
                </c:pt>
                <c:pt idx="649">
                  <c:v>576.87</c:v>
                </c:pt>
                <c:pt idx="650">
                  <c:v>577.21</c:v>
                </c:pt>
                <c:pt idx="651">
                  <c:v>577.54999999999995</c:v>
                </c:pt>
                <c:pt idx="652">
                  <c:v>577.89</c:v>
                </c:pt>
                <c:pt idx="653">
                  <c:v>578.23</c:v>
                </c:pt>
                <c:pt idx="654">
                  <c:v>578.57000000000005</c:v>
                </c:pt>
                <c:pt idx="655">
                  <c:v>578.91</c:v>
                </c:pt>
                <c:pt idx="656">
                  <c:v>579.25</c:v>
                </c:pt>
                <c:pt idx="657">
                  <c:v>579.59</c:v>
                </c:pt>
                <c:pt idx="658">
                  <c:v>579.92999999999995</c:v>
                </c:pt>
                <c:pt idx="659">
                  <c:v>580.27</c:v>
                </c:pt>
                <c:pt idx="660">
                  <c:v>580.61</c:v>
                </c:pt>
                <c:pt idx="661">
                  <c:v>580.95000000000005</c:v>
                </c:pt>
                <c:pt idx="662">
                  <c:v>581.29</c:v>
                </c:pt>
                <c:pt idx="663">
                  <c:v>581.63</c:v>
                </c:pt>
                <c:pt idx="664">
                  <c:v>581.96</c:v>
                </c:pt>
                <c:pt idx="665">
                  <c:v>582.29999999999995</c:v>
                </c:pt>
                <c:pt idx="666">
                  <c:v>582.64</c:v>
                </c:pt>
                <c:pt idx="667">
                  <c:v>582.98</c:v>
                </c:pt>
                <c:pt idx="668">
                  <c:v>583.32000000000005</c:v>
                </c:pt>
                <c:pt idx="669">
                  <c:v>583.66</c:v>
                </c:pt>
                <c:pt idx="670">
                  <c:v>584</c:v>
                </c:pt>
                <c:pt idx="671">
                  <c:v>584.34</c:v>
                </c:pt>
                <c:pt idx="672">
                  <c:v>584.67999999999995</c:v>
                </c:pt>
                <c:pt idx="673">
                  <c:v>585.02</c:v>
                </c:pt>
                <c:pt idx="674">
                  <c:v>585.36</c:v>
                </c:pt>
                <c:pt idx="675">
                  <c:v>585.69000000000005</c:v>
                </c:pt>
                <c:pt idx="676">
                  <c:v>586.03</c:v>
                </c:pt>
                <c:pt idx="677">
                  <c:v>586.37</c:v>
                </c:pt>
                <c:pt idx="678">
                  <c:v>586.71</c:v>
                </c:pt>
                <c:pt idx="679">
                  <c:v>587.04999999999995</c:v>
                </c:pt>
                <c:pt idx="680">
                  <c:v>587.39</c:v>
                </c:pt>
                <c:pt idx="681">
                  <c:v>587.73</c:v>
                </c:pt>
                <c:pt idx="682">
                  <c:v>588.07000000000005</c:v>
                </c:pt>
                <c:pt idx="683">
                  <c:v>588.4</c:v>
                </c:pt>
                <c:pt idx="684">
                  <c:v>588.74</c:v>
                </c:pt>
                <c:pt idx="685">
                  <c:v>589.08000000000004</c:v>
                </c:pt>
                <c:pt idx="686">
                  <c:v>589.41999999999996</c:v>
                </c:pt>
                <c:pt idx="687">
                  <c:v>589.76</c:v>
                </c:pt>
                <c:pt idx="688">
                  <c:v>590.1</c:v>
                </c:pt>
                <c:pt idx="689">
                  <c:v>590.42999999999995</c:v>
                </c:pt>
                <c:pt idx="690">
                  <c:v>590.77</c:v>
                </c:pt>
                <c:pt idx="691">
                  <c:v>591.11</c:v>
                </c:pt>
                <c:pt idx="692">
                  <c:v>591.45000000000005</c:v>
                </c:pt>
                <c:pt idx="693">
                  <c:v>591.79</c:v>
                </c:pt>
                <c:pt idx="694">
                  <c:v>592.12</c:v>
                </c:pt>
                <c:pt idx="695">
                  <c:v>592.46</c:v>
                </c:pt>
                <c:pt idx="696">
                  <c:v>592.79999999999995</c:v>
                </c:pt>
                <c:pt idx="697">
                  <c:v>593.14</c:v>
                </c:pt>
                <c:pt idx="698">
                  <c:v>593.48</c:v>
                </c:pt>
                <c:pt idx="699">
                  <c:v>593.80999999999995</c:v>
                </c:pt>
                <c:pt idx="700">
                  <c:v>594.15</c:v>
                </c:pt>
                <c:pt idx="701">
                  <c:v>594.49</c:v>
                </c:pt>
                <c:pt idx="702">
                  <c:v>594.83000000000004</c:v>
                </c:pt>
                <c:pt idx="703">
                  <c:v>595.16</c:v>
                </c:pt>
                <c:pt idx="704">
                  <c:v>595.5</c:v>
                </c:pt>
                <c:pt idx="705">
                  <c:v>595.84</c:v>
                </c:pt>
                <c:pt idx="706">
                  <c:v>596.17999999999995</c:v>
                </c:pt>
                <c:pt idx="707">
                  <c:v>596.51</c:v>
                </c:pt>
                <c:pt idx="708">
                  <c:v>596.85</c:v>
                </c:pt>
                <c:pt idx="709">
                  <c:v>597.19000000000005</c:v>
                </c:pt>
                <c:pt idx="710">
                  <c:v>597.53</c:v>
                </c:pt>
                <c:pt idx="711">
                  <c:v>597.86</c:v>
                </c:pt>
                <c:pt idx="712">
                  <c:v>598.20000000000005</c:v>
                </c:pt>
                <c:pt idx="713">
                  <c:v>598.54</c:v>
                </c:pt>
                <c:pt idx="714">
                  <c:v>598.88</c:v>
                </c:pt>
                <c:pt idx="715">
                  <c:v>599.21</c:v>
                </c:pt>
                <c:pt idx="716">
                  <c:v>599.54999999999995</c:v>
                </c:pt>
                <c:pt idx="717">
                  <c:v>599.89</c:v>
                </c:pt>
                <c:pt idx="718">
                  <c:v>600.22</c:v>
                </c:pt>
                <c:pt idx="719">
                  <c:v>600.55999999999995</c:v>
                </c:pt>
                <c:pt idx="720">
                  <c:v>600.9</c:v>
                </c:pt>
                <c:pt idx="721">
                  <c:v>601.23</c:v>
                </c:pt>
                <c:pt idx="722">
                  <c:v>601.57000000000005</c:v>
                </c:pt>
                <c:pt idx="723">
                  <c:v>601.91</c:v>
                </c:pt>
                <c:pt idx="724">
                  <c:v>602.24</c:v>
                </c:pt>
                <c:pt idx="725">
                  <c:v>602.58000000000004</c:v>
                </c:pt>
                <c:pt idx="726">
                  <c:v>602.91999999999996</c:v>
                </c:pt>
                <c:pt idx="727">
                  <c:v>603.25</c:v>
                </c:pt>
                <c:pt idx="728">
                  <c:v>603.59</c:v>
                </c:pt>
                <c:pt idx="729">
                  <c:v>603.92999999999995</c:v>
                </c:pt>
                <c:pt idx="730">
                  <c:v>604.26</c:v>
                </c:pt>
                <c:pt idx="731">
                  <c:v>604.6</c:v>
                </c:pt>
                <c:pt idx="732">
                  <c:v>604.94000000000005</c:v>
                </c:pt>
                <c:pt idx="733">
                  <c:v>605.27</c:v>
                </c:pt>
                <c:pt idx="734">
                  <c:v>605.61</c:v>
                </c:pt>
                <c:pt idx="735">
                  <c:v>605.94000000000005</c:v>
                </c:pt>
                <c:pt idx="736">
                  <c:v>606.28</c:v>
                </c:pt>
                <c:pt idx="737">
                  <c:v>606.62</c:v>
                </c:pt>
                <c:pt idx="738">
                  <c:v>606.95000000000005</c:v>
                </c:pt>
                <c:pt idx="739">
                  <c:v>607.29</c:v>
                </c:pt>
                <c:pt idx="740">
                  <c:v>607.62</c:v>
                </c:pt>
                <c:pt idx="741">
                  <c:v>607.96</c:v>
                </c:pt>
                <c:pt idx="742">
                  <c:v>608.29999999999995</c:v>
                </c:pt>
                <c:pt idx="743">
                  <c:v>608.63</c:v>
                </c:pt>
                <c:pt idx="744">
                  <c:v>608.97</c:v>
                </c:pt>
                <c:pt idx="745">
                  <c:v>609.29999999999995</c:v>
                </c:pt>
                <c:pt idx="746">
                  <c:v>609.64</c:v>
                </c:pt>
                <c:pt idx="747">
                  <c:v>609.97</c:v>
                </c:pt>
                <c:pt idx="748">
                  <c:v>610.30999999999995</c:v>
                </c:pt>
                <c:pt idx="749">
                  <c:v>610.65</c:v>
                </c:pt>
                <c:pt idx="750">
                  <c:v>610.98</c:v>
                </c:pt>
                <c:pt idx="751">
                  <c:v>611.32000000000005</c:v>
                </c:pt>
                <c:pt idx="752">
                  <c:v>611.65</c:v>
                </c:pt>
                <c:pt idx="753">
                  <c:v>611.99</c:v>
                </c:pt>
                <c:pt idx="754">
                  <c:v>612.32000000000005</c:v>
                </c:pt>
                <c:pt idx="755">
                  <c:v>612.66</c:v>
                </c:pt>
                <c:pt idx="756">
                  <c:v>612.99</c:v>
                </c:pt>
                <c:pt idx="757">
                  <c:v>613.33000000000004</c:v>
                </c:pt>
                <c:pt idx="758">
                  <c:v>613.66</c:v>
                </c:pt>
                <c:pt idx="759">
                  <c:v>614</c:v>
                </c:pt>
                <c:pt idx="760">
                  <c:v>614.33000000000004</c:v>
                </c:pt>
                <c:pt idx="761">
                  <c:v>614.66999999999996</c:v>
                </c:pt>
                <c:pt idx="762">
                  <c:v>615</c:v>
                </c:pt>
                <c:pt idx="763">
                  <c:v>615.34</c:v>
                </c:pt>
                <c:pt idx="764">
                  <c:v>615.66999999999996</c:v>
                </c:pt>
                <c:pt idx="765">
                  <c:v>616.01</c:v>
                </c:pt>
                <c:pt idx="766">
                  <c:v>616.34</c:v>
                </c:pt>
                <c:pt idx="767">
                  <c:v>616.67999999999995</c:v>
                </c:pt>
                <c:pt idx="768">
                  <c:v>617.01</c:v>
                </c:pt>
                <c:pt idx="769">
                  <c:v>617.35</c:v>
                </c:pt>
                <c:pt idx="770">
                  <c:v>617.67999999999995</c:v>
                </c:pt>
                <c:pt idx="771">
                  <c:v>618.02</c:v>
                </c:pt>
                <c:pt idx="772">
                  <c:v>618.35</c:v>
                </c:pt>
                <c:pt idx="773">
                  <c:v>618.67999999999995</c:v>
                </c:pt>
                <c:pt idx="774">
                  <c:v>619.02</c:v>
                </c:pt>
                <c:pt idx="775">
                  <c:v>619.35</c:v>
                </c:pt>
                <c:pt idx="776">
                  <c:v>619.69000000000005</c:v>
                </c:pt>
                <c:pt idx="777">
                  <c:v>620.02</c:v>
                </c:pt>
                <c:pt idx="778">
                  <c:v>620.36</c:v>
                </c:pt>
                <c:pt idx="779">
                  <c:v>620.69000000000005</c:v>
                </c:pt>
                <c:pt idx="780">
                  <c:v>621.02</c:v>
                </c:pt>
                <c:pt idx="781">
                  <c:v>621.36</c:v>
                </c:pt>
                <c:pt idx="782">
                  <c:v>621.69000000000005</c:v>
                </c:pt>
                <c:pt idx="783">
                  <c:v>622.03</c:v>
                </c:pt>
                <c:pt idx="784">
                  <c:v>622.36</c:v>
                </c:pt>
                <c:pt idx="785">
                  <c:v>622.69000000000005</c:v>
                </c:pt>
                <c:pt idx="786">
                  <c:v>623.03</c:v>
                </c:pt>
                <c:pt idx="787">
                  <c:v>623.36</c:v>
                </c:pt>
                <c:pt idx="788">
                  <c:v>623.70000000000005</c:v>
                </c:pt>
                <c:pt idx="789">
                  <c:v>624.03</c:v>
                </c:pt>
                <c:pt idx="790">
                  <c:v>624.36</c:v>
                </c:pt>
                <c:pt idx="791">
                  <c:v>624.70000000000005</c:v>
                </c:pt>
                <c:pt idx="792">
                  <c:v>625.03</c:v>
                </c:pt>
                <c:pt idx="793">
                  <c:v>625.36</c:v>
                </c:pt>
                <c:pt idx="794">
                  <c:v>625.70000000000005</c:v>
                </c:pt>
                <c:pt idx="795">
                  <c:v>626.03</c:v>
                </c:pt>
                <c:pt idx="796">
                  <c:v>626.36</c:v>
                </c:pt>
                <c:pt idx="797">
                  <c:v>626.70000000000005</c:v>
                </c:pt>
                <c:pt idx="798">
                  <c:v>627.03</c:v>
                </c:pt>
                <c:pt idx="799">
                  <c:v>627.36</c:v>
                </c:pt>
                <c:pt idx="800">
                  <c:v>627.70000000000005</c:v>
                </c:pt>
                <c:pt idx="801">
                  <c:v>628.03</c:v>
                </c:pt>
                <c:pt idx="802">
                  <c:v>628.36</c:v>
                </c:pt>
                <c:pt idx="803">
                  <c:v>628.70000000000005</c:v>
                </c:pt>
                <c:pt idx="804">
                  <c:v>629.03</c:v>
                </c:pt>
                <c:pt idx="805">
                  <c:v>629.36</c:v>
                </c:pt>
                <c:pt idx="806">
                  <c:v>629.70000000000005</c:v>
                </c:pt>
                <c:pt idx="807">
                  <c:v>630.03</c:v>
                </c:pt>
                <c:pt idx="808">
                  <c:v>630.36</c:v>
                </c:pt>
                <c:pt idx="809">
                  <c:v>630.69000000000005</c:v>
                </c:pt>
                <c:pt idx="810">
                  <c:v>631.03</c:v>
                </c:pt>
                <c:pt idx="811">
                  <c:v>631.36</c:v>
                </c:pt>
                <c:pt idx="812">
                  <c:v>631.69000000000005</c:v>
                </c:pt>
                <c:pt idx="813">
                  <c:v>632.02</c:v>
                </c:pt>
                <c:pt idx="814">
                  <c:v>632.36</c:v>
                </c:pt>
                <c:pt idx="815">
                  <c:v>632.69000000000005</c:v>
                </c:pt>
                <c:pt idx="816">
                  <c:v>633.02</c:v>
                </c:pt>
                <c:pt idx="817">
                  <c:v>633.35</c:v>
                </c:pt>
                <c:pt idx="818">
                  <c:v>633.69000000000005</c:v>
                </c:pt>
                <c:pt idx="819">
                  <c:v>634.02</c:v>
                </c:pt>
                <c:pt idx="820">
                  <c:v>634.35</c:v>
                </c:pt>
                <c:pt idx="821">
                  <c:v>634.67999999999995</c:v>
                </c:pt>
                <c:pt idx="822">
                  <c:v>635.02</c:v>
                </c:pt>
                <c:pt idx="823">
                  <c:v>635.35</c:v>
                </c:pt>
                <c:pt idx="824">
                  <c:v>635.67999999999995</c:v>
                </c:pt>
                <c:pt idx="825">
                  <c:v>636.01</c:v>
                </c:pt>
                <c:pt idx="826">
                  <c:v>636.34</c:v>
                </c:pt>
                <c:pt idx="827">
                  <c:v>636.67999999999995</c:v>
                </c:pt>
                <c:pt idx="828">
                  <c:v>637.01</c:v>
                </c:pt>
                <c:pt idx="829">
                  <c:v>637.34</c:v>
                </c:pt>
                <c:pt idx="830">
                  <c:v>637.66999999999996</c:v>
                </c:pt>
                <c:pt idx="831">
                  <c:v>638</c:v>
                </c:pt>
                <c:pt idx="832">
                  <c:v>638.34</c:v>
                </c:pt>
                <c:pt idx="833">
                  <c:v>638.66999999999996</c:v>
                </c:pt>
                <c:pt idx="834">
                  <c:v>639</c:v>
                </c:pt>
                <c:pt idx="835">
                  <c:v>639.33000000000004</c:v>
                </c:pt>
                <c:pt idx="836">
                  <c:v>639.66</c:v>
                </c:pt>
                <c:pt idx="837">
                  <c:v>639.99</c:v>
                </c:pt>
                <c:pt idx="838">
                  <c:v>640.32000000000005</c:v>
                </c:pt>
                <c:pt idx="839">
                  <c:v>640.66</c:v>
                </c:pt>
                <c:pt idx="840">
                  <c:v>640.99</c:v>
                </c:pt>
                <c:pt idx="841">
                  <c:v>641.32000000000005</c:v>
                </c:pt>
                <c:pt idx="842">
                  <c:v>641.65</c:v>
                </c:pt>
                <c:pt idx="843">
                  <c:v>641.98</c:v>
                </c:pt>
                <c:pt idx="844">
                  <c:v>642.30999999999995</c:v>
                </c:pt>
                <c:pt idx="845">
                  <c:v>642.64</c:v>
                </c:pt>
                <c:pt idx="846">
                  <c:v>642.97</c:v>
                </c:pt>
                <c:pt idx="847">
                  <c:v>643.30999999999995</c:v>
                </c:pt>
                <c:pt idx="848">
                  <c:v>643.64</c:v>
                </c:pt>
                <c:pt idx="849">
                  <c:v>643.97</c:v>
                </c:pt>
                <c:pt idx="850">
                  <c:v>644.29999999999995</c:v>
                </c:pt>
                <c:pt idx="851">
                  <c:v>644.63</c:v>
                </c:pt>
                <c:pt idx="852">
                  <c:v>644.96</c:v>
                </c:pt>
                <c:pt idx="853">
                  <c:v>645.29</c:v>
                </c:pt>
                <c:pt idx="854">
                  <c:v>645.62</c:v>
                </c:pt>
                <c:pt idx="855">
                  <c:v>645.95000000000005</c:v>
                </c:pt>
                <c:pt idx="856">
                  <c:v>646.28</c:v>
                </c:pt>
                <c:pt idx="857">
                  <c:v>646.61</c:v>
                </c:pt>
                <c:pt idx="858">
                  <c:v>646.94000000000005</c:v>
                </c:pt>
                <c:pt idx="859">
                  <c:v>647.27</c:v>
                </c:pt>
                <c:pt idx="860">
                  <c:v>647.6</c:v>
                </c:pt>
                <c:pt idx="861">
                  <c:v>647.92999999999995</c:v>
                </c:pt>
                <c:pt idx="862">
                  <c:v>648.27</c:v>
                </c:pt>
                <c:pt idx="863">
                  <c:v>648.6</c:v>
                </c:pt>
                <c:pt idx="864">
                  <c:v>648.92999999999995</c:v>
                </c:pt>
                <c:pt idx="865">
                  <c:v>649.26</c:v>
                </c:pt>
                <c:pt idx="866">
                  <c:v>649.59</c:v>
                </c:pt>
                <c:pt idx="867">
                  <c:v>649.91999999999996</c:v>
                </c:pt>
                <c:pt idx="868">
                  <c:v>650.25</c:v>
                </c:pt>
                <c:pt idx="869">
                  <c:v>650.58000000000004</c:v>
                </c:pt>
                <c:pt idx="870">
                  <c:v>650.91</c:v>
                </c:pt>
                <c:pt idx="871">
                  <c:v>651.24</c:v>
                </c:pt>
                <c:pt idx="872">
                  <c:v>651.57000000000005</c:v>
                </c:pt>
                <c:pt idx="873">
                  <c:v>651.9</c:v>
                </c:pt>
                <c:pt idx="874">
                  <c:v>652.23</c:v>
                </c:pt>
                <c:pt idx="875">
                  <c:v>652.55999999999995</c:v>
                </c:pt>
                <c:pt idx="876">
                  <c:v>652.88</c:v>
                </c:pt>
                <c:pt idx="877">
                  <c:v>653.21</c:v>
                </c:pt>
                <c:pt idx="878">
                  <c:v>653.54</c:v>
                </c:pt>
                <c:pt idx="879">
                  <c:v>653.87</c:v>
                </c:pt>
                <c:pt idx="880">
                  <c:v>654.20000000000005</c:v>
                </c:pt>
                <c:pt idx="881">
                  <c:v>654.53</c:v>
                </c:pt>
                <c:pt idx="882">
                  <c:v>654.86</c:v>
                </c:pt>
                <c:pt idx="883">
                  <c:v>655.19000000000005</c:v>
                </c:pt>
                <c:pt idx="884">
                  <c:v>655.52</c:v>
                </c:pt>
                <c:pt idx="885">
                  <c:v>655.85</c:v>
                </c:pt>
                <c:pt idx="886">
                  <c:v>656.18</c:v>
                </c:pt>
                <c:pt idx="887">
                  <c:v>656.51</c:v>
                </c:pt>
                <c:pt idx="888">
                  <c:v>656.84</c:v>
                </c:pt>
                <c:pt idx="889">
                  <c:v>657.17</c:v>
                </c:pt>
                <c:pt idx="890">
                  <c:v>657.5</c:v>
                </c:pt>
                <c:pt idx="891">
                  <c:v>657.82</c:v>
                </c:pt>
                <c:pt idx="892">
                  <c:v>658.15</c:v>
                </c:pt>
                <c:pt idx="893">
                  <c:v>658.48</c:v>
                </c:pt>
                <c:pt idx="894">
                  <c:v>658.81</c:v>
                </c:pt>
                <c:pt idx="895">
                  <c:v>659.14</c:v>
                </c:pt>
                <c:pt idx="896">
                  <c:v>659.47</c:v>
                </c:pt>
                <c:pt idx="897">
                  <c:v>659.8</c:v>
                </c:pt>
                <c:pt idx="898">
                  <c:v>660.13</c:v>
                </c:pt>
                <c:pt idx="899">
                  <c:v>660.45</c:v>
                </c:pt>
                <c:pt idx="900">
                  <c:v>660.78</c:v>
                </c:pt>
                <c:pt idx="901">
                  <c:v>661.11</c:v>
                </c:pt>
                <c:pt idx="902">
                  <c:v>661.44</c:v>
                </c:pt>
                <c:pt idx="903">
                  <c:v>661.77</c:v>
                </c:pt>
                <c:pt idx="904">
                  <c:v>662.1</c:v>
                </c:pt>
                <c:pt idx="905">
                  <c:v>662.43</c:v>
                </c:pt>
                <c:pt idx="906">
                  <c:v>662.75</c:v>
                </c:pt>
                <c:pt idx="907">
                  <c:v>663.08</c:v>
                </c:pt>
                <c:pt idx="908">
                  <c:v>663.41</c:v>
                </c:pt>
                <c:pt idx="909">
                  <c:v>663.74</c:v>
                </c:pt>
                <c:pt idx="910">
                  <c:v>664.07</c:v>
                </c:pt>
                <c:pt idx="911">
                  <c:v>664.39</c:v>
                </c:pt>
                <c:pt idx="912">
                  <c:v>664.72</c:v>
                </c:pt>
                <c:pt idx="913">
                  <c:v>665.05</c:v>
                </c:pt>
                <c:pt idx="914">
                  <c:v>665.38</c:v>
                </c:pt>
                <c:pt idx="915">
                  <c:v>665.71</c:v>
                </c:pt>
                <c:pt idx="916">
                  <c:v>666.03</c:v>
                </c:pt>
                <c:pt idx="917">
                  <c:v>666.36</c:v>
                </c:pt>
                <c:pt idx="918">
                  <c:v>666.69</c:v>
                </c:pt>
                <c:pt idx="919">
                  <c:v>667.02</c:v>
                </c:pt>
                <c:pt idx="920">
                  <c:v>667.34</c:v>
                </c:pt>
                <c:pt idx="921">
                  <c:v>667.67</c:v>
                </c:pt>
                <c:pt idx="922">
                  <c:v>668</c:v>
                </c:pt>
                <c:pt idx="923">
                  <c:v>668.33</c:v>
                </c:pt>
                <c:pt idx="924">
                  <c:v>668.65</c:v>
                </c:pt>
                <c:pt idx="925">
                  <c:v>668.98</c:v>
                </c:pt>
                <c:pt idx="926">
                  <c:v>669.31</c:v>
                </c:pt>
                <c:pt idx="927">
                  <c:v>669.64</c:v>
                </c:pt>
                <c:pt idx="928">
                  <c:v>669.96</c:v>
                </c:pt>
                <c:pt idx="929">
                  <c:v>670.29</c:v>
                </c:pt>
                <c:pt idx="930">
                  <c:v>670.62</c:v>
                </c:pt>
                <c:pt idx="931">
                  <c:v>670.94</c:v>
                </c:pt>
                <c:pt idx="932">
                  <c:v>671.27</c:v>
                </c:pt>
                <c:pt idx="933">
                  <c:v>671.6</c:v>
                </c:pt>
                <c:pt idx="934">
                  <c:v>671.93</c:v>
                </c:pt>
                <c:pt idx="935">
                  <c:v>672.25</c:v>
                </c:pt>
                <c:pt idx="936">
                  <c:v>672.58</c:v>
                </c:pt>
                <c:pt idx="937">
                  <c:v>672.91</c:v>
                </c:pt>
                <c:pt idx="938">
                  <c:v>673.23</c:v>
                </c:pt>
                <c:pt idx="939">
                  <c:v>673.56</c:v>
                </c:pt>
                <c:pt idx="940">
                  <c:v>673.89</c:v>
                </c:pt>
                <c:pt idx="941">
                  <c:v>674.21</c:v>
                </c:pt>
                <c:pt idx="942">
                  <c:v>674.54</c:v>
                </c:pt>
                <c:pt idx="943">
                  <c:v>674.87</c:v>
                </c:pt>
                <c:pt idx="944">
                  <c:v>675.19</c:v>
                </c:pt>
                <c:pt idx="945">
                  <c:v>675.52</c:v>
                </c:pt>
                <c:pt idx="946">
                  <c:v>675.85</c:v>
                </c:pt>
                <c:pt idx="947">
                  <c:v>676.17</c:v>
                </c:pt>
                <c:pt idx="948">
                  <c:v>676.5</c:v>
                </c:pt>
                <c:pt idx="949">
                  <c:v>676.82</c:v>
                </c:pt>
                <c:pt idx="950">
                  <c:v>677.15</c:v>
                </c:pt>
                <c:pt idx="951">
                  <c:v>677.48</c:v>
                </c:pt>
                <c:pt idx="952">
                  <c:v>677.8</c:v>
                </c:pt>
                <c:pt idx="953">
                  <c:v>678.13</c:v>
                </c:pt>
                <c:pt idx="954">
                  <c:v>678.45</c:v>
                </c:pt>
                <c:pt idx="955">
                  <c:v>678.78</c:v>
                </c:pt>
                <c:pt idx="956">
                  <c:v>679.11</c:v>
                </c:pt>
                <c:pt idx="957">
                  <c:v>679.43</c:v>
                </c:pt>
                <c:pt idx="958">
                  <c:v>679.76</c:v>
                </c:pt>
                <c:pt idx="959">
                  <c:v>680.08</c:v>
                </c:pt>
                <c:pt idx="960">
                  <c:v>680.41</c:v>
                </c:pt>
                <c:pt idx="961">
                  <c:v>680.74</c:v>
                </c:pt>
                <c:pt idx="962">
                  <c:v>681.06</c:v>
                </c:pt>
                <c:pt idx="963">
                  <c:v>681.39</c:v>
                </c:pt>
                <c:pt idx="964">
                  <c:v>681.71</c:v>
                </c:pt>
                <c:pt idx="965">
                  <c:v>682.04</c:v>
                </c:pt>
                <c:pt idx="966">
                  <c:v>682.36</c:v>
                </c:pt>
                <c:pt idx="967">
                  <c:v>682.69</c:v>
                </c:pt>
                <c:pt idx="968">
                  <c:v>683.01</c:v>
                </c:pt>
                <c:pt idx="969">
                  <c:v>683.34</c:v>
                </c:pt>
                <c:pt idx="970">
                  <c:v>683.66</c:v>
                </c:pt>
                <c:pt idx="971">
                  <c:v>683.99</c:v>
                </c:pt>
                <c:pt idx="972">
                  <c:v>684.31</c:v>
                </c:pt>
                <c:pt idx="973">
                  <c:v>684.64</c:v>
                </c:pt>
                <c:pt idx="974">
                  <c:v>684.96</c:v>
                </c:pt>
                <c:pt idx="975">
                  <c:v>685.29</c:v>
                </c:pt>
                <c:pt idx="976">
                  <c:v>685.61</c:v>
                </c:pt>
                <c:pt idx="977">
                  <c:v>685.94</c:v>
                </c:pt>
                <c:pt idx="978">
                  <c:v>686.26</c:v>
                </c:pt>
                <c:pt idx="979">
                  <c:v>686.59</c:v>
                </c:pt>
                <c:pt idx="980">
                  <c:v>686.91</c:v>
                </c:pt>
                <c:pt idx="981">
                  <c:v>687.24</c:v>
                </c:pt>
                <c:pt idx="982">
                  <c:v>687.56</c:v>
                </c:pt>
                <c:pt idx="983">
                  <c:v>687.89</c:v>
                </c:pt>
                <c:pt idx="984">
                  <c:v>688.21</c:v>
                </c:pt>
                <c:pt idx="985">
                  <c:v>688.54</c:v>
                </c:pt>
                <c:pt idx="986">
                  <c:v>688.86</c:v>
                </c:pt>
                <c:pt idx="987">
                  <c:v>689.19</c:v>
                </c:pt>
                <c:pt idx="988">
                  <c:v>689.51</c:v>
                </c:pt>
                <c:pt idx="989">
                  <c:v>689.83</c:v>
                </c:pt>
                <c:pt idx="990">
                  <c:v>690.16</c:v>
                </c:pt>
                <c:pt idx="991">
                  <c:v>690.48</c:v>
                </c:pt>
                <c:pt idx="992">
                  <c:v>690.81</c:v>
                </c:pt>
                <c:pt idx="993">
                  <c:v>691.13</c:v>
                </c:pt>
                <c:pt idx="994">
                  <c:v>691.46</c:v>
                </c:pt>
                <c:pt idx="995">
                  <c:v>691.78</c:v>
                </c:pt>
                <c:pt idx="996">
                  <c:v>692.1</c:v>
                </c:pt>
                <c:pt idx="997">
                  <c:v>692.43</c:v>
                </c:pt>
                <c:pt idx="998">
                  <c:v>692.75</c:v>
                </c:pt>
                <c:pt idx="999">
                  <c:v>693.08</c:v>
                </c:pt>
                <c:pt idx="1000">
                  <c:v>693.4</c:v>
                </c:pt>
                <c:pt idx="1001">
                  <c:v>693.72</c:v>
                </c:pt>
                <c:pt idx="1002">
                  <c:v>694.05</c:v>
                </c:pt>
                <c:pt idx="1003">
                  <c:v>694.37</c:v>
                </c:pt>
                <c:pt idx="1004">
                  <c:v>694.69</c:v>
                </c:pt>
                <c:pt idx="1005">
                  <c:v>695.02</c:v>
                </c:pt>
                <c:pt idx="1006">
                  <c:v>695.34</c:v>
                </c:pt>
                <c:pt idx="1007">
                  <c:v>695.66</c:v>
                </c:pt>
                <c:pt idx="1008">
                  <c:v>695.99</c:v>
                </c:pt>
                <c:pt idx="1009">
                  <c:v>696.31</c:v>
                </c:pt>
                <c:pt idx="1010">
                  <c:v>696.63</c:v>
                </c:pt>
                <c:pt idx="1011">
                  <c:v>696.96</c:v>
                </c:pt>
                <c:pt idx="1012">
                  <c:v>697.28</c:v>
                </c:pt>
                <c:pt idx="1013">
                  <c:v>697.6</c:v>
                </c:pt>
                <c:pt idx="1014">
                  <c:v>697.93</c:v>
                </c:pt>
                <c:pt idx="1015">
                  <c:v>698.25</c:v>
                </c:pt>
                <c:pt idx="1016">
                  <c:v>698.57</c:v>
                </c:pt>
                <c:pt idx="1017">
                  <c:v>698.9</c:v>
                </c:pt>
                <c:pt idx="1018">
                  <c:v>699.22</c:v>
                </c:pt>
                <c:pt idx="1019">
                  <c:v>699.54</c:v>
                </c:pt>
                <c:pt idx="1020">
                  <c:v>699.87</c:v>
                </c:pt>
                <c:pt idx="1021">
                  <c:v>700.19</c:v>
                </c:pt>
                <c:pt idx="1022">
                  <c:v>700.51</c:v>
                </c:pt>
                <c:pt idx="1023">
                  <c:v>700.83</c:v>
                </c:pt>
                <c:pt idx="1024">
                  <c:v>701.16</c:v>
                </c:pt>
                <c:pt idx="1025">
                  <c:v>701.48</c:v>
                </c:pt>
                <c:pt idx="1026">
                  <c:v>701.8</c:v>
                </c:pt>
                <c:pt idx="1027">
                  <c:v>702.12</c:v>
                </c:pt>
                <c:pt idx="1028">
                  <c:v>702.45</c:v>
                </c:pt>
                <c:pt idx="1029">
                  <c:v>702.77</c:v>
                </c:pt>
                <c:pt idx="1030">
                  <c:v>703.09</c:v>
                </c:pt>
                <c:pt idx="1031">
                  <c:v>703.41</c:v>
                </c:pt>
                <c:pt idx="1032">
                  <c:v>703.74</c:v>
                </c:pt>
                <c:pt idx="1033">
                  <c:v>704.06</c:v>
                </c:pt>
                <c:pt idx="1034">
                  <c:v>704.38</c:v>
                </c:pt>
                <c:pt idx="1035">
                  <c:v>704.7</c:v>
                </c:pt>
                <c:pt idx="1036">
                  <c:v>705.02</c:v>
                </c:pt>
                <c:pt idx="1037">
                  <c:v>705.35</c:v>
                </c:pt>
                <c:pt idx="1038">
                  <c:v>705.67</c:v>
                </c:pt>
                <c:pt idx="1039">
                  <c:v>705.99</c:v>
                </c:pt>
                <c:pt idx="1040">
                  <c:v>706.31</c:v>
                </c:pt>
                <c:pt idx="1041">
                  <c:v>706.63</c:v>
                </c:pt>
                <c:pt idx="1042">
                  <c:v>706.96</c:v>
                </c:pt>
                <c:pt idx="1043">
                  <c:v>707.28</c:v>
                </c:pt>
                <c:pt idx="1044">
                  <c:v>707.6</c:v>
                </c:pt>
                <c:pt idx="1045">
                  <c:v>707.92</c:v>
                </c:pt>
                <c:pt idx="1046">
                  <c:v>708.24</c:v>
                </c:pt>
                <c:pt idx="1047">
                  <c:v>708.56</c:v>
                </c:pt>
                <c:pt idx="1048">
                  <c:v>708.89</c:v>
                </c:pt>
                <c:pt idx="1049">
                  <c:v>709.21</c:v>
                </c:pt>
                <c:pt idx="1050">
                  <c:v>709.53</c:v>
                </c:pt>
                <c:pt idx="1051">
                  <c:v>709.85</c:v>
                </c:pt>
                <c:pt idx="1052">
                  <c:v>710.17</c:v>
                </c:pt>
                <c:pt idx="1053">
                  <c:v>710.49</c:v>
                </c:pt>
                <c:pt idx="1054">
                  <c:v>710.81</c:v>
                </c:pt>
                <c:pt idx="1055">
                  <c:v>711.13</c:v>
                </c:pt>
                <c:pt idx="1056">
                  <c:v>711.46</c:v>
                </c:pt>
                <c:pt idx="1057">
                  <c:v>711.78</c:v>
                </c:pt>
                <c:pt idx="1058">
                  <c:v>712.1</c:v>
                </c:pt>
                <c:pt idx="1059">
                  <c:v>712.42</c:v>
                </c:pt>
                <c:pt idx="1060">
                  <c:v>712.74</c:v>
                </c:pt>
                <c:pt idx="1061">
                  <c:v>713.06</c:v>
                </c:pt>
                <c:pt idx="1062">
                  <c:v>713.38</c:v>
                </c:pt>
                <c:pt idx="1063">
                  <c:v>713.7</c:v>
                </c:pt>
                <c:pt idx="1064">
                  <c:v>714.02</c:v>
                </c:pt>
                <c:pt idx="1065">
                  <c:v>714.34</c:v>
                </c:pt>
                <c:pt idx="1066">
                  <c:v>714.66</c:v>
                </c:pt>
                <c:pt idx="1067">
                  <c:v>714.98</c:v>
                </c:pt>
                <c:pt idx="1068">
                  <c:v>715.3</c:v>
                </c:pt>
                <c:pt idx="1069">
                  <c:v>715.63</c:v>
                </c:pt>
                <c:pt idx="1070">
                  <c:v>715.95</c:v>
                </c:pt>
                <c:pt idx="1071">
                  <c:v>716.27</c:v>
                </c:pt>
                <c:pt idx="1072">
                  <c:v>716.59</c:v>
                </c:pt>
                <c:pt idx="1073">
                  <c:v>716.91</c:v>
                </c:pt>
                <c:pt idx="1074">
                  <c:v>717.23</c:v>
                </c:pt>
                <c:pt idx="1075">
                  <c:v>717.55</c:v>
                </c:pt>
                <c:pt idx="1076">
                  <c:v>717.87</c:v>
                </c:pt>
                <c:pt idx="1077">
                  <c:v>718.19</c:v>
                </c:pt>
                <c:pt idx="1078">
                  <c:v>718.51</c:v>
                </c:pt>
                <c:pt idx="1079">
                  <c:v>718.83</c:v>
                </c:pt>
                <c:pt idx="1080">
                  <c:v>719.15</c:v>
                </c:pt>
                <c:pt idx="1081">
                  <c:v>719.47</c:v>
                </c:pt>
                <c:pt idx="1082">
                  <c:v>719.79</c:v>
                </c:pt>
                <c:pt idx="1083">
                  <c:v>720.11</c:v>
                </c:pt>
                <c:pt idx="1084">
                  <c:v>720.43</c:v>
                </c:pt>
                <c:pt idx="1085">
                  <c:v>720.75</c:v>
                </c:pt>
                <c:pt idx="1086">
                  <c:v>721.07</c:v>
                </c:pt>
                <c:pt idx="1087">
                  <c:v>721.39</c:v>
                </c:pt>
                <c:pt idx="1088">
                  <c:v>721.7</c:v>
                </c:pt>
                <c:pt idx="1089">
                  <c:v>722.02</c:v>
                </c:pt>
                <c:pt idx="1090">
                  <c:v>722.34</c:v>
                </c:pt>
                <c:pt idx="1091">
                  <c:v>722.66</c:v>
                </c:pt>
                <c:pt idx="1092">
                  <c:v>722.98</c:v>
                </c:pt>
                <c:pt idx="1093">
                  <c:v>723.3</c:v>
                </c:pt>
                <c:pt idx="1094">
                  <c:v>723.62</c:v>
                </c:pt>
                <c:pt idx="1095">
                  <c:v>723.94</c:v>
                </c:pt>
                <c:pt idx="1096">
                  <c:v>724.26</c:v>
                </c:pt>
                <c:pt idx="1097">
                  <c:v>724.58</c:v>
                </c:pt>
                <c:pt idx="1098">
                  <c:v>724.9</c:v>
                </c:pt>
                <c:pt idx="1099">
                  <c:v>725.22</c:v>
                </c:pt>
                <c:pt idx="1100">
                  <c:v>725.54</c:v>
                </c:pt>
                <c:pt idx="1101">
                  <c:v>725.85</c:v>
                </c:pt>
                <c:pt idx="1102">
                  <c:v>726.17</c:v>
                </c:pt>
                <c:pt idx="1103">
                  <c:v>726.49</c:v>
                </c:pt>
                <c:pt idx="1104">
                  <c:v>726.81</c:v>
                </c:pt>
                <c:pt idx="1105">
                  <c:v>727.13</c:v>
                </c:pt>
                <c:pt idx="1106">
                  <c:v>727.45</c:v>
                </c:pt>
                <c:pt idx="1107">
                  <c:v>727.77</c:v>
                </c:pt>
                <c:pt idx="1108">
                  <c:v>728.08</c:v>
                </c:pt>
                <c:pt idx="1109">
                  <c:v>728.4</c:v>
                </c:pt>
                <c:pt idx="1110">
                  <c:v>728.72</c:v>
                </c:pt>
                <c:pt idx="1111">
                  <c:v>729.04</c:v>
                </c:pt>
                <c:pt idx="1112">
                  <c:v>729.36</c:v>
                </c:pt>
                <c:pt idx="1113">
                  <c:v>729.68</c:v>
                </c:pt>
                <c:pt idx="1114">
                  <c:v>730</c:v>
                </c:pt>
                <c:pt idx="1115">
                  <c:v>730.31</c:v>
                </c:pt>
                <c:pt idx="1116">
                  <c:v>730.63</c:v>
                </c:pt>
                <c:pt idx="1117">
                  <c:v>730.95</c:v>
                </c:pt>
                <c:pt idx="1118">
                  <c:v>731.27</c:v>
                </c:pt>
                <c:pt idx="1119">
                  <c:v>731.59</c:v>
                </c:pt>
                <c:pt idx="1120">
                  <c:v>731.9</c:v>
                </c:pt>
                <c:pt idx="1121">
                  <c:v>732.22</c:v>
                </c:pt>
                <c:pt idx="1122">
                  <c:v>732.54</c:v>
                </c:pt>
                <c:pt idx="1123">
                  <c:v>732.86</c:v>
                </c:pt>
                <c:pt idx="1124">
                  <c:v>733.18</c:v>
                </c:pt>
                <c:pt idx="1125">
                  <c:v>733.49</c:v>
                </c:pt>
                <c:pt idx="1126">
                  <c:v>733.81</c:v>
                </c:pt>
                <c:pt idx="1127">
                  <c:v>734.13</c:v>
                </c:pt>
                <c:pt idx="1128">
                  <c:v>734.45</c:v>
                </c:pt>
                <c:pt idx="1129">
                  <c:v>734.76</c:v>
                </c:pt>
                <c:pt idx="1130">
                  <c:v>735.08</c:v>
                </c:pt>
                <c:pt idx="1131">
                  <c:v>735.4</c:v>
                </c:pt>
                <c:pt idx="1132">
                  <c:v>735.72</c:v>
                </c:pt>
                <c:pt idx="1133">
                  <c:v>736.03</c:v>
                </c:pt>
                <c:pt idx="1134">
                  <c:v>736.35</c:v>
                </c:pt>
                <c:pt idx="1135">
                  <c:v>736.67</c:v>
                </c:pt>
                <c:pt idx="1136">
                  <c:v>736.98</c:v>
                </c:pt>
                <c:pt idx="1137">
                  <c:v>737.3</c:v>
                </c:pt>
                <c:pt idx="1138">
                  <c:v>737.62</c:v>
                </c:pt>
                <c:pt idx="1139">
                  <c:v>737.94</c:v>
                </c:pt>
                <c:pt idx="1140">
                  <c:v>738.25</c:v>
                </c:pt>
                <c:pt idx="1141">
                  <c:v>738.57</c:v>
                </c:pt>
                <c:pt idx="1142">
                  <c:v>738.89</c:v>
                </c:pt>
                <c:pt idx="1143">
                  <c:v>739.2</c:v>
                </c:pt>
                <c:pt idx="1144">
                  <c:v>739.52</c:v>
                </c:pt>
                <c:pt idx="1145">
                  <c:v>739.84</c:v>
                </c:pt>
                <c:pt idx="1146">
                  <c:v>740.15</c:v>
                </c:pt>
                <c:pt idx="1147">
                  <c:v>740.47</c:v>
                </c:pt>
                <c:pt idx="1148">
                  <c:v>740.79</c:v>
                </c:pt>
                <c:pt idx="1149">
                  <c:v>741.1</c:v>
                </c:pt>
                <c:pt idx="1150">
                  <c:v>741.42</c:v>
                </c:pt>
                <c:pt idx="1151">
                  <c:v>741.74</c:v>
                </c:pt>
                <c:pt idx="1152">
                  <c:v>742.05</c:v>
                </c:pt>
                <c:pt idx="1153">
                  <c:v>742.37</c:v>
                </c:pt>
                <c:pt idx="1154">
                  <c:v>742.68</c:v>
                </c:pt>
                <c:pt idx="1155">
                  <c:v>743</c:v>
                </c:pt>
                <c:pt idx="1156">
                  <c:v>743.32</c:v>
                </c:pt>
                <c:pt idx="1157">
                  <c:v>743.63</c:v>
                </c:pt>
                <c:pt idx="1158">
                  <c:v>743.95</c:v>
                </c:pt>
                <c:pt idx="1159">
                  <c:v>744.27</c:v>
                </c:pt>
                <c:pt idx="1160">
                  <c:v>744.58</c:v>
                </c:pt>
                <c:pt idx="1161">
                  <c:v>744.9</c:v>
                </c:pt>
                <c:pt idx="1162">
                  <c:v>745.21</c:v>
                </c:pt>
                <c:pt idx="1163">
                  <c:v>745.53</c:v>
                </c:pt>
                <c:pt idx="1164">
                  <c:v>745.84</c:v>
                </c:pt>
                <c:pt idx="1165">
                  <c:v>746.16</c:v>
                </c:pt>
                <c:pt idx="1166">
                  <c:v>746.48</c:v>
                </c:pt>
                <c:pt idx="1167">
                  <c:v>746.79</c:v>
                </c:pt>
                <c:pt idx="1168">
                  <c:v>747.11</c:v>
                </c:pt>
                <c:pt idx="1169">
                  <c:v>747.42</c:v>
                </c:pt>
                <c:pt idx="1170">
                  <c:v>747.74</c:v>
                </c:pt>
                <c:pt idx="1171">
                  <c:v>748.05</c:v>
                </c:pt>
                <c:pt idx="1172">
                  <c:v>748.37</c:v>
                </c:pt>
                <c:pt idx="1173">
                  <c:v>748.68</c:v>
                </c:pt>
                <c:pt idx="1174">
                  <c:v>749</c:v>
                </c:pt>
                <c:pt idx="1175">
                  <c:v>749.32</c:v>
                </c:pt>
                <c:pt idx="1176">
                  <c:v>749.63</c:v>
                </c:pt>
                <c:pt idx="1177">
                  <c:v>749.95</c:v>
                </c:pt>
                <c:pt idx="1178">
                  <c:v>750.26</c:v>
                </c:pt>
                <c:pt idx="1179">
                  <c:v>750.58</c:v>
                </c:pt>
                <c:pt idx="1180">
                  <c:v>750.89</c:v>
                </c:pt>
                <c:pt idx="1181">
                  <c:v>751.21</c:v>
                </c:pt>
                <c:pt idx="1182">
                  <c:v>751.52</c:v>
                </c:pt>
                <c:pt idx="1183">
                  <c:v>751.84</c:v>
                </c:pt>
                <c:pt idx="1184">
                  <c:v>752.15</c:v>
                </c:pt>
                <c:pt idx="1185">
                  <c:v>752.46</c:v>
                </c:pt>
                <c:pt idx="1186">
                  <c:v>752.78</c:v>
                </c:pt>
                <c:pt idx="1187">
                  <c:v>753.09</c:v>
                </c:pt>
                <c:pt idx="1188">
                  <c:v>753.41</c:v>
                </c:pt>
                <c:pt idx="1189">
                  <c:v>753.72</c:v>
                </c:pt>
                <c:pt idx="1190">
                  <c:v>754.04</c:v>
                </c:pt>
                <c:pt idx="1191">
                  <c:v>754.35</c:v>
                </c:pt>
                <c:pt idx="1192">
                  <c:v>754.67</c:v>
                </c:pt>
                <c:pt idx="1193">
                  <c:v>754.98</c:v>
                </c:pt>
                <c:pt idx="1194">
                  <c:v>755.3</c:v>
                </c:pt>
                <c:pt idx="1195">
                  <c:v>755.61</c:v>
                </c:pt>
                <c:pt idx="1196">
                  <c:v>755.92</c:v>
                </c:pt>
                <c:pt idx="1197">
                  <c:v>756.24</c:v>
                </c:pt>
                <c:pt idx="1198">
                  <c:v>756.55</c:v>
                </c:pt>
                <c:pt idx="1199">
                  <c:v>756.87</c:v>
                </c:pt>
                <c:pt idx="1200">
                  <c:v>757.18</c:v>
                </c:pt>
                <c:pt idx="1201">
                  <c:v>757.49</c:v>
                </c:pt>
                <c:pt idx="1202">
                  <c:v>757.81</c:v>
                </c:pt>
                <c:pt idx="1203">
                  <c:v>758.12</c:v>
                </c:pt>
                <c:pt idx="1204">
                  <c:v>758.44</c:v>
                </c:pt>
                <c:pt idx="1205">
                  <c:v>758.75</c:v>
                </c:pt>
                <c:pt idx="1206">
                  <c:v>759.06</c:v>
                </c:pt>
                <c:pt idx="1207">
                  <c:v>759.38</c:v>
                </c:pt>
                <c:pt idx="1208">
                  <c:v>759.69</c:v>
                </c:pt>
                <c:pt idx="1209">
                  <c:v>760</c:v>
                </c:pt>
                <c:pt idx="1210">
                  <c:v>760.32</c:v>
                </c:pt>
                <c:pt idx="1211">
                  <c:v>760.63</c:v>
                </c:pt>
                <c:pt idx="1212">
                  <c:v>760.94</c:v>
                </c:pt>
                <c:pt idx="1213">
                  <c:v>761.26</c:v>
                </c:pt>
                <c:pt idx="1214">
                  <c:v>761.57</c:v>
                </c:pt>
                <c:pt idx="1215">
                  <c:v>761.88</c:v>
                </c:pt>
                <c:pt idx="1216">
                  <c:v>762.2</c:v>
                </c:pt>
                <c:pt idx="1217">
                  <c:v>762.51</c:v>
                </c:pt>
                <c:pt idx="1218">
                  <c:v>762.82</c:v>
                </c:pt>
                <c:pt idx="1219">
                  <c:v>763.14</c:v>
                </c:pt>
                <c:pt idx="1220">
                  <c:v>763.45</c:v>
                </c:pt>
                <c:pt idx="1221">
                  <c:v>763.76</c:v>
                </c:pt>
                <c:pt idx="1222">
                  <c:v>764.07</c:v>
                </c:pt>
                <c:pt idx="1223">
                  <c:v>764.39</c:v>
                </c:pt>
                <c:pt idx="1224">
                  <c:v>764.7</c:v>
                </c:pt>
                <c:pt idx="1225">
                  <c:v>765.01</c:v>
                </c:pt>
                <c:pt idx="1226">
                  <c:v>765.33</c:v>
                </c:pt>
                <c:pt idx="1227">
                  <c:v>765.64</c:v>
                </c:pt>
                <c:pt idx="1228">
                  <c:v>765.95</c:v>
                </c:pt>
                <c:pt idx="1229">
                  <c:v>766.26</c:v>
                </c:pt>
                <c:pt idx="1230">
                  <c:v>766.58</c:v>
                </c:pt>
                <c:pt idx="1231">
                  <c:v>766.89</c:v>
                </c:pt>
                <c:pt idx="1232">
                  <c:v>767.2</c:v>
                </c:pt>
                <c:pt idx="1233">
                  <c:v>767.51</c:v>
                </c:pt>
                <c:pt idx="1234">
                  <c:v>767.83</c:v>
                </c:pt>
                <c:pt idx="1235">
                  <c:v>768.14</c:v>
                </c:pt>
                <c:pt idx="1236">
                  <c:v>768.45</c:v>
                </c:pt>
                <c:pt idx="1237">
                  <c:v>768.76</c:v>
                </c:pt>
                <c:pt idx="1238">
                  <c:v>769.07</c:v>
                </c:pt>
                <c:pt idx="1239">
                  <c:v>769.39</c:v>
                </c:pt>
                <c:pt idx="1240">
                  <c:v>769.7</c:v>
                </c:pt>
                <c:pt idx="1241">
                  <c:v>770.01</c:v>
                </c:pt>
                <c:pt idx="1242">
                  <c:v>770.32</c:v>
                </c:pt>
                <c:pt idx="1243">
                  <c:v>770.63</c:v>
                </c:pt>
                <c:pt idx="1244">
                  <c:v>770.95</c:v>
                </c:pt>
                <c:pt idx="1245">
                  <c:v>771.26</c:v>
                </c:pt>
                <c:pt idx="1246">
                  <c:v>771.57</c:v>
                </c:pt>
                <c:pt idx="1247">
                  <c:v>771.88</c:v>
                </c:pt>
                <c:pt idx="1248">
                  <c:v>772.19</c:v>
                </c:pt>
                <c:pt idx="1249">
                  <c:v>772.5</c:v>
                </c:pt>
                <c:pt idx="1250">
                  <c:v>772.81</c:v>
                </c:pt>
                <c:pt idx="1251">
                  <c:v>773.13</c:v>
                </c:pt>
                <c:pt idx="1252">
                  <c:v>773.44</c:v>
                </c:pt>
                <c:pt idx="1253">
                  <c:v>773.75</c:v>
                </c:pt>
                <c:pt idx="1254">
                  <c:v>774.06</c:v>
                </c:pt>
                <c:pt idx="1255">
                  <c:v>774.37</c:v>
                </c:pt>
                <c:pt idx="1256">
                  <c:v>774.68</c:v>
                </c:pt>
                <c:pt idx="1257">
                  <c:v>774.99</c:v>
                </c:pt>
                <c:pt idx="1258">
                  <c:v>775.3</c:v>
                </c:pt>
                <c:pt idx="1259">
                  <c:v>775.62</c:v>
                </c:pt>
                <c:pt idx="1260">
                  <c:v>775.93</c:v>
                </c:pt>
                <c:pt idx="1261">
                  <c:v>776.24</c:v>
                </c:pt>
                <c:pt idx="1262">
                  <c:v>776.55</c:v>
                </c:pt>
                <c:pt idx="1263">
                  <c:v>776.86</c:v>
                </c:pt>
                <c:pt idx="1264">
                  <c:v>777.17</c:v>
                </c:pt>
                <c:pt idx="1265">
                  <c:v>777.48</c:v>
                </c:pt>
                <c:pt idx="1266">
                  <c:v>777.79</c:v>
                </c:pt>
                <c:pt idx="1267">
                  <c:v>778.1</c:v>
                </c:pt>
                <c:pt idx="1268">
                  <c:v>778.41</c:v>
                </c:pt>
                <c:pt idx="1269">
                  <c:v>778.72</c:v>
                </c:pt>
                <c:pt idx="1270">
                  <c:v>779.03</c:v>
                </c:pt>
                <c:pt idx="1271">
                  <c:v>779.34</c:v>
                </c:pt>
                <c:pt idx="1272">
                  <c:v>779.65</c:v>
                </c:pt>
                <c:pt idx="1273">
                  <c:v>779.96</c:v>
                </c:pt>
                <c:pt idx="1274">
                  <c:v>780.27</c:v>
                </c:pt>
                <c:pt idx="1275">
                  <c:v>780.58</c:v>
                </c:pt>
                <c:pt idx="1276">
                  <c:v>780.89</c:v>
                </c:pt>
                <c:pt idx="1277">
                  <c:v>781.21</c:v>
                </c:pt>
                <c:pt idx="1278">
                  <c:v>781.52</c:v>
                </c:pt>
                <c:pt idx="1279">
                  <c:v>781.83</c:v>
                </c:pt>
                <c:pt idx="1280">
                  <c:v>782.13</c:v>
                </c:pt>
                <c:pt idx="1281">
                  <c:v>782.44</c:v>
                </c:pt>
                <c:pt idx="1282">
                  <c:v>782.75</c:v>
                </c:pt>
                <c:pt idx="1283">
                  <c:v>783.06</c:v>
                </c:pt>
                <c:pt idx="1284">
                  <c:v>783.37</c:v>
                </c:pt>
                <c:pt idx="1285">
                  <c:v>783.68</c:v>
                </c:pt>
                <c:pt idx="1286">
                  <c:v>783.99</c:v>
                </c:pt>
                <c:pt idx="1287">
                  <c:v>784.3</c:v>
                </c:pt>
                <c:pt idx="1288">
                  <c:v>784.61</c:v>
                </c:pt>
                <c:pt idx="1289">
                  <c:v>784.92</c:v>
                </c:pt>
                <c:pt idx="1290">
                  <c:v>785.23</c:v>
                </c:pt>
                <c:pt idx="1291">
                  <c:v>785.54</c:v>
                </c:pt>
                <c:pt idx="1292">
                  <c:v>785.85</c:v>
                </c:pt>
                <c:pt idx="1293">
                  <c:v>786.16</c:v>
                </c:pt>
                <c:pt idx="1294">
                  <c:v>786.47</c:v>
                </c:pt>
                <c:pt idx="1295">
                  <c:v>786.78</c:v>
                </c:pt>
                <c:pt idx="1296">
                  <c:v>787.09</c:v>
                </c:pt>
                <c:pt idx="1297">
                  <c:v>787.4</c:v>
                </c:pt>
                <c:pt idx="1298">
                  <c:v>787.71</c:v>
                </c:pt>
                <c:pt idx="1299">
                  <c:v>788.01</c:v>
                </c:pt>
                <c:pt idx="1300">
                  <c:v>788.32</c:v>
                </c:pt>
                <c:pt idx="1301">
                  <c:v>788.63</c:v>
                </c:pt>
                <c:pt idx="1302">
                  <c:v>788.94</c:v>
                </c:pt>
                <c:pt idx="1303">
                  <c:v>789.25</c:v>
                </c:pt>
                <c:pt idx="1304">
                  <c:v>789.56</c:v>
                </c:pt>
                <c:pt idx="1305">
                  <c:v>789.87</c:v>
                </c:pt>
                <c:pt idx="1306">
                  <c:v>790.18</c:v>
                </c:pt>
                <c:pt idx="1307">
                  <c:v>790.48</c:v>
                </c:pt>
                <c:pt idx="1308">
                  <c:v>790.79</c:v>
                </c:pt>
                <c:pt idx="1309">
                  <c:v>791.1</c:v>
                </c:pt>
                <c:pt idx="1310">
                  <c:v>791.41</c:v>
                </c:pt>
                <c:pt idx="1311">
                  <c:v>791.72</c:v>
                </c:pt>
                <c:pt idx="1312">
                  <c:v>792.03</c:v>
                </c:pt>
                <c:pt idx="1313">
                  <c:v>792.33</c:v>
                </c:pt>
                <c:pt idx="1314">
                  <c:v>792.64</c:v>
                </c:pt>
                <c:pt idx="1315">
                  <c:v>792.95</c:v>
                </c:pt>
                <c:pt idx="1316">
                  <c:v>793.26</c:v>
                </c:pt>
                <c:pt idx="1317">
                  <c:v>793.57</c:v>
                </c:pt>
                <c:pt idx="1318">
                  <c:v>793.87</c:v>
                </c:pt>
                <c:pt idx="1319">
                  <c:v>794.18</c:v>
                </c:pt>
                <c:pt idx="1320">
                  <c:v>794.49</c:v>
                </c:pt>
                <c:pt idx="1321">
                  <c:v>794.8</c:v>
                </c:pt>
                <c:pt idx="1322">
                  <c:v>795.11</c:v>
                </c:pt>
                <c:pt idx="1323">
                  <c:v>795.41</c:v>
                </c:pt>
                <c:pt idx="1324">
                  <c:v>795.72</c:v>
                </c:pt>
                <c:pt idx="1325">
                  <c:v>796.03</c:v>
                </c:pt>
                <c:pt idx="1326">
                  <c:v>796.34</c:v>
                </c:pt>
                <c:pt idx="1327">
                  <c:v>796.64</c:v>
                </c:pt>
                <c:pt idx="1328">
                  <c:v>796.95</c:v>
                </c:pt>
                <c:pt idx="1329">
                  <c:v>797.26</c:v>
                </c:pt>
                <c:pt idx="1330">
                  <c:v>797.57</c:v>
                </c:pt>
                <c:pt idx="1331">
                  <c:v>797.87</c:v>
                </c:pt>
                <c:pt idx="1332">
                  <c:v>798.18</c:v>
                </c:pt>
                <c:pt idx="1333">
                  <c:v>798.49</c:v>
                </c:pt>
                <c:pt idx="1334">
                  <c:v>798.8</c:v>
                </c:pt>
                <c:pt idx="1335">
                  <c:v>799.1</c:v>
                </c:pt>
                <c:pt idx="1336">
                  <c:v>799.41</c:v>
                </c:pt>
                <c:pt idx="1337">
                  <c:v>799.72</c:v>
                </c:pt>
                <c:pt idx="1338">
                  <c:v>800.02</c:v>
                </c:pt>
                <c:pt idx="1339">
                  <c:v>800.33</c:v>
                </c:pt>
                <c:pt idx="1340">
                  <c:v>800.64</c:v>
                </c:pt>
                <c:pt idx="1341">
                  <c:v>800.94</c:v>
                </c:pt>
                <c:pt idx="1342">
                  <c:v>801.25</c:v>
                </c:pt>
                <c:pt idx="1343">
                  <c:v>801.56</c:v>
                </c:pt>
                <c:pt idx="1344">
                  <c:v>801.86</c:v>
                </c:pt>
                <c:pt idx="1345">
                  <c:v>802.17</c:v>
                </c:pt>
                <c:pt idx="1346">
                  <c:v>802.48</c:v>
                </c:pt>
                <c:pt idx="1347">
                  <c:v>802.78</c:v>
                </c:pt>
                <c:pt idx="1348">
                  <c:v>803.09</c:v>
                </c:pt>
                <c:pt idx="1349">
                  <c:v>803.4</c:v>
                </c:pt>
                <c:pt idx="1350">
                  <c:v>803.7</c:v>
                </c:pt>
                <c:pt idx="1351">
                  <c:v>804.01</c:v>
                </c:pt>
                <c:pt idx="1352">
                  <c:v>804.32</c:v>
                </c:pt>
                <c:pt idx="1353">
                  <c:v>804.62</c:v>
                </c:pt>
                <c:pt idx="1354">
                  <c:v>804.93</c:v>
                </c:pt>
                <c:pt idx="1355">
                  <c:v>805.23</c:v>
                </c:pt>
                <c:pt idx="1356">
                  <c:v>805.54</c:v>
                </c:pt>
                <c:pt idx="1357">
                  <c:v>805.85</c:v>
                </c:pt>
                <c:pt idx="1358">
                  <c:v>806.15</c:v>
                </c:pt>
                <c:pt idx="1359">
                  <c:v>806.46</c:v>
                </c:pt>
                <c:pt idx="1360">
                  <c:v>806.76</c:v>
                </c:pt>
                <c:pt idx="1361">
                  <c:v>807.07</c:v>
                </c:pt>
                <c:pt idx="1362">
                  <c:v>807.38</c:v>
                </c:pt>
                <c:pt idx="1363">
                  <c:v>807.68</c:v>
                </c:pt>
                <c:pt idx="1364">
                  <c:v>807.99</c:v>
                </c:pt>
                <c:pt idx="1365">
                  <c:v>808.29</c:v>
                </c:pt>
                <c:pt idx="1366">
                  <c:v>808.6</c:v>
                </c:pt>
                <c:pt idx="1367">
                  <c:v>808.9</c:v>
                </c:pt>
                <c:pt idx="1368">
                  <c:v>809.21</c:v>
                </c:pt>
                <c:pt idx="1369">
                  <c:v>809.51</c:v>
                </c:pt>
                <c:pt idx="1370">
                  <c:v>809.82</c:v>
                </c:pt>
                <c:pt idx="1371">
                  <c:v>810.12</c:v>
                </c:pt>
                <c:pt idx="1372">
                  <c:v>810.43</c:v>
                </c:pt>
                <c:pt idx="1373">
                  <c:v>810.73</c:v>
                </c:pt>
                <c:pt idx="1374">
                  <c:v>811.04</c:v>
                </c:pt>
                <c:pt idx="1375">
                  <c:v>811.34</c:v>
                </c:pt>
                <c:pt idx="1376">
                  <c:v>811.65</c:v>
                </c:pt>
                <c:pt idx="1377">
                  <c:v>811.95</c:v>
                </c:pt>
                <c:pt idx="1378">
                  <c:v>812.26</c:v>
                </c:pt>
                <c:pt idx="1379">
                  <c:v>812.56</c:v>
                </c:pt>
                <c:pt idx="1380">
                  <c:v>812.87</c:v>
                </c:pt>
                <c:pt idx="1381">
                  <c:v>813.17</c:v>
                </c:pt>
                <c:pt idx="1382">
                  <c:v>813.48</c:v>
                </c:pt>
                <c:pt idx="1383">
                  <c:v>813.78</c:v>
                </c:pt>
                <c:pt idx="1384">
                  <c:v>814.09</c:v>
                </c:pt>
                <c:pt idx="1385">
                  <c:v>814.39</c:v>
                </c:pt>
                <c:pt idx="1386">
                  <c:v>814.7</c:v>
                </c:pt>
                <c:pt idx="1387">
                  <c:v>815</c:v>
                </c:pt>
                <c:pt idx="1388">
                  <c:v>815.31</c:v>
                </c:pt>
                <c:pt idx="1389">
                  <c:v>815.61</c:v>
                </c:pt>
                <c:pt idx="1390">
                  <c:v>815.91</c:v>
                </c:pt>
                <c:pt idx="1391">
                  <c:v>816.22</c:v>
                </c:pt>
                <c:pt idx="1392">
                  <c:v>816.52</c:v>
                </c:pt>
                <c:pt idx="1393">
                  <c:v>816.83</c:v>
                </c:pt>
                <c:pt idx="1394">
                  <c:v>817.13</c:v>
                </c:pt>
                <c:pt idx="1395">
                  <c:v>817.43</c:v>
                </c:pt>
                <c:pt idx="1396">
                  <c:v>817.74</c:v>
                </c:pt>
                <c:pt idx="1397">
                  <c:v>818.04</c:v>
                </c:pt>
                <c:pt idx="1398">
                  <c:v>818.35</c:v>
                </c:pt>
                <c:pt idx="1399">
                  <c:v>818.65</c:v>
                </c:pt>
                <c:pt idx="1400">
                  <c:v>818.95</c:v>
                </c:pt>
                <c:pt idx="1401">
                  <c:v>819.26</c:v>
                </c:pt>
                <c:pt idx="1402">
                  <c:v>819.56</c:v>
                </c:pt>
                <c:pt idx="1403">
                  <c:v>819.86</c:v>
                </c:pt>
                <c:pt idx="1404">
                  <c:v>820.17</c:v>
                </c:pt>
                <c:pt idx="1405">
                  <c:v>820.47</c:v>
                </c:pt>
                <c:pt idx="1406">
                  <c:v>820.78</c:v>
                </c:pt>
                <c:pt idx="1407">
                  <c:v>821.08</c:v>
                </c:pt>
                <c:pt idx="1408">
                  <c:v>821.38</c:v>
                </c:pt>
                <c:pt idx="1409">
                  <c:v>821.69</c:v>
                </c:pt>
                <c:pt idx="1410">
                  <c:v>821.99</c:v>
                </c:pt>
                <c:pt idx="1411">
                  <c:v>822.29</c:v>
                </c:pt>
                <c:pt idx="1412">
                  <c:v>822.59</c:v>
                </c:pt>
                <c:pt idx="1413">
                  <c:v>822.9</c:v>
                </c:pt>
                <c:pt idx="1414">
                  <c:v>823.2</c:v>
                </c:pt>
                <c:pt idx="1415">
                  <c:v>823.5</c:v>
                </c:pt>
                <c:pt idx="1416">
                  <c:v>823.81</c:v>
                </c:pt>
                <c:pt idx="1417">
                  <c:v>824.11</c:v>
                </c:pt>
                <c:pt idx="1418">
                  <c:v>824.41</c:v>
                </c:pt>
                <c:pt idx="1419">
                  <c:v>824.72</c:v>
                </c:pt>
                <c:pt idx="1420">
                  <c:v>825.02</c:v>
                </c:pt>
                <c:pt idx="1421">
                  <c:v>825.32</c:v>
                </c:pt>
                <c:pt idx="1422">
                  <c:v>825.62</c:v>
                </c:pt>
                <c:pt idx="1423">
                  <c:v>825.93</c:v>
                </c:pt>
                <c:pt idx="1424">
                  <c:v>826.23</c:v>
                </c:pt>
                <c:pt idx="1425">
                  <c:v>826.53</c:v>
                </c:pt>
                <c:pt idx="1426">
                  <c:v>826.83</c:v>
                </c:pt>
                <c:pt idx="1427">
                  <c:v>827.14</c:v>
                </c:pt>
                <c:pt idx="1428">
                  <c:v>827.44</c:v>
                </c:pt>
                <c:pt idx="1429">
                  <c:v>827.74</c:v>
                </c:pt>
                <c:pt idx="1430">
                  <c:v>828.04</c:v>
                </c:pt>
                <c:pt idx="1431">
                  <c:v>828.34</c:v>
                </c:pt>
                <c:pt idx="1432">
                  <c:v>828.65</c:v>
                </c:pt>
                <c:pt idx="1433">
                  <c:v>828.95</c:v>
                </c:pt>
                <c:pt idx="1434">
                  <c:v>829.25</c:v>
                </c:pt>
                <c:pt idx="1435">
                  <c:v>829.55</c:v>
                </c:pt>
                <c:pt idx="1436">
                  <c:v>829.85</c:v>
                </c:pt>
                <c:pt idx="1437">
                  <c:v>830.16</c:v>
                </c:pt>
                <c:pt idx="1438">
                  <c:v>830.46</c:v>
                </c:pt>
                <c:pt idx="1439">
                  <c:v>830.76</c:v>
                </c:pt>
                <c:pt idx="1440">
                  <c:v>831.06</c:v>
                </c:pt>
                <c:pt idx="1441">
                  <c:v>831.36</c:v>
                </c:pt>
                <c:pt idx="1442">
                  <c:v>831.66</c:v>
                </c:pt>
                <c:pt idx="1443">
                  <c:v>831.97</c:v>
                </c:pt>
                <c:pt idx="1444">
                  <c:v>832.27</c:v>
                </c:pt>
                <c:pt idx="1445">
                  <c:v>832.57</c:v>
                </c:pt>
                <c:pt idx="1446">
                  <c:v>832.87</c:v>
                </c:pt>
                <c:pt idx="1447">
                  <c:v>833.17</c:v>
                </c:pt>
                <c:pt idx="1448">
                  <c:v>833.47</c:v>
                </c:pt>
                <c:pt idx="1449">
                  <c:v>833.77</c:v>
                </c:pt>
                <c:pt idx="1450">
                  <c:v>834.07</c:v>
                </c:pt>
                <c:pt idx="1451">
                  <c:v>834.38</c:v>
                </c:pt>
                <c:pt idx="1452">
                  <c:v>834.68</c:v>
                </c:pt>
                <c:pt idx="1453">
                  <c:v>834.98</c:v>
                </c:pt>
                <c:pt idx="1454">
                  <c:v>835.28</c:v>
                </c:pt>
                <c:pt idx="1455">
                  <c:v>835.58</c:v>
                </c:pt>
                <c:pt idx="1456">
                  <c:v>835.88</c:v>
                </c:pt>
                <c:pt idx="1457">
                  <c:v>836.18</c:v>
                </c:pt>
                <c:pt idx="1458">
                  <c:v>836.48</c:v>
                </c:pt>
                <c:pt idx="1459">
                  <c:v>836.78</c:v>
                </c:pt>
                <c:pt idx="1460">
                  <c:v>837.08</c:v>
                </c:pt>
                <c:pt idx="1461">
                  <c:v>837.38</c:v>
                </c:pt>
                <c:pt idx="1462">
                  <c:v>837.68</c:v>
                </c:pt>
                <c:pt idx="1463">
                  <c:v>837.98</c:v>
                </c:pt>
                <c:pt idx="1464">
                  <c:v>838.28</c:v>
                </c:pt>
                <c:pt idx="1465">
                  <c:v>838.58</c:v>
                </c:pt>
                <c:pt idx="1466">
                  <c:v>838.88</c:v>
                </c:pt>
                <c:pt idx="1467">
                  <c:v>839.18</c:v>
                </c:pt>
                <c:pt idx="1468">
                  <c:v>839.49</c:v>
                </c:pt>
                <c:pt idx="1469">
                  <c:v>839.79</c:v>
                </c:pt>
                <c:pt idx="1470">
                  <c:v>840.09</c:v>
                </c:pt>
                <c:pt idx="1471">
                  <c:v>840.39</c:v>
                </c:pt>
                <c:pt idx="1472">
                  <c:v>840.69</c:v>
                </c:pt>
                <c:pt idx="1473">
                  <c:v>840.99</c:v>
                </c:pt>
                <c:pt idx="1474">
                  <c:v>841.28</c:v>
                </c:pt>
                <c:pt idx="1475">
                  <c:v>841.58</c:v>
                </c:pt>
                <c:pt idx="1476">
                  <c:v>841.88</c:v>
                </c:pt>
                <c:pt idx="1477">
                  <c:v>842.18</c:v>
                </c:pt>
                <c:pt idx="1478">
                  <c:v>842.48</c:v>
                </c:pt>
                <c:pt idx="1479">
                  <c:v>842.78</c:v>
                </c:pt>
                <c:pt idx="1480">
                  <c:v>843.08</c:v>
                </c:pt>
                <c:pt idx="1481">
                  <c:v>843.38</c:v>
                </c:pt>
                <c:pt idx="1482">
                  <c:v>843.68</c:v>
                </c:pt>
                <c:pt idx="1483">
                  <c:v>843.98</c:v>
                </c:pt>
                <c:pt idx="1484">
                  <c:v>844.28</c:v>
                </c:pt>
                <c:pt idx="1485">
                  <c:v>844.58</c:v>
                </c:pt>
                <c:pt idx="1486">
                  <c:v>844.88</c:v>
                </c:pt>
                <c:pt idx="1487">
                  <c:v>845.18</c:v>
                </c:pt>
                <c:pt idx="1488">
                  <c:v>845.48</c:v>
                </c:pt>
                <c:pt idx="1489">
                  <c:v>845.78</c:v>
                </c:pt>
                <c:pt idx="1490">
                  <c:v>846.08</c:v>
                </c:pt>
                <c:pt idx="1491">
                  <c:v>846.37</c:v>
                </c:pt>
                <c:pt idx="1492">
                  <c:v>846.67</c:v>
                </c:pt>
                <c:pt idx="1493">
                  <c:v>846.97</c:v>
                </c:pt>
                <c:pt idx="1494">
                  <c:v>847.27</c:v>
                </c:pt>
                <c:pt idx="1495">
                  <c:v>847.57</c:v>
                </c:pt>
                <c:pt idx="1496">
                  <c:v>847.87</c:v>
                </c:pt>
                <c:pt idx="1497">
                  <c:v>848.17</c:v>
                </c:pt>
                <c:pt idx="1498">
                  <c:v>848.47</c:v>
                </c:pt>
                <c:pt idx="1499">
                  <c:v>848.76</c:v>
                </c:pt>
                <c:pt idx="1500">
                  <c:v>849.06</c:v>
                </c:pt>
                <c:pt idx="1501">
                  <c:v>849.36</c:v>
                </c:pt>
                <c:pt idx="1502">
                  <c:v>849.66</c:v>
                </c:pt>
                <c:pt idx="1503">
                  <c:v>849.96</c:v>
                </c:pt>
                <c:pt idx="1504">
                  <c:v>850.26</c:v>
                </c:pt>
                <c:pt idx="1505">
                  <c:v>850.55</c:v>
                </c:pt>
                <c:pt idx="1506">
                  <c:v>850.85</c:v>
                </c:pt>
                <c:pt idx="1507">
                  <c:v>851.15</c:v>
                </c:pt>
                <c:pt idx="1508">
                  <c:v>851.45</c:v>
                </c:pt>
                <c:pt idx="1509">
                  <c:v>851.75</c:v>
                </c:pt>
                <c:pt idx="1510">
                  <c:v>852.04</c:v>
                </c:pt>
                <c:pt idx="1511">
                  <c:v>852.34</c:v>
                </c:pt>
                <c:pt idx="1512">
                  <c:v>852.64</c:v>
                </c:pt>
                <c:pt idx="1513">
                  <c:v>852.94</c:v>
                </c:pt>
                <c:pt idx="1514">
                  <c:v>853.24</c:v>
                </c:pt>
                <c:pt idx="1515">
                  <c:v>853.53</c:v>
                </c:pt>
                <c:pt idx="1516">
                  <c:v>853.83</c:v>
                </c:pt>
                <c:pt idx="1517">
                  <c:v>854.13</c:v>
                </c:pt>
                <c:pt idx="1518">
                  <c:v>854.43</c:v>
                </c:pt>
                <c:pt idx="1519">
                  <c:v>854.72</c:v>
                </c:pt>
                <c:pt idx="1520">
                  <c:v>855.02</c:v>
                </c:pt>
                <c:pt idx="1521">
                  <c:v>855.32</c:v>
                </c:pt>
                <c:pt idx="1522">
                  <c:v>855.61</c:v>
                </c:pt>
                <c:pt idx="1523">
                  <c:v>855.91</c:v>
                </c:pt>
                <c:pt idx="1524">
                  <c:v>856.21</c:v>
                </c:pt>
                <c:pt idx="1525">
                  <c:v>856.51</c:v>
                </c:pt>
                <c:pt idx="1526">
                  <c:v>856.8</c:v>
                </c:pt>
                <c:pt idx="1527">
                  <c:v>857.1</c:v>
                </c:pt>
                <c:pt idx="1528">
                  <c:v>857.4</c:v>
                </c:pt>
                <c:pt idx="1529">
                  <c:v>857.69</c:v>
                </c:pt>
                <c:pt idx="1530">
                  <c:v>857.99</c:v>
                </c:pt>
                <c:pt idx="1531">
                  <c:v>858.29</c:v>
                </c:pt>
                <c:pt idx="1532">
                  <c:v>858.58</c:v>
                </c:pt>
                <c:pt idx="1533">
                  <c:v>858.88</c:v>
                </c:pt>
                <c:pt idx="1534">
                  <c:v>859.18</c:v>
                </c:pt>
                <c:pt idx="1535">
                  <c:v>859.47</c:v>
                </c:pt>
                <c:pt idx="1536">
                  <c:v>859.77</c:v>
                </c:pt>
                <c:pt idx="1537">
                  <c:v>860.07</c:v>
                </c:pt>
                <c:pt idx="1538">
                  <c:v>860.36</c:v>
                </c:pt>
                <c:pt idx="1539">
                  <c:v>860.66</c:v>
                </c:pt>
                <c:pt idx="1540">
                  <c:v>860.96</c:v>
                </c:pt>
                <c:pt idx="1541">
                  <c:v>861.25</c:v>
                </c:pt>
                <c:pt idx="1542">
                  <c:v>861.55</c:v>
                </c:pt>
                <c:pt idx="1543">
                  <c:v>861.85</c:v>
                </c:pt>
                <c:pt idx="1544">
                  <c:v>862.14</c:v>
                </c:pt>
                <c:pt idx="1545">
                  <c:v>862.44</c:v>
                </c:pt>
                <c:pt idx="1546">
                  <c:v>862.73</c:v>
                </c:pt>
                <c:pt idx="1547">
                  <c:v>863.03</c:v>
                </c:pt>
                <c:pt idx="1548">
                  <c:v>863.33</c:v>
                </c:pt>
                <c:pt idx="1549">
                  <c:v>863.62</c:v>
                </c:pt>
                <c:pt idx="1550">
                  <c:v>863.92</c:v>
                </c:pt>
                <c:pt idx="1551">
                  <c:v>864.21</c:v>
                </c:pt>
                <c:pt idx="1552">
                  <c:v>864.51</c:v>
                </c:pt>
                <c:pt idx="1553">
                  <c:v>864.8</c:v>
                </c:pt>
                <c:pt idx="1554">
                  <c:v>865.1</c:v>
                </c:pt>
                <c:pt idx="1555">
                  <c:v>865.4</c:v>
                </c:pt>
                <c:pt idx="1556">
                  <c:v>865.69</c:v>
                </c:pt>
                <c:pt idx="1557">
                  <c:v>865.99</c:v>
                </c:pt>
                <c:pt idx="1558">
                  <c:v>866.28</c:v>
                </c:pt>
                <c:pt idx="1559">
                  <c:v>866.58</c:v>
                </c:pt>
                <c:pt idx="1560">
                  <c:v>866.87</c:v>
                </c:pt>
                <c:pt idx="1561">
                  <c:v>867.17</c:v>
                </c:pt>
                <c:pt idx="1562">
                  <c:v>867.46</c:v>
                </c:pt>
                <c:pt idx="1563">
                  <c:v>867.76</c:v>
                </c:pt>
                <c:pt idx="1564">
                  <c:v>868.05</c:v>
                </c:pt>
                <c:pt idx="1565">
                  <c:v>868.35</c:v>
                </c:pt>
                <c:pt idx="1566">
                  <c:v>868.64</c:v>
                </c:pt>
                <c:pt idx="1567">
                  <c:v>868.94</c:v>
                </c:pt>
                <c:pt idx="1568">
                  <c:v>869.23</c:v>
                </c:pt>
                <c:pt idx="1569">
                  <c:v>869.53</c:v>
                </c:pt>
                <c:pt idx="1570">
                  <c:v>869.82</c:v>
                </c:pt>
                <c:pt idx="1571">
                  <c:v>870.12</c:v>
                </c:pt>
                <c:pt idx="1572">
                  <c:v>870.41</c:v>
                </c:pt>
                <c:pt idx="1573">
                  <c:v>870.71</c:v>
                </c:pt>
                <c:pt idx="1574">
                  <c:v>871</c:v>
                </c:pt>
                <c:pt idx="1575">
                  <c:v>871.29</c:v>
                </c:pt>
                <c:pt idx="1576">
                  <c:v>871.59</c:v>
                </c:pt>
                <c:pt idx="1577">
                  <c:v>871.88</c:v>
                </c:pt>
                <c:pt idx="1578">
                  <c:v>872.18</c:v>
                </c:pt>
                <c:pt idx="1579">
                  <c:v>872.47</c:v>
                </c:pt>
                <c:pt idx="1580">
                  <c:v>872.77</c:v>
                </c:pt>
                <c:pt idx="1581">
                  <c:v>873.06</c:v>
                </c:pt>
                <c:pt idx="1582">
                  <c:v>873.35</c:v>
                </c:pt>
                <c:pt idx="1583">
                  <c:v>873.65</c:v>
                </c:pt>
                <c:pt idx="1584">
                  <c:v>873.94</c:v>
                </c:pt>
                <c:pt idx="1585">
                  <c:v>874.24</c:v>
                </c:pt>
                <c:pt idx="1586">
                  <c:v>874.53</c:v>
                </c:pt>
                <c:pt idx="1587">
                  <c:v>874.82</c:v>
                </c:pt>
                <c:pt idx="1588">
                  <c:v>875.12</c:v>
                </c:pt>
                <c:pt idx="1589">
                  <c:v>875.41</c:v>
                </c:pt>
                <c:pt idx="1590">
                  <c:v>875.7</c:v>
                </c:pt>
              </c:numCache>
            </c:numRef>
          </c:xVal>
          <c:yVal>
            <c:numRef>
              <c:f>Processed!$T$4:$T$1594</c:f>
              <c:numCache>
                <c:formatCode>General</c:formatCode>
                <c:ptCount val="1591"/>
                <c:pt idx="0">
                  <c:v>4.9628393247605338</c:v>
                </c:pt>
                <c:pt idx="1">
                  <c:v>5.4865130750431987</c:v>
                </c:pt>
                <c:pt idx="2">
                  <c:v>5.1867519416025747</c:v>
                </c:pt>
                <c:pt idx="3">
                  <c:v>5.1700002606930768</c:v>
                </c:pt>
                <c:pt idx="4">
                  <c:v>5.4193672407096889</c:v>
                </c:pt>
                <c:pt idx="5">
                  <c:v>4.8472954965034543</c:v>
                </c:pt>
                <c:pt idx="6">
                  <c:v>5.2145897618573622</c:v>
                </c:pt>
                <c:pt idx="7">
                  <c:v>4.8941745158235026</c:v>
                </c:pt>
                <c:pt idx="8">
                  <c:v>4.7012618821084606</c:v>
                </c:pt>
                <c:pt idx="9">
                  <c:v>4.7591808470659309</c:v>
                </c:pt>
                <c:pt idx="10">
                  <c:v>5.1111158407530493</c:v>
                </c:pt>
                <c:pt idx="11">
                  <c:v>4.6942479037847944</c:v>
                </c:pt>
                <c:pt idx="12">
                  <c:v>5.3466699121226435</c:v>
                </c:pt>
                <c:pt idx="13">
                  <c:v>4.5190060725207957</c:v>
                </c:pt>
                <c:pt idx="14">
                  <c:v>4.9751745692856302</c:v>
                </c:pt>
                <c:pt idx="15">
                  <c:v>4.8088318381999979</c:v>
                </c:pt>
                <c:pt idx="16">
                  <c:v>5.1047949105447774</c:v>
                </c:pt>
                <c:pt idx="17">
                  <c:v>5.0910831560264045</c:v>
                </c:pt>
                <c:pt idx="18">
                  <c:v>4.8818373593518443</c:v>
                </c:pt>
                <c:pt idx="19">
                  <c:v>4.9310940651689608</c:v>
                </c:pt>
                <c:pt idx="20">
                  <c:v>4.9128850947189173</c:v>
                </c:pt>
                <c:pt idx="21">
                  <c:v>4.6355983860089047</c:v>
                </c:pt>
                <c:pt idx="22">
                  <c:v>4.649780002225353</c:v>
                </c:pt>
                <c:pt idx="23">
                  <c:v>4.4934872541726945</c:v>
                </c:pt>
                <c:pt idx="24">
                  <c:v>4.9547531263506484</c:v>
                </c:pt>
                <c:pt idx="25">
                  <c:v>4.7093089198965972</c:v>
                </c:pt>
                <c:pt idx="26">
                  <c:v>5.1264478663702295</c:v>
                </c:pt>
                <c:pt idx="27">
                  <c:v>4.9961457668107894</c:v>
                </c:pt>
                <c:pt idx="28">
                  <c:v>4.9004802554249425</c:v>
                </c:pt>
                <c:pt idx="29">
                  <c:v>5.2612089561299609</c:v>
                </c:pt>
                <c:pt idx="30">
                  <c:v>5.0143432529274827</c:v>
                </c:pt>
                <c:pt idx="31">
                  <c:v>5.3078864321589698</c:v>
                </c:pt>
                <c:pt idx="32">
                  <c:v>4.9593020221569653</c:v>
                </c:pt>
                <c:pt idx="33">
                  <c:v>4.6861767524230888</c:v>
                </c:pt>
                <c:pt idx="34">
                  <c:v>5.1699251864503468</c:v>
                </c:pt>
                <c:pt idx="35">
                  <c:v>5.3994864488168925</c:v>
                </c:pt>
                <c:pt idx="36">
                  <c:v>4.9901831727528334</c:v>
                </c:pt>
                <c:pt idx="37">
                  <c:v>5.3095203756171321</c:v>
                </c:pt>
                <c:pt idx="38">
                  <c:v>5.1621634082603549</c:v>
                </c:pt>
                <c:pt idx="39">
                  <c:v>5.3120422783977492</c:v>
                </c:pt>
                <c:pt idx="40">
                  <c:v>5.2200500760270048</c:v>
                </c:pt>
                <c:pt idx="41">
                  <c:v>5.2262404580878066</c:v>
                </c:pt>
                <c:pt idx="42">
                  <c:v>5.3203758586608414</c:v>
                </c:pt>
                <c:pt idx="43">
                  <c:v>5.3937467147787901</c:v>
                </c:pt>
                <c:pt idx="44">
                  <c:v>5.6832709426991395</c:v>
                </c:pt>
                <c:pt idx="45">
                  <c:v>5.6690036455175736</c:v>
                </c:pt>
                <c:pt idx="46">
                  <c:v>5.7332106660720994</c:v>
                </c:pt>
                <c:pt idx="47">
                  <c:v>5.4131533142720514</c:v>
                </c:pt>
                <c:pt idx="48">
                  <c:v>5.5117665767034651</c:v>
                </c:pt>
                <c:pt idx="49">
                  <c:v>5.5484711823433148</c:v>
                </c:pt>
                <c:pt idx="50">
                  <c:v>5.6471475845046308</c:v>
                </c:pt>
                <c:pt idx="51">
                  <c:v>5.4124367613655329</c:v>
                </c:pt>
                <c:pt idx="52">
                  <c:v>5.6544255691771257</c:v>
                </c:pt>
                <c:pt idx="53">
                  <c:v>5.4514466267986998</c:v>
                </c:pt>
                <c:pt idx="54">
                  <c:v>5.6100914408634388</c:v>
                </c:pt>
                <c:pt idx="55">
                  <c:v>5.8700791356232624</c:v>
                </c:pt>
                <c:pt idx="56">
                  <c:v>5.6597169444313167</c:v>
                </c:pt>
                <c:pt idx="57">
                  <c:v>5.6007302367107004</c:v>
                </c:pt>
                <c:pt idx="58">
                  <c:v>5.6213046378019431</c:v>
                </c:pt>
                <c:pt idx="59">
                  <c:v>5.6709205321740717</c:v>
                </c:pt>
                <c:pt idx="60">
                  <c:v>5.651590991358578</c:v>
                </c:pt>
                <c:pt idx="61">
                  <c:v>5.6922394383427726</c:v>
                </c:pt>
                <c:pt idx="62">
                  <c:v>5.6552566203640549</c:v>
                </c:pt>
                <c:pt idx="63">
                  <c:v>5.7195438259524929</c:v>
                </c:pt>
                <c:pt idx="64">
                  <c:v>5.3810228753746987</c:v>
                </c:pt>
                <c:pt idx="65">
                  <c:v>5.7139453468285897</c:v>
                </c:pt>
                <c:pt idx="66">
                  <c:v>5.3048011348667865</c:v>
                </c:pt>
                <c:pt idx="67">
                  <c:v>5.5777567072239886</c:v>
                </c:pt>
                <c:pt idx="68">
                  <c:v>5.602476850225611</c:v>
                </c:pt>
                <c:pt idx="69">
                  <c:v>5.5431088448632018</c:v>
                </c:pt>
                <c:pt idx="70">
                  <c:v>5.3387981433403855</c:v>
                </c:pt>
                <c:pt idx="71">
                  <c:v>5.5351819053590923</c:v>
                </c:pt>
                <c:pt idx="72">
                  <c:v>5.5151274735949922</c:v>
                </c:pt>
                <c:pt idx="73">
                  <c:v>5.6656478834830049</c:v>
                </c:pt>
                <c:pt idx="74">
                  <c:v>5.6777238779941257</c:v>
                </c:pt>
                <c:pt idx="75">
                  <c:v>5.9785759741125268</c:v>
                </c:pt>
                <c:pt idx="76">
                  <c:v>5.911799965793942</c:v>
                </c:pt>
                <c:pt idx="77">
                  <c:v>5.9542682778233562</c:v>
                </c:pt>
                <c:pt idx="78">
                  <c:v>5.9805288681051376</c:v>
                </c:pt>
                <c:pt idx="79">
                  <c:v>6.1457810306551748</c:v>
                </c:pt>
                <c:pt idx="80">
                  <c:v>6.0942065494552207</c:v>
                </c:pt>
                <c:pt idx="81">
                  <c:v>6.1914887409170385</c:v>
                </c:pt>
                <c:pt idx="82">
                  <c:v>6.0691045518081275</c:v>
                </c:pt>
                <c:pt idx="83">
                  <c:v>6.0839265025004821</c:v>
                </c:pt>
                <c:pt idx="84">
                  <c:v>6.0808629288589087</c:v>
                </c:pt>
                <c:pt idx="85">
                  <c:v>6.1898302245357222</c:v>
                </c:pt>
                <c:pt idx="86">
                  <c:v>6.1810161201413525</c:v>
                </c:pt>
                <c:pt idx="87">
                  <c:v>6.1732285969662026</c:v>
                </c:pt>
                <c:pt idx="88">
                  <c:v>6.0412773656209318</c:v>
                </c:pt>
                <c:pt idx="89">
                  <c:v>6.0583347427850835</c:v>
                </c:pt>
                <c:pt idx="90">
                  <c:v>5.7314528910834079</c:v>
                </c:pt>
                <c:pt idx="91">
                  <c:v>5.7833196873669781</c:v>
                </c:pt>
                <c:pt idx="92">
                  <c:v>5.6555967462718568</c:v>
                </c:pt>
                <c:pt idx="93">
                  <c:v>5.3860229997757676</c:v>
                </c:pt>
                <c:pt idx="94">
                  <c:v>5.6742356997403993</c:v>
                </c:pt>
                <c:pt idx="95">
                  <c:v>5.8258707613147882</c:v>
                </c:pt>
                <c:pt idx="96">
                  <c:v>5.9636491746302625</c:v>
                </c:pt>
                <c:pt idx="97">
                  <c:v>6.0606405305217947</c:v>
                </c:pt>
                <c:pt idx="98">
                  <c:v>6.1184065937856165</c:v>
                </c:pt>
                <c:pt idx="99">
                  <c:v>6.0761953478235133</c:v>
                </c:pt>
                <c:pt idx="100">
                  <c:v>6.1683526522913734</c:v>
                </c:pt>
                <c:pt idx="101">
                  <c:v>6.1680070117415431</c:v>
                </c:pt>
                <c:pt idx="102">
                  <c:v>6.0198357166317935</c:v>
                </c:pt>
                <c:pt idx="103">
                  <c:v>6.1179510790489573</c:v>
                </c:pt>
                <c:pt idx="104">
                  <c:v>6.2434394273128406</c:v>
                </c:pt>
                <c:pt idx="105">
                  <c:v>6.1973041505530295</c:v>
                </c:pt>
                <c:pt idx="106">
                  <c:v>6.0688939188571025</c:v>
                </c:pt>
                <c:pt idx="107">
                  <c:v>6.1537322872629669</c:v>
                </c:pt>
                <c:pt idx="108">
                  <c:v>6.2155825688888031</c:v>
                </c:pt>
                <c:pt idx="109">
                  <c:v>6.2614174749459011</c:v>
                </c:pt>
                <c:pt idx="110">
                  <c:v>6.375806907158128</c:v>
                </c:pt>
                <c:pt idx="111">
                  <c:v>6.4057803036974938</c:v>
                </c:pt>
                <c:pt idx="112">
                  <c:v>6.4022570025694305</c:v>
                </c:pt>
                <c:pt idx="113">
                  <c:v>6.5648155394532406</c:v>
                </c:pt>
                <c:pt idx="114">
                  <c:v>6.5930502844484957</c:v>
                </c:pt>
                <c:pt idx="115">
                  <c:v>6.6595090418462739</c:v>
                </c:pt>
                <c:pt idx="116">
                  <c:v>6.6207377866433603</c:v>
                </c:pt>
                <c:pt idx="117">
                  <c:v>6.4889668310239283</c:v>
                </c:pt>
                <c:pt idx="118">
                  <c:v>6.3971837216881964</c:v>
                </c:pt>
                <c:pt idx="119">
                  <c:v>6.2377161774912979</c:v>
                </c:pt>
                <c:pt idx="120">
                  <c:v>5.8746860583234541</c:v>
                </c:pt>
                <c:pt idx="121">
                  <c:v>5.8100672752701978</c:v>
                </c:pt>
                <c:pt idx="122">
                  <c:v>5.9357752875229268</c:v>
                </c:pt>
                <c:pt idx="123">
                  <c:v>6.1773655253450057</c:v>
                </c:pt>
                <c:pt idx="124">
                  <c:v>6.372181371911692</c:v>
                </c:pt>
                <c:pt idx="125">
                  <c:v>6.565330228603429</c:v>
                </c:pt>
                <c:pt idx="126">
                  <c:v>6.6503566256887119</c:v>
                </c:pt>
                <c:pt idx="127">
                  <c:v>6.6768117428074607</c:v>
                </c:pt>
                <c:pt idx="128">
                  <c:v>6.5445577050735571</c:v>
                </c:pt>
                <c:pt idx="129">
                  <c:v>6.3569062878944891</c:v>
                </c:pt>
                <c:pt idx="130">
                  <c:v>6.2342209120102368</c:v>
                </c:pt>
                <c:pt idx="131">
                  <c:v>6.1389340790399141</c:v>
                </c:pt>
                <c:pt idx="132">
                  <c:v>6.352679789334557</c:v>
                </c:pt>
                <c:pt idx="133">
                  <c:v>6.5588092155476847</c:v>
                </c:pt>
                <c:pt idx="134">
                  <c:v>6.7251332604898231</c:v>
                </c:pt>
                <c:pt idx="135">
                  <c:v>6.7536130214394534</c:v>
                </c:pt>
                <c:pt idx="136">
                  <c:v>6.8982869772542807</c:v>
                </c:pt>
                <c:pt idx="137">
                  <c:v>6.8654412541719294</c:v>
                </c:pt>
                <c:pt idx="138">
                  <c:v>6.959280252976475</c:v>
                </c:pt>
                <c:pt idx="139">
                  <c:v>6.9388284504754782</c:v>
                </c:pt>
                <c:pt idx="140">
                  <c:v>6.9959848863285341</c:v>
                </c:pt>
                <c:pt idx="141">
                  <c:v>7.0279801223197671</c:v>
                </c:pt>
                <c:pt idx="142">
                  <c:v>7.0860372870978132</c:v>
                </c:pt>
                <c:pt idx="143">
                  <c:v>7.1336822750623128</c:v>
                </c:pt>
                <c:pt idx="144">
                  <c:v>7.0333204554182993</c:v>
                </c:pt>
                <c:pt idx="145">
                  <c:v>7.0545165320757608</c:v>
                </c:pt>
                <c:pt idx="146">
                  <c:v>7.0947076199007482</c:v>
                </c:pt>
                <c:pt idx="147">
                  <c:v>7.0655700483369817</c:v>
                </c:pt>
                <c:pt idx="148">
                  <c:v>7.0830576638877538</c:v>
                </c:pt>
                <c:pt idx="149">
                  <c:v>7.100076650616872</c:v>
                </c:pt>
                <c:pt idx="150">
                  <c:v>7.1184241784985467</c:v>
                </c:pt>
                <c:pt idx="151">
                  <c:v>7.1013488385676826</c:v>
                </c:pt>
                <c:pt idx="152">
                  <c:v>7.0689480210513462</c:v>
                </c:pt>
                <c:pt idx="153">
                  <c:v>7.0867156638022442</c:v>
                </c:pt>
                <c:pt idx="154">
                  <c:v>7.0484630733281559</c:v>
                </c:pt>
                <c:pt idx="155">
                  <c:v>7.0083948071710056</c:v>
                </c:pt>
                <c:pt idx="156">
                  <c:v>7.0658514860071326</c:v>
                </c:pt>
                <c:pt idx="157">
                  <c:v>7.0991849716126145</c:v>
                </c:pt>
                <c:pt idx="158">
                  <c:v>7.0690680355905506</c:v>
                </c:pt>
                <c:pt idx="159">
                  <c:v>7.0662656925061622</c:v>
                </c:pt>
                <c:pt idx="160">
                  <c:v>7.1085408955858131</c:v>
                </c:pt>
                <c:pt idx="161">
                  <c:v>7.0899362214021568</c:v>
                </c:pt>
                <c:pt idx="162">
                  <c:v>7.1514033168826003</c:v>
                </c:pt>
                <c:pt idx="163">
                  <c:v>7.1467861216247073</c:v>
                </c:pt>
                <c:pt idx="164">
                  <c:v>7.2173663337820955</c:v>
                </c:pt>
                <c:pt idx="165">
                  <c:v>7.2181872672045557</c:v>
                </c:pt>
                <c:pt idx="166">
                  <c:v>7.0745410100608037</c:v>
                </c:pt>
                <c:pt idx="167">
                  <c:v>7.1109243844849503</c:v>
                </c:pt>
                <c:pt idx="168">
                  <c:v>7.0549574367749495</c:v>
                </c:pt>
                <c:pt idx="169">
                  <c:v>7.1517113802683925</c:v>
                </c:pt>
                <c:pt idx="170">
                  <c:v>7.2122578932875676</c:v>
                </c:pt>
                <c:pt idx="171">
                  <c:v>7.2689467461214106</c:v>
                </c:pt>
                <c:pt idx="172">
                  <c:v>7.2954298372808086</c:v>
                </c:pt>
                <c:pt idx="173">
                  <c:v>7.2593440132315834</c:v>
                </c:pt>
                <c:pt idx="174">
                  <c:v>7.2440272323542949</c:v>
                </c:pt>
                <c:pt idx="175">
                  <c:v>7.2630822132324679</c:v>
                </c:pt>
                <c:pt idx="176">
                  <c:v>7.2764104133025498</c:v>
                </c:pt>
                <c:pt idx="177">
                  <c:v>7.29538300647196</c:v>
                </c:pt>
                <c:pt idx="178">
                  <c:v>7.29059517340343</c:v>
                </c:pt>
                <c:pt idx="179">
                  <c:v>7.2657490976598398</c:v>
                </c:pt>
                <c:pt idx="180">
                  <c:v>7.3306298612428735</c:v>
                </c:pt>
                <c:pt idx="181">
                  <c:v>7.3106355066091107</c:v>
                </c:pt>
                <c:pt idx="182">
                  <c:v>7.2900862359147975</c:v>
                </c:pt>
                <c:pt idx="183">
                  <c:v>7.3483482113444012</c:v>
                </c:pt>
                <c:pt idx="184">
                  <c:v>7.3434695421138869</c:v>
                </c:pt>
                <c:pt idx="185">
                  <c:v>7.3404395976829759</c:v>
                </c:pt>
                <c:pt idx="186">
                  <c:v>7.3052473319140372</c:v>
                </c:pt>
                <c:pt idx="187">
                  <c:v>7.259148281268331</c:v>
                </c:pt>
                <c:pt idx="188">
                  <c:v>7.2959779624298973</c:v>
                </c:pt>
                <c:pt idx="189">
                  <c:v>7.3381744326088469</c:v>
                </c:pt>
                <c:pt idx="190">
                  <c:v>7.3126567174830956</c:v>
                </c:pt>
                <c:pt idx="191">
                  <c:v>7.3140582164793351</c:v>
                </c:pt>
                <c:pt idx="192">
                  <c:v>7.3679089410464602</c:v>
                </c:pt>
                <c:pt idx="193">
                  <c:v>7.3111030249147877</c:v>
                </c:pt>
                <c:pt idx="194">
                  <c:v>7.3227621786419128</c:v>
                </c:pt>
                <c:pt idx="195">
                  <c:v>7.3624978425944141</c:v>
                </c:pt>
                <c:pt idx="196">
                  <c:v>7.3086000097295409</c:v>
                </c:pt>
                <c:pt idx="197">
                  <c:v>7.4223347125372099</c:v>
                </c:pt>
                <c:pt idx="198">
                  <c:v>7.4612568702757045</c:v>
                </c:pt>
                <c:pt idx="199">
                  <c:v>7.4185561938911651</c:v>
                </c:pt>
                <c:pt idx="200">
                  <c:v>7.3826383238744633</c:v>
                </c:pt>
                <c:pt idx="201">
                  <c:v>7.3368358594091712</c:v>
                </c:pt>
                <c:pt idx="202">
                  <c:v>7.3305702218004738</c:v>
                </c:pt>
                <c:pt idx="203">
                  <c:v>7.3795004858614526</c:v>
                </c:pt>
                <c:pt idx="204">
                  <c:v>7.3786537513123962</c:v>
                </c:pt>
                <c:pt idx="205">
                  <c:v>7.4084316117039375</c:v>
                </c:pt>
                <c:pt idx="206">
                  <c:v>7.3730307425112089</c:v>
                </c:pt>
                <c:pt idx="207">
                  <c:v>7.4000624271480229</c:v>
                </c:pt>
                <c:pt idx="208">
                  <c:v>7.4376933745108254</c:v>
                </c:pt>
                <c:pt idx="209">
                  <c:v>7.4241972793183084</c:v>
                </c:pt>
                <c:pt idx="210">
                  <c:v>7.4008898542031414</c:v>
                </c:pt>
                <c:pt idx="211">
                  <c:v>7.3504744060948237</c:v>
                </c:pt>
                <c:pt idx="212">
                  <c:v>7.4483123009817671</c:v>
                </c:pt>
                <c:pt idx="213">
                  <c:v>7.3837260653841739</c:v>
                </c:pt>
                <c:pt idx="214">
                  <c:v>7.3859684314551934</c:v>
                </c:pt>
                <c:pt idx="215">
                  <c:v>7.3754772247455973</c:v>
                </c:pt>
                <c:pt idx="216">
                  <c:v>7.3854352142093012</c:v>
                </c:pt>
                <c:pt idx="217">
                  <c:v>7.3628376928376502</c:v>
                </c:pt>
                <c:pt idx="218">
                  <c:v>7.4050020077222181</c:v>
                </c:pt>
                <c:pt idx="219">
                  <c:v>7.424988414291926</c:v>
                </c:pt>
                <c:pt idx="220">
                  <c:v>7.3734324006679541</c:v>
                </c:pt>
                <c:pt idx="221">
                  <c:v>7.3096144222488233</c:v>
                </c:pt>
                <c:pt idx="222">
                  <c:v>7.2623786036290081</c:v>
                </c:pt>
                <c:pt idx="223">
                  <c:v>7.1069392164057561</c:v>
                </c:pt>
                <c:pt idx="224">
                  <c:v>7.125088241436826</c:v>
                </c:pt>
                <c:pt idx="225">
                  <c:v>7.1321859689027995</c:v>
                </c:pt>
                <c:pt idx="226">
                  <c:v>7.2262222656039281</c:v>
                </c:pt>
                <c:pt idx="227">
                  <c:v>7.3479164402481336</c:v>
                </c:pt>
                <c:pt idx="228">
                  <c:v>7.3961882444353115</c:v>
                </c:pt>
                <c:pt idx="229">
                  <c:v>7.4075531115280242</c:v>
                </c:pt>
                <c:pt idx="230">
                  <c:v>7.4305420581920716</c:v>
                </c:pt>
                <c:pt idx="231">
                  <c:v>7.4974909976134256</c:v>
                </c:pt>
                <c:pt idx="232">
                  <c:v>7.4901593877498271</c:v>
                </c:pt>
                <c:pt idx="233">
                  <c:v>7.4419591661406583</c:v>
                </c:pt>
                <c:pt idx="234">
                  <c:v>7.4081510911030284</c:v>
                </c:pt>
                <c:pt idx="235">
                  <c:v>7.4568126195546789</c:v>
                </c:pt>
                <c:pt idx="236">
                  <c:v>7.5122944209261062</c:v>
                </c:pt>
                <c:pt idx="237">
                  <c:v>7.4982678747060811</c:v>
                </c:pt>
                <c:pt idx="238">
                  <c:v>7.553652621838177</c:v>
                </c:pt>
                <c:pt idx="239">
                  <c:v>7.5599652272995916</c:v>
                </c:pt>
                <c:pt idx="240">
                  <c:v>7.62014662015204</c:v>
                </c:pt>
                <c:pt idx="241">
                  <c:v>7.6178599263002704</c:v>
                </c:pt>
                <c:pt idx="242">
                  <c:v>7.5965483639377336</c:v>
                </c:pt>
                <c:pt idx="243">
                  <c:v>7.600885321128791</c:v>
                </c:pt>
                <c:pt idx="244">
                  <c:v>7.5726614004498103</c:v>
                </c:pt>
                <c:pt idx="245">
                  <c:v>7.5526704509499529</c:v>
                </c:pt>
                <c:pt idx="246">
                  <c:v>7.4493537804218724</c:v>
                </c:pt>
                <c:pt idx="247">
                  <c:v>7.4831243217973045</c:v>
                </c:pt>
                <c:pt idx="248">
                  <c:v>7.5611767613818914</c:v>
                </c:pt>
                <c:pt idx="249">
                  <c:v>7.5757059110868585</c:v>
                </c:pt>
                <c:pt idx="250">
                  <c:v>7.6050874188420607</c:v>
                </c:pt>
                <c:pt idx="251">
                  <c:v>7.5799780212750791</c:v>
                </c:pt>
                <c:pt idx="252">
                  <c:v>7.5783341550504622</c:v>
                </c:pt>
                <c:pt idx="253">
                  <c:v>7.6772401203211968</c:v>
                </c:pt>
                <c:pt idx="254">
                  <c:v>7.6523010359589811</c:v>
                </c:pt>
                <c:pt idx="255">
                  <c:v>7.7137084457169696</c:v>
                </c:pt>
                <c:pt idx="256">
                  <c:v>7.6879159351139439</c:v>
                </c:pt>
                <c:pt idx="257">
                  <c:v>7.6931900714309425</c:v>
                </c:pt>
                <c:pt idx="258">
                  <c:v>7.7240401813243444</c:v>
                </c:pt>
                <c:pt idx="259">
                  <c:v>7.7203701566224616</c:v>
                </c:pt>
                <c:pt idx="260">
                  <c:v>7.6787382668607975</c:v>
                </c:pt>
                <c:pt idx="261">
                  <c:v>7.7268079666275877</c:v>
                </c:pt>
                <c:pt idx="262">
                  <c:v>7.7177879277470627</c:v>
                </c:pt>
                <c:pt idx="263">
                  <c:v>7.7233372355115355</c:v>
                </c:pt>
                <c:pt idx="264">
                  <c:v>7.7229278082102537</c:v>
                </c:pt>
                <c:pt idx="265">
                  <c:v>7.7504262386831195</c:v>
                </c:pt>
                <c:pt idx="266">
                  <c:v>7.7238469155924525</c:v>
                </c:pt>
                <c:pt idx="267">
                  <c:v>7.6978401240543572</c:v>
                </c:pt>
                <c:pt idx="268">
                  <c:v>7.70075487371889</c:v>
                </c:pt>
                <c:pt idx="269">
                  <c:v>7.7068069051270109</c:v>
                </c:pt>
                <c:pt idx="270">
                  <c:v>7.7392861814052951</c:v>
                </c:pt>
                <c:pt idx="271">
                  <c:v>7.7560322943865367</c:v>
                </c:pt>
                <c:pt idx="272">
                  <c:v>7.7769344441132624</c:v>
                </c:pt>
                <c:pt idx="273">
                  <c:v>7.796327502891284</c:v>
                </c:pt>
                <c:pt idx="274">
                  <c:v>7.7717025889344624</c:v>
                </c:pt>
                <c:pt idx="275">
                  <c:v>7.7527693363400072</c:v>
                </c:pt>
                <c:pt idx="276">
                  <c:v>7.7917481372313349</c:v>
                </c:pt>
                <c:pt idx="277">
                  <c:v>7.7900545152651723</c:v>
                </c:pt>
                <c:pt idx="278">
                  <c:v>7.7856694814661402</c:v>
                </c:pt>
                <c:pt idx="279">
                  <c:v>7.820393871032314</c:v>
                </c:pt>
                <c:pt idx="280">
                  <c:v>7.8183843799943089</c:v>
                </c:pt>
                <c:pt idx="281">
                  <c:v>7.8335833495216534</c:v>
                </c:pt>
                <c:pt idx="282">
                  <c:v>7.8277773433124285</c:v>
                </c:pt>
                <c:pt idx="283">
                  <c:v>7.8386314657680529</c:v>
                </c:pt>
                <c:pt idx="284">
                  <c:v>7.8378619287994891</c:v>
                </c:pt>
                <c:pt idx="285">
                  <c:v>7.8677471580761784</c:v>
                </c:pt>
                <c:pt idx="286">
                  <c:v>7.7962166683239573</c:v>
                </c:pt>
                <c:pt idx="287">
                  <c:v>7.7470400544594922</c:v>
                </c:pt>
                <c:pt idx="288">
                  <c:v>7.7620715450002304</c:v>
                </c:pt>
                <c:pt idx="289">
                  <c:v>7.787553092109194</c:v>
                </c:pt>
                <c:pt idx="290">
                  <c:v>7.7816452081887588</c:v>
                </c:pt>
                <c:pt idx="291">
                  <c:v>7.8436039806605153</c:v>
                </c:pt>
                <c:pt idx="292">
                  <c:v>7.785530640241749</c:v>
                </c:pt>
                <c:pt idx="293">
                  <c:v>7.8062643662883371</c:v>
                </c:pt>
                <c:pt idx="294">
                  <c:v>7.7504954829888115</c:v>
                </c:pt>
                <c:pt idx="295">
                  <c:v>7.8361289774533756</c:v>
                </c:pt>
                <c:pt idx="296">
                  <c:v>7.8040202151633116</c:v>
                </c:pt>
                <c:pt idx="297">
                  <c:v>7.8486230670233006</c:v>
                </c:pt>
                <c:pt idx="298">
                  <c:v>7.8402040327894991</c:v>
                </c:pt>
                <c:pt idx="299">
                  <c:v>7.8984140794307098</c:v>
                </c:pt>
                <c:pt idx="300">
                  <c:v>7.8492754874832116</c:v>
                </c:pt>
                <c:pt idx="301">
                  <c:v>7.8615104268483496</c:v>
                </c:pt>
                <c:pt idx="302">
                  <c:v>7.8616706524270548</c:v>
                </c:pt>
                <c:pt idx="303">
                  <c:v>7.8080320513123702</c:v>
                </c:pt>
                <c:pt idx="304">
                  <c:v>7.8361116900882788</c:v>
                </c:pt>
                <c:pt idx="305">
                  <c:v>7.8360331235266925</c:v>
                </c:pt>
                <c:pt idx="306">
                  <c:v>7.86209511903715</c:v>
                </c:pt>
                <c:pt idx="307">
                  <c:v>7.8412334935742587</c:v>
                </c:pt>
                <c:pt idx="308">
                  <c:v>7.8558615815160566</c:v>
                </c:pt>
                <c:pt idx="309">
                  <c:v>7.8358658686263185</c:v>
                </c:pt>
                <c:pt idx="310">
                  <c:v>7.8793469298968049</c:v>
                </c:pt>
                <c:pt idx="311">
                  <c:v>7.9060901360488511</c:v>
                </c:pt>
                <c:pt idx="312">
                  <c:v>7.8730906871580064</c:v>
                </c:pt>
                <c:pt idx="313">
                  <c:v>7.8912620754587799</c:v>
                </c:pt>
                <c:pt idx="314">
                  <c:v>7.8823025241509601</c:v>
                </c:pt>
                <c:pt idx="315">
                  <c:v>7.8846626386402647</c:v>
                </c:pt>
                <c:pt idx="316">
                  <c:v>7.9166656969737668</c:v>
                </c:pt>
                <c:pt idx="317">
                  <c:v>7.8796959965015967</c:v>
                </c:pt>
                <c:pt idx="318">
                  <c:v>7.856832081849868</c:v>
                </c:pt>
                <c:pt idx="319">
                  <c:v>7.8828802727260019</c:v>
                </c:pt>
                <c:pt idx="320">
                  <c:v>7.8662688448842584</c:v>
                </c:pt>
                <c:pt idx="321">
                  <c:v>7.817608589416877</c:v>
                </c:pt>
                <c:pt idx="322">
                  <c:v>7.8762100977790466</c:v>
                </c:pt>
                <c:pt idx="323">
                  <c:v>7.8993390538954493</c:v>
                </c:pt>
                <c:pt idx="324">
                  <c:v>7.8942525969324766</c:v>
                </c:pt>
                <c:pt idx="325">
                  <c:v>7.8526602123422187</c:v>
                </c:pt>
                <c:pt idx="326">
                  <c:v>7.8436214117508367</c:v>
                </c:pt>
                <c:pt idx="327">
                  <c:v>7.8692405197697326</c:v>
                </c:pt>
                <c:pt idx="328">
                  <c:v>7.8571629575387121</c:v>
                </c:pt>
                <c:pt idx="329">
                  <c:v>7.8529197370326553</c:v>
                </c:pt>
                <c:pt idx="330">
                  <c:v>7.8638049928354858</c:v>
                </c:pt>
                <c:pt idx="331">
                  <c:v>7.8960059267377636</c:v>
                </c:pt>
                <c:pt idx="332">
                  <c:v>7.907362094927465</c:v>
                </c:pt>
                <c:pt idx="333">
                  <c:v>7.8933082056242343</c:v>
                </c:pt>
                <c:pt idx="334">
                  <c:v>7.9232427945598412</c:v>
                </c:pt>
                <c:pt idx="335">
                  <c:v>7.9084945068278643</c:v>
                </c:pt>
                <c:pt idx="336">
                  <c:v>7.8716377918874159</c:v>
                </c:pt>
                <c:pt idx="337">
                  <c:v>7.8637343028648674</c:v>
                </c:pt>
                <c:pt idx="338">
                  <c:v>7.8855976126999572</c:v>
                </c:pt>
                <c:pt idx="339">
                  <c:v>7.8951762688863534</c:v>
                </c:pt>
                <c:pt idx="340">
                  <c:v>7.9577763258566687</c:v>
                </c:pt>
                <c:pt idx="341">
                  <c:v>7.9642960873064359</c:v>
                </c:pt>
                <c:pt idx="342">
                  <c:v>7.9487028996838163</c:v>
                </c:pt>
                <c:pt idx="343">
                  <c:v>7.9422507070182915</c:v>
                </c:pt>
                <c:pt idx="344">
                  <c:v>7.9747986387984451</c:v>
                </c:pt>
                <c:pt idx="345">
                  <c:v>7.9164715567622963</c:v>
                </c:pt>
                <c:pt idx="346">
                  <c:v>7.9624728939405225</c:v>
                </c:pt>
                <c:pt idx="347">
                  <c:v>8.003993971609594</c:v>
                </c:pt>
                <c:pt idx="348">
                  <c:v>7.9653020855665027</c:v>
                </c:pt>
                <c:pt idx="349">
                  <c:v>8.0039736784921054</c:v>
                </c:pt>
                <c:pt idx="350">
                  <c:v>7.981611751017379</c:v>
                </c:pt>
                <c:pt idx="351">
                  <c:v>7.9649250338810784</c:v>
                </c:pt>
                <c:pt idx="352">
                  <c:v>7.97412627076341</c:v>
                </c:pt>
                <c:pt idx="353">
                  <c:v>7.9738029325301136</c:v>
                </c:pt>
                <c:pt idx="354">
                  <c:v>7.9787463396016038</c:v>
                </c:pt>
                <c:pt idx="355">
                  <c:v>8.0058142012347275</c:v>
                </c:pt>
                <c:pt idx="356">
                  <c:v>8.0442810956592048</c:v>
                </c:pt>
                <c:pt idx="357">
                  <c:v>8.0591296842268108</c:v>
                </c:pt>
                <c:pt idx="358">
                  <c:v>8.035915644259795</c:v>
                </c:pt>
                <c:pt idx="359">
                  <c:v>8.0389411003653759</c:v>
                </c:pt>
                <c:pt idx="360">
                  <c:v>8.0253168335929583</c:v>
                </c:pt>
                <c:pt idx="361">
                  <c:v>8.0677306558019488</c:v>
                </c:pt>
                <c:pt idx="362">
                  <c:v>8.0790075978672888</c:v>
                </c:pt>
                <c:pt idx="363">
                  <c:v>8.042346586351389</c:v>
                </c:pt>
                <c:pt idx="364">
                  <c:v>8.0642886292824869</c:v>
                </c:pt>
                <c:pt idx="365">
                  <c:v>8.0549450185856699</c:v>
                </c:pt>
                <c:pt idx="366">
                  <c:v>8.0795636688769559</c:v>
                </c:pt>
                <c:pt idx="367">
                  <c:v>8.0925621211472532</c:v>
                </c:pt>
                <c:pt idx="368">
                  <c:v>8.0989568066588316</c:v>
                </c:pt>
                <c:pt idx="369">
                  <c:v>8.0880701244868654</c:v>
                </c:pt>
                <c:pt idx="370">
                  <c:v>8.1138712149146084</c:v>
                </c:pt>
                <c:pt idx="371">
                  <c:v>8.1398289737966643</c:v>
                </c:pt>
                <c:pt idx="372">
                  <c:v>8.1223801515603782</c:v>
                </c:pt>
                <c:pt idx="373">
                  <c:v>8.153744304138236</c:v>
                </c:pt>
                <c:pt idx="374">
                  <c:v>8.1187580328013116</c:v>
                </c:pt>
                <c:pt idx="375">
                  <c:v>8.0990899740406519</c:v>
                </c:pt>
                <c:pt idx="376">
                  <c:v>8.1311011758067462</c:v>
                </c:pt>
                <c:pt idx="377">
                  <c:v>8.1507242509281674</c:v>
                </c:pt>
                <c:pt idx="378">
                  <c:v>8.1579013634949433</c:v>
                </c:pt>
                <c:pt idx="379">
                  <c:v>8.096914214918236</c:v>
                </c:pt>
                <c:pt idx="380">
                  <c:v>8.0446853737704931</c:v>
                </c:pt>
                <c:pt idx="381">
                  <c:v>7.9710237668955104</c:v>
                </c:pt>
                <c:pt idx="382">
                  <c:v>7.9842756296823953</c:v>
                </c:pt>
                <c:pt idx="383">
                  <c:v>8.0380494753150131</c:v>
                </c:pt>
                <c:pt idx="384">
                  <c:v>8.0528217271850622</c:v>
                </c:pt>
                <c:pt idx="385">
                  <c:v>8.1018465285032288</c:v>
                </c:pt>
                <c:pt idx="386">
                  <c:v>8.1000984654658978</c:v>
                </c:pt>
                <c:pt idx="387">
                  <c:v>8.1212893039966616</c:v>
                </c:pt>
                <c:pt idx="388">
                  <c:v>8.123296393901299</c:v>
                </c:pt>
                <c:pt idx="389">
                  <c:v>8.1112742392487842</c:v>
                </c:pt>
                <c:pt idx="390">
                  <c:v>8.1736649013977711</c:v>
                </c:pt>
                <c:pt idx="391">
                  <c:v>8.2126633143129162</c:v>
                </c:pt>
                <c:pt idx="392">
                  <c:v>8.1916067764229901</c:v>
                </c:pt>
                <c:pt idx="393">
                  <c:v>8.2125014689316558</c:v>
                </c:pt>
                <c:pt idx="394">
                  <c:v>8.23061781747362</c:v>
                </c:pt>
                <c:pt idx="395">
                  <c:v>8.2186103805882684</c:v>
                </c:pt>
                <c:pt idx="396">
                  <c:v>8.1921420843874451</c:v>
                </c:pt>
                <c:pt idx="397">
                  <c:v>8.177229233061869</c:v>
                </c:pt>
                <c:pt idx="398">
                  <c:v>8.1623860077333994</c:v>
                </c:pt>
                <c:pt idx="399">
                  <c:v>8.1922342108255251</c:v>
                </c:pt>
                <c:pt idx="400">
                  <c:v>8.2276905482313687</c:v>
                </c:pt>
                <c:pt idx="401">
                  <c:v>8.2368983089661096</c:v>
                </c:pt>
                <c:pt idx="402">
                  <c:v>8.2432942140823986</c:v>
                </c:pt>
                <c:pt idx="403">
                  <c:v>8.2336868842746753</c:v>
                </c:pt>
                <c:pt idx="404">
                  <c:v>8.2388263763373395</c:v>
                </c:pt>
                <c:pt idx="405">
                  <c:v>8.2700368130313677</c:v>
                </c:pt>
                <c:pt idx="406">
                  <c:v>8.2935095501200493</c:v>
                </c:pt>
                <c:pt idx="407">
                  <c:v>8.2857188870903009</c:v>
                </c:pt>
                <c:pt idx="408">
                  <c:v>8.2595272769039472</c:v>
                </c:pt>
                <c:pt idx="409">
                  <c:v>8.2739219187658559</c:v>
                </c:pt>
                <c:pt idx="410">
                  <c:v>8.275434231224553</c:v>
                </c:pt>
                <c:pt idx="411">
                  <c:v>8.2593627776401917</c:v>
                </c:pt>
                <c:pt idx="412">
                  <c:v>8.2860921060596855</c:v>
                </c:pt>
                <c:pt idx="413">
                  <c:v>8.2944357355314615</c:v>
                </c:pt>
                <c:pt idx="414">
                  <c:v>8.2816335995621699</c:v>
                </c:pt>
                <c:pt idx="415">
                  <c:v>8.2835921409879099</c:v>
                </c:pt>
                <c:pt idx="416">
                  <c:v>8.252990162045057</c:v>
                </c:pt>
                <c:pt idx="417">
                  <c:v>8.2653133513101</c:v>
                </c:pt>
                <c:pt idx="418">
                  <c:v>8.2749901455912678</c:v>
                </c:pt>
                <c:pt idx="419">
                  <c:v>8.2879722717952795</c:v>
                </c:pt>
                <c:pt idx="420">
                  <c:v>8.2720650763832388</c:v>
                </c:pt>
                <c:pt idx="421">
                  <c:v>8.2726252449986717</c:v>
                </c:pt>
                <c:pt idx="422">
                  <c:v>8.2422281765344962</c:v>
                </c:pt>
                <c:pt idx="423">
                  <c:v>8.232314953022307</c:v>
                </c:pt>
                <c:pt idx="424">
                  <c:v>8.2457575663484732</c:v>
                </c:pt>
                <c:pt idx="425">
                  <c:v>8.2402169126536915</c:v>
                </c:pt>
                <c:pt idx="426">
                  <c:v>8.2228702054385483</c:v>
                </c:pt>
                <c:pt idx="427">
                  <c:v>8.2287762084289273</c:v>
                </c:pt>
                <c:pt idx="428">
                  <c:v>8.2627507742004997</c:v>
                </c:pt>
                <c:pt idx="429">
                  <c:v>8.2644476314854032</c:v>
                </c:pt>
                <c:pt idx="430">
                  <c:v>8.2430537013282894</c:v>
                </c:pt>
                <c:pt idx="431">
                  <c:v>8.2723023447114823</c:v>
                </c:pt>
                <c:pt idx="432">
                  <c:v>8.256029879086384</c:v>
                </c:pt>
                <c:pt idx="433">
                  <c:v>8.2439679804533643</c:v>
                </c:pt>
                <c:pt idx="434">
                  <c:v>8.2523035212669438</c:v>
                </c:pt>
                <c:pt idx="435">
                  <c:v>8.2360309303637997</c:v>
                </c:pt>
                <c:pt idx="436">
                  <c:v>8.2436614634420184</c:v>
                </c:pt>
                <c:pt idx="437">
                  <c:v>8.2871403707864051</c:v>
                </c:pt>
                <c:pt idx="438">
                  <c:v>8.2977076854189384</c:v>
                </c:pt>
                <c:pt idx="439">
                  <c:v>8.2907207149367697</c:v>
                </c:pt>
                <c:pt idx="440">
                  <c:v>8.2950444241826879</c:v>
                </c:pt>
                <c:pt idx="441">
                  <c:v>8.2909494939473927</c:v>
                </c:pt>
                <c:pt idx="442">
                  <c:v>8.2655761918081421</c:v>
                </c:pt>
                <c:pt idx="443">
                  <c:v>8.2408785396289019</c:v>
                </c:pt>
                <c:pt idx="444">
                  <c:v>8.2376176161787118</c:v>
                </c:pt>
                <c:pt idx="445">
                  <c:v>8.2613684075367697</c:v>
                </c:pt>
                <c:pt idx="446">
                  <c:v>8.2588577767798768</c:v>
                </c:pt>
                <c:pt idx="447">
                  <c:v>8.2694347889191331</c:v>
                </c:pt>
                <c:pt idx="448">
                  <c:v>8.2625825791304806</c:v>
                </c:pt>
                <c:pt idx="449">
                  <c:v>8.2467449007109384</c:v>
                </c:pt>
                <c:pt idx="450">
                  <c:v>8.2583851243607</c:v>
                </c:pt>
                <c:pt idx="451">
                  <c:v>8.2426618150510098</c:v>
                </c:pt>
                <c:pt idx="452">
                  <c:v>8.2631994809839782</c:v>
                </c:pt>
                <c:pt idx="453">
                  <c:v>8.2773188843535372</c:v>
                </c:pt>
                <c:pt idx="454">
                  <c:v>8.254143769163937</c:v>
                </c:pt>
                <c:pt idx="455">
                  <c:v>8.27025932472473</c:v>
                </c:pt>
                <c:pt idx="456">
                  <c:v>8.2559092362168638</c:v>
                </c:pt>
                <c:pt idx="457">
                  <c:v>8.2459840334483694</c:v>
                </c:pt>
                <c:pt idx="458">
                  <c:v>8.2466758749474725</c:v>
                </c:pt>
                <c:pt idx="459">
                  <c:v>8.2327986593200997</c:v>
                </c:pt>
                <c:pt idx="460">
                  <c:v>8.2170379071193551</c:v>
                </c:pt>
                <c:pt idx="461">
                  <c:v>8.2055673428037412</c:v>
                </c:pt>
                <c:pt idx="462">
                  <c:v>8.2192117586019542</c:v>
                </c:pt>
                <c:pt idx="463">
                  <c:v>8.2148359372108501</c:v>
                </c:pt>
                <c:pt idx="464">
                  <c:v>8.2192386220639619</c:v>
                </c:pt>
                <c:pt idx="465">
                  <c:v>8.2339680297985289</c:v>
                </c:pt>
                <c:pt idx="466">
                  <c:v>8.2363631427318271</c:v>
                </c:pt>
                <c:pt idx="467">
                  <c:v>8.2023845180473938</c:v>
                </c:pt>
                <c:pt idx="468">
                  <c:v>8.1755062453872647</c:v>
                </c:pt>
                <c:pt idx="469">
                  <c:v>8.1162561213930875</c:v>
                </c:pt>
                <c:pt idx="470">
                  <c:v>8.0975531054695207</c:v>
                </c:pt>
                <c:pt idx="471">
                  <c:v>8.1371618616970611</c:v>
                </c:pt>
                <c:pt idx="472">
                  <c:v>8.1088754633043081</c:v>
                </c:pt>
                <c:pt idx="473">
                  <c:v>8.098706107474845</c:v>
                </c:pt>
                <c:pt idx="474">
                  <c:v>8.1090973735396474</c:v>
                </c:pt>
                <c:pt idx="475">
                  <c:v>8.1142073356897608</c:v>
                </c:pt>
                <c:pt idx="476">
                  <c:v>8.1310515358637581</c:v>
                </c:pt>
                <c:pt idx="477">
                  <c:v>8.1458745371805836</c:v>
                </c:pt>
                <c:pt idx="478">
                  <c:v>8.1789552629815088</c:v>
                </c:pt>
                <c:pt idx="479">
                  <c:v>8.1669997401081229</c:v>
                </c:pt>
                <c:pt idx="480">
                  <c:v>8.2002491753579871</c:v>
                </c:pt>
                <c:pt idx="481">
                  <c:v>8.1764286345870154</c:v>
                </c:pt>
                <c:pt idx="482">
                  <c:v>8.1935798835935802</c:v>
                </c:pt>
                <c:pt idx="483">
                  <c:v>8.1996443632617382</c:v>
                </c:pt>
                <c:pt idx="484">
                  <c:v>8.2226168738987937</c:v>
                </c:pt>
                <c:pt idx="485">
                  <c:v>8.1791249919799984</c:v>
                </c:pt>
                <c:pt idx="486">
                  <c:v>8.1681101126224096</c:v>
                </c:pt>
                <c:pt idx="487">
                  <c:v>8.1832081212157028</c:v>
                </c:pt>
                <c:pt idx="488">
                  <c:v>8.1926525752854484</c:v>
                </c:pt>
                <c:pt idx="489">
                  <c:v>8.2058426389684715</c:v>
                </c:pt>
                <c:pt idx="490">
                  <c:v>8.1948781132478459</c:v>
                </c:pt>
                <c:pt idx="491">
                  <c:v>8.2338816750405623</c:v>
                </c:pt>
                <c:pt idx="492">
                  <c:v>8.2044410519867128</c:v>
                </c:pt>
                <c:pt idx="493">
                  <c:v>8.2038541897358872</c:v>
                </c:pt>
                <c:pt idx="494">
                  <c:v>8.223033821328956</c:v>
                </c:pt>
                <c:pt idx="495">
                  <c:v>8.2113973226385095</c:v>
                </c:pt>
                <c:pt idx="496">
                  <c:v>8.1606359336497505</c:v>
                </c:pt>
                <c:pt idx="497">
                  <c:v>8.1515026521486718</c:v>
                </c:pt>
                <c:pt idx="498">
                  <c:v>8.1186221501278872</c:v>
                </c:pt>
                <c:pt idx="499">
                  <c:v>8.1005117892477827</c:v>
                </c:pt>
                <c:pt idx="500">
                  <c:v>8.1247569265196198</c:v>
                </c:pt>
                <c:pt idx="501">
                  <c:v>8.1356154682197221</c:v>
                </c:pt>
                <c:pt idx="502">
                  <c:v>8.1474470784664668</c:v>
                </c:pt>
                <c:pt idx="503">
                  <c:v>8.1674421090548215</c:v>
                </c:pt>
                <c:pt idx="504">
                  <c:v>8.1712085317580687</c:v>
                </c:pt>
                <c:pt idx="505">
                  <c:v>8.1813781007968043</c:v>
                </c:pt>
                <c:pt idx="506">
                  <c:v>8.1616944574885046</c:v>
                </c:pt>
                <c:pt idx="507">
                  <c:v>8.1777907398102467</c:v>
                </c:pt>
                <c:pt idx="508">
                  <c:v>8.1703151836178201</c:v>
                </c:pt>
                <c:pt idx="509">
                  <c:v>8.20226877301595</c:v>
                </c:pt>
                <c:pt idx="510">
                  <c:v>8.2009117498061972</c:v>
                </c:pt>
                <c:pt idx="511">
                  <c:v>8.2061280754849175</c:v>
                </c:pt>
                <c:pt idx="512">
                  <c:v>8.2073340179756222</c:v>
                </c:pt>
                <c:pt idx="513">
                  <c:v>8.2088090010335719</c:v>
                </c:pt>
                <c:pt idx="514">
                  <c:v>8.1734941312263363</c:v>
                </c:pt>
                <c:pt idx="515">
                  <c:v>8.1279192992715199</c:v>
                </c:pt>
                <c:pt idx="516">
                  <c:v>8.1422478536447347</c:v>
                </c:pt>
                <c:pt idx="517">
                  <c:v>8.1559286675550808</c:v>
                </c:pt>
                <c:pt idx="518">
                  <c:v>8.1764771917059385</c:v>
                </c:pt>
                <c:pt idx="519">
                  <c:v>8.1614906973955446</c:v>
                </c:pt>
                <c:pt idx="520">
                  <c:v>8.1484815153444288</c:v>
                </c:pt>
                <c:pt idx="521">
                  <c:v>8.1619250752848007</c:v>
                </c:pt>
                <c:pt idx="522">
                  <c:v>8.1670668623196807</c:v>
                </c:pt>
                <c:pt idx="523">
                  <c:v>8.1932720201473934</c:v>
                </c:pt>
                <c:pt idx="524">
                  <c:v>8.186566254180855</c:v>
                </c:pt>
                <c:pt idx="525">
                  <c:v>8.1782136740189131</c:v>
                </c:pt>
                <c:pt idx="526">
                  <c:v>8.148605380087993</c:v>
                </c:pt>
                <c:pt idx="527">
                  <c:v>8.1676116000643013</c:v>
                </c:pt>
                <c:pt idx="528">
                  <c:v>8.1398159292594947</c:v>
                </c:pt>
                <c:pt idx="529">
                  <c:v>8.1390408199362394</c:v>
                </c:pt>
                <c:pt idx="530">
                  <c:v>8.1318861554502355</c:v>
                </c:pt>
                <c:pt idx="531">
                  <c:v>8.134429977025718</c:v>
                </c:pt>
                <c:pt idx="532">
                  <c:v>8.1298975857042599</c:v>
                </c:pt>
                <c:pt idx="533">
                  <c:v>8.1227222542288366</c:v>
                </c:pt>
                <c:pt idx="534">
                  <c:v>8.1338950325494981</c:v>
                </c:pt>
                <c:pt idx="535">
                  <c:v>8.1353651272293224</c:v>
                </c:pt>
                <c:pt idx="536">
                  <c:v>8.1203055866264329</c:v>
                </c:pt>
                <c:pt idx="537">
                  <c:v>8.09949401902057</c:v>
                </c:pt>
                <c:pt idx="538">
                  <c:v>8.0657708977523992</c:v>
                </c:pt>
                <c:pt idx="539">
                  <c:v>8.0855873712129753</c:v>
                </c:pt>
                <c:pt idx="540">
                  <c:v>8.0824022119035508</c:v>
                </c:pt>
                <c:pt idx="541">
                  <c:v>8.0823421900223327</c:v>
                </c:pt>
                <c:pt idx="542">
                  <c:v>8.0913269074697638</c:v>
                </c:pt>
                <c:pt idx="543">
                  <c:v>8.0855974419965282</c:v>
                </c:pt>
                <c:pt idx="544">
                  <c:v>8.0907628668051679</c:v>
                </c:pt>
                <c:pt idx="545">
                  <c:v>8.0833473287175561</c:v>
                </c:pt>
                <c:pt idx="546">
                  <c:v>8.0846430078777392</c:v>
                </c:pt>
                <c:pt idx="547">
                  <c:v>8.1225315706124928</c:v>
                </c:pt>
                <c:pt idx="548">
                  <c:v>8.1021645936576565</c:v>
                </c:pt>
                <c:pt idx="549">
                  <c:v>8.1095565997434349</c:v>
                </c:pt>
                <c:pt idx="550">
                  <c:v>8.1032639407714377</c:v>
                </c:pt>
                <c:pt idx="551">
                  <c:v>8.0840373216045691</c:v>
                </c:pt>
                <c:pt idx="552">
                  <c:v>8.081824360976464</c:v>
                </c:pt>
                <c:pt idx="553">
                  <c:v>8.0966242803592827</c:v>
                </c:pt>
                <c:pt idx="554">
                  <c:v>8.0995802098839267</c:v>
                </c:pt>
                <c:pt idx="555">
                  <c:v>8.1049768758823166</c:v>
                </c:pt>
                <c:pt idx="556">
                  <c:v>8.0849881806470556</c:v>
                </c:pt>
                <c:pt idx="557">
                  <c:v>8.1130844779933735</c:v>
                </c:pt>
                <c:pt idx="558">
                  <c:v>8.0728287831359182</c:v>
                </c:pt>
                <c:pt idx="559">
                  <c:v>8.0555941524012962</c:v>
                </c:pt>
                <c:pt idx="560">
                  <c:v>8.0510154644726271</c:v>
                </c:pt>
                <c:pt idx="561">
                  <c:v>8.0649365632467589</c:v>
                </c:pt>
                <c:pt idx="562">
                  <c:v>8.0688269457695991</c:v>
                </c:pt>
                <c:pt idx="563">
                  <c:v>8.0481715124122992</c:v>
                </c:pt>
                <c:pt idx="564">
                  <c:v>8.0585241192483217</c:v>
                </c:pt>
                <c:pt idx="565">
                  <c:v>8.0503987745305743</c:v>
                </c:pt>
                <c:pt idx="566">
                  <c:v>8.0567240842075662</c:v>
                </c:pt>
                <c:pt idx="567">
                  <c:v>8.0729642150247631</c:v>
                </c:pt>
                <c:pt idx="568">
                  <c:v>8.0727360747212735</c:v>
                </c:pt>
                <c:pt idx="569">
                  <c:v>8.0301229914742152</c:v>
                </c:pt>
                <c:pt idx="570">
                  <c:v>8.0511295285721314</c:v>
                </c:pt>
                <c:pt idx="571">
                  <c:v>8.0394939259519536</c:v>
                </c:pt>
                <c:pt idx="572">
                  <c:v>8.0705709728141688</c:v>
                </c:pt>
                <c:pt idx="573">
                  <c:v>8.0449641986949292</c:v>
                </c:pt>
                <c:pt idx="574">
                  <c:v>8.0304147217936421</c:v>
                </c:pt>
                <c:pt idx="575">
                  <c:v>8.0391839200255841</c:v>
                </c:pt>
                <c:pt idx="576">
                  <c:v>8.0460033191398992</c:v>
                </c:pt>
                <c:pt idx="577">
                  <c:v>8.048101255215288</c:v>
                </c:pt>
                <c:pt idx="578">
                  <c:v>8.0622860342896416</c:v>
                </c:pt>
                <c:pt idx="579">
                  <c:v>8.0388297297547293</c:v>
                </c:pt>
                <c:pt idx="580">
                  <c:v>8.0441412883887153</c:v>
                </c:pt>
                <c:pt idx="581">
                  <c:v>8.0486226297462693</c:v>
                </c:pt>
                <c:pt idx="582">
                  <c:v>8.0226228707384095</c:v>
                </c:pt>
                <c:pt idx="583">
                  <c:v>8.0289630241711354</c:v>
                </c:pt>
                <c:pt idx="584">
                  <c:v>8.0167158663802933</c:v>
                </c:pt>
                <c:pt idx="585">
                  <c:v>8.0084222069013187</c:v>
                </c:pt>
                <c:pt idx="586">
                  <c:v>7.9980647970331944</c:v>
                </c:pt>
                <c:pt idx="587">
                  <c:v>7.9966984043958398</c:v>
                </c:pt>
                <c:pt idx="588">
                  <c:v>7.9775630930249246</c:v>
                </c:pt>
                <c:pt idx="589">
                  <c:v>7.9853506851524729</c:v>
                </c:pt>
                <c:pt idx="590">
                  <c:v>7.9681530727788292</c:v>
                </c:pt>
                <c:pt idx="591">
                  <c:v>7.9551570559034959</c:v>
                </c:pt>
                <c:pt idx="592">
                  <c:v>7.9564888354314816</c:v>
                </c:pt>
                <c:pt idx="593">
                  <c:v>7.9361702071417781</c:v>
                </c:pt>
                <c:pt idx="594">
                  <c:v>7.9310725080325266</c:v>
                </c:pt>
                <c:pt idx="595">
                  <c:v>7.9628566700272607</c:v>
                </c:pt>
                <c:pt idx="596">
                  <c:v>7.9783538157506246</c:v>
                </c:pt>
                <c:pt idx="597">
                  <c:v>7.9806496533967852</c:v>
                </c:pt>
                <c:pt idx="598">
                  <c:v>7.9438312003706706</c:v>
                </c:pt>
                <c:pt idx="599">
                  <c:v>7.9501066151606814</c:v>
                </c:pt>
                <c:pt idx="600">
                  <c:v>7.984144615928507</c:v>
                </c:pt>
                <c:pt idx="601">
                  <c:v>7.9558848348827178</c:v>
                </c:pt>
                <c:pt idx="602">
                  <c:v>7.9595837104891078</c:v>
                </c:pt>
                <c:pt idx="603">
                  <c:v>7.9404102776180947</c:v>
                </c:pt>
                <c:pt idx="604">
                  <c:v>7.9571856990049321</c:v>
                </c:pt>
                <c:pt idx="605">
                  <c:v>7.9524751585823017</c:v>
                </c:pt>
                <c:pt idx="606">
                  <c:v>7.9262926110302621</c:v>
                </c:pt>
                <c:pt idx="607">
                  <c:v>7.9457438873117416</c:v>
                </c:pt>
                <c:pt idx="608">
                  <c:v>7.9214001527599178</c:v>
                </c:pt>
                <c:pt idx="609">
                  <c:v>7.9432586855165388</c:v>
                </c:pt>
                <c:pt idx="610">
                  <c:v>7.8968898493058246</c:v>
                </c:pt>
                <c:pt idx="611">
                  <c:v>7.9248921344832706</c:v>
                </c:pt>
                <c:pt idx="612">
                  <c:v>7.923562042937327</c:v>
                </c:pt>
                <c:pt idx="613">
                  <c:v>7.9419777948163377</c:v>
                </c:pt>
                <c:pt idx="614">
                  <c:v>7.8824932584372336</c:v>
                </c:pt>
                <c:pt idx="615">
                  <c:v>7.9231812295338768</c:v>
                </c:pt>
                <c:pt idx="616">
                  <c:v>7.9168303202807904</c:v>
                </c:pt>
                <c:pt idx="617">
                  <c:v>7.9293449231602278</c:v>
                </c:pt>
                <c:pt idx="618">
                  <c:v>7.9194165091282454</c:v>
                </c:pt>
                <c:pt idx="619">
                  <c:v>7.8993700207827731</c:v>
                </c:pt>
                <c:pt idx="620">
                  <c:v>7.902813360402523</c:v>
                </c:pt>
                <c:pt idx="621">
                  <c:v>7.9352756082788858</c:v>
                </c:pt>
                <c:pt idx="622">
                  <c:v>7.8949065839596466</c:v>
                </c:pt>
                <c:pt idx="623">
                  <c:v>7.91843279254027</c:v>
                </c:pt>
                <c:pt idx="624">
                  <c:v>7.9084680747838991</c:v>
                </c:pt>
                <c:pt idx="625">
                  <c:v>7.8856840157292689</c:v>
                </c:pt>
                <c:pt idx="626">
                  <c:v>7.8777622609000382</c:v>
                </c:pt>
                <c:pt idx="627">
                  <c:v>7.8660813771438987</c:v>
                </c:pt>
                <c:pt idx="628">
                  <c:v>7.8891892226920133</c:v>
                </c:pt>
                <c:pt idx="629">
                  <c:v>7.9046236296529111</c:v>
                </c:pt>
                <c:pt idx="630">
                  <c:v>7.8866444700348906</c:v>
                </c:pt>
                <c:pt idx="631">
                  <c:v>7.8816816011789239</c:v>
                </c:pt>
                <c:pt idx="632">
                  <c:v>7.8823900413014201</c:v>
                </c:pt>
                <c:pt idx="633">
                  <c:v>7.904080235640123</c:v>
                </c:pt>
                <c:pt idx="634">
                  <c:v>7.9125787818869364</c:v>
                </c:pt>
                <c:pt idx="635">
                  <c:v>7.9002268787004493</c:v>
                </c:pt>
                <c:pt idx="636">
                  <c:v>7.8749750683757833</c:v>
                </c:pt>
                <c:pt idx="637">
                  <c:v>7.9041026157981342</c:v>
                </c:pt>
                <c:pt idx="638">
                  <c:v>7.8847707852788718</c:v>
                </c:pt>
                <c:pt idx="639">
                  <c:v>7.8936582872963328</c:v>
                </c:pt>
                <c:pt idx="640">
                  <c:v>7.8651985105637987</c:v>
                </c:pt>
                <c:pt idx="641">
                  <c:v>7.8414076074473185</c:v>
                </c:pt>
                <c:pt idx="642">
                  <c:v>7.8576410139781192</c:v>
                </c:pt>
                <c:pt idx="643">
                  <c:v>7.8561396803155903</c:v>
                </c:pt>
                <c:pt idx="644">
                  <c:v>7.8599847560924072</c:v>
                </c:pt>
                <c:pt idx="645">
                  <c:v>7.8355367678917709</c:v>
                </c:pt>
                <c:pt idx="646">
                  <c:v>7.8653351379149861</c:v>
                </c:pt>
                <c:pt idx="647">
                  <c:v>7.839163441049914</c:v>
                </c:pt>
                <c:pt idx="648">
                  <c:v>7.8335907122084389</c:v>
                </c:pt>
                <c:pt idx="649">
                  <c:v>7.8383188196936331</c:v>
                </c:pt>
                <c:pt idx="650">
                  <c:v>7.8367288195107383</c:v>
                </c:pt>
                <c:pt idx="651">
                  <c:v>7.8335156302699751</c:v>
                </c:pt>
                <c:pt idx="652">
                  <c:v>7.8266329061521942</c:v>
                </c:pt>
                <c:pt idx="653">
                  <c:v>7.8526586191828347</c:v>
                </c:pt>
                <c:pt idx="654">
                  <c:v>7.8226884566580006</c:v>
                </c:pt>
                <c:pt idx="655">
                  <c:v>7.8173943279352303</c:v>
                </c:pt>
                <c:pt idx="656">
                  <c:v>7.8195404029811639</c:v>
                </c:pt>
                <c:pt idx="657">
                  <c:v>7.8539652195619887</c:v>
                </c:pt>
                <c:pt idx="658">
                  <c:v>7.8229071848091465</c:v>
                </c:pt>
                <c:pt idx="659">
                  <c:v>7.8429632316086737</c:v>
                </c:pt>
                <c:pt idx="660">
                  <c:v>7.8098507522856444</c:v>
                </c:pt>
                <c:pt idx="661">
                  <c:v>7.8312793971723469</c:v>
                </c:pt>
                <c:pt idx="662">
                  <c:v>7.8398982619046107</c:v>
                </c:pt>
                <c:pt idx="663">
                  <c:v>7.8148653720136974</c:v>
                </c:pt>
                <c:pt idx="664">
                  <c:v>7.8170396584523933</c:v>
                </c:pt>
                <c:pt idx="665">
                  <c:v>7.8158279285831798</c:v>
                </c:pt>
                <c:pt idx="666">
                  <c:v>7.8071997217325082</c:v>
                </c:pt>
                <c:pt idx="667">
                  <c:v>7.81085913579349</c:v>
                </c:pt>
                <c:pt idx="668">
                  <c:v>7.8259643537353938</c:v>
                </c:pt>
                <c:pt idx="669">
                  <c:v>7.7962086730543723</c:v>
                </c:pt>
                <c:pt idx="670">
                  <c:v>7.7997320386142874</c:v>
                </c:pt>
                <c:pt idx="671">
                  <c:v>7.8025133697488087</c:v>
                </c:pt>
                <c:pt idx="672">
                  <c:v>7.7685153893333396</c:v>
                </c:pt>
                <c:pt idx="673">
                  <c:v>7.8098169007511355</c:v>
                </c:pt>
                <c:pt idx="674">
                  <c:v>7.7990373936422372</c:v>
                </c:pt>
                <c:pt idx="675">
                  <c:v>7.7803414713642658</c:v>
                </c:pt>
                <c:pt idx="676">
                  <c:v>7.786045434539739</c:v>
                </c:pt>
                <c:pt idx="677">
                  <c:v>7.7625013088525208</c:v>
                </c:pt>
                <c:pt idx="678">
                  <c:v>7.7628329586732043</c:v>
                </c:pt>
                <c:pt idx="679">
                  <c:v>7.7477215797816443</c:v>
                </c:pt>
                <c:pt idx="680">
                  <c:v>7.7075895403746397</c:v>
                </c:pt>
                <c:pt idx="681">
                  <c:v>7.7028629618622055</c:v>
                </c:pt>
                <c:pt idx="682">
                  <c:v>7.6754366259490912</c:v>
                </c:pt>
                <c:pt idx="683">
                  <c:v>7.6980809763253264</c:v>
                </c:pt>
                <c:pt idx="684">
                  <c:v>7.707583553272034</c:v>
                </c:pt>
                <c:pt idx="685">
                  <c:v>7.7048031563173192</c:v>
                </c:pt>
                <c:pt idx="686">
                  <c:v>7.7227011824868628</c:v>
                </c:pt>
                <c:pt idx="687">
                  <c:v>7.702756984456868</c:v>
                </c:pt>
                <c:pt idx="688">
                  <c:v>7.7473630705187189</c:v>
                </c:pt>
                <c:pt idx="689">
                  <c:v>7.7539661980806622</c:v>
                </c:pt>
                <c:pt idx="690">
                  <c:v>7.7292942301773362</c:v>
                </c:pt>
                <c:pt idx="691">
                  <c:v>7.7570995379847894</c:v>
                </c:pt>
                <c:pt idx="692">
                  <c:v>7.7216151167312148</c:v>
                </c:pt>
                <c:pt idx="693">
                  <c:v>7.7228429416056157</c:v>
                </c:pt>
                <c:pt idx="694">
                  <c:v>7.7263757548072798</c:v>
                </c:pt>
                <c:pt idx="695">
                  <c:v>7.734251553018761</c:v>
                </c:pt>
                <c:pt idx="696">
                  <c:v>7.7324163860252542</c:v>
                </c:pt>
                <c:pt idx="697">
                  <c:v>7.7367972733032602</c:v>
                </c:pt>
                <c:pt idx="698">
                  <c:v>7.7020430071139243</c:v>
                </c:pt>
                <c:pt idx="699">
                  <c:v>7.7270821728230192</c:v>
                </c:pt>
                <c:pt idx="700">
                  <c:v>7.7378220539126064</c:v>
                </c:pt>
                <c:pt idx="701">
                  <c:v>7.7198464627237318</c:v>
                </c:pt>
                <c:pt idx="702">
                  <c:v>7.6959428671223167</c:v>
                </c:pt>
                <c:pt idx="703">
                  <c:v>7.6993925644977637</c:v>
                </c:pt>
                <c:pt idx="704">
                  <c:v>7.7264684974726041</c:v>
                </c:pt>
                <c:pt idx="705">
                  <c:v>7.7136690124945622</c:v>
                </c:pt>
                <c:pt idx="706">
                  <c:v>7.6941683375684526</c:v>
                </c:pt>
                <c:pt idx="707">
                  <c:v>7.6907501502155382</c:v>
                </c:pt>
                <c:pt idx="708">
                  <c:v>7.6950383396129061</c:v>
                </c:pt>
                <c:pt idx="709">
                  <c:v>7.6782057189168196</c:v>
                </c:pt>
                <c:pt idx="710">
                  <c:v>7.6693385881295564</c:v>
                </c:pt>
                <c:pt idx="711">
                  <c:v>7.672482329288373</c:v>
                </c:pt>
                <c:pt idx="712">
                  <c:v>7.6682799975932685</c:v>
                </c:pt>
                <c:pt idx="713">
                  <c:v>7.651793361042273</c:v>
                </c:pt>
                <c:pt idx="714">
                  <c:v>7.6608758404769102</c:v>
                </c:pt>
                <c:pt idx="715">
                  <c:v>7.6774517381815421</c:v>
                </c:pt>
                <c:pt idx="716">
                  <c:v>7.6651309604384501</c:v>
                </c:pt>
                <c:pt idx="717">
                  <c:v>7.614914345668419</c:v>
                </c:pt>
                <c:pt idx="718">
                  <c:v>7.6351747707167847</c:v>
                </c:pt>
                <c:pt idx="719">
                  <c:v>7.6509857265912746</c:v>
                </c:pt>
                <c:pt idx="720">
                  <c:v>7.6468833311633997</c:v>
                </c:pt>
                <c:pt idx="721">
                  <c:v>7.6402702218902192</c:v>
                </c:pt>
                <c:pt idx="722">
                  <c:v>7.6341763983990774</c:v>
                </c:pt>
                <c:pt idx="723">
                  <c:v>7.645802066564527</c:v>
                </c:pt>
                <c:pt idx="724">
                  <c:v>7.638395103432944</c:v>
                </c:pt>
                <c:pt idx="725">
                  <c:v>7.6239195649867879</c:v>
                </c:pt>
                <c:pt idx="726">
                  <c:v>7.6622633482651406</c:v>
                </c:pt>
                <c:pt idx="727">
                  <c:v>7.6384474789704697</c:v>
                </c:pt>
                <c:pt idx="728">
                  <c:v>7.6451557336429277</c:v>
                </c:pt>
                <c:pt idx="729">
                  <c:v>7.6220387768262636</c:v>
                </c:pt>
                <c:pt idx="730">
                  <c:v>7.6431762298479056</c:v>
                </c:pt>
                <c:pt idx="731">
                  <c:v>7.6526006499455512</c:v>
                </c:pt>
                <c:pt idx="732">
                  <c:v>7.6148219238500534</c:v>
                </c:pt>
                <c:pt idx="733">
                  <c:v>7.6297170904203897</c:v>
                </c:pt>
                <c:pt idx="734">
                  <c:v>7.6295961869678344</c:v>
                </c:pt>
                <c:pt idx="735">
                  <c:v>7.620098630317238</c:v>
                </c:pt>
                <c:pt idx="736">
                  <c:v>7.5925396524652458</c:v>
                </c:pt>
                <c:pt idx="737">
                  <c:v>7.5951845007903795</c:v>
                </c:pt>
                <c:pt idx="738">
                  <c:v>7.6091966490793226</c:v>
                </c:pt>
                <c:pt idx="739">
                  <c:v>7.6129062374511376</c:v>
                </c:pt>
                <c:pt idx="740">
                  <c:v>7.609872157934646</c:v>
                </c:pt>
                <c:pt idx="741">
                  <c:v>7.5889320805138105</c:v>
                </c:pt>
                <c:pt idx="742">
                  <c:v>7.6028724735565776</c:v>
                </c:pt>
                <c:pt idx="743">
                  <c:v>7.5777032533027828</c:v>
                </c:pt>
                <c:pt idx="744">
                  <c:v>7.5441359035390141</c:v>
                </c:pt>
                <c:pt idx="745">
                  <c:v>7.5608023765833838</c:v>
                </c:pt>
                <c:pt idx="746">
                  <c:v>7.5639884018930896</c:v>
                </c:pt>
                <c:pt idx="747">
                  <c:v>7.5439827770218804</c:v>
                </c:pt>
                <c:pt idx="748">
                  <c:v>7.5306513171984681</c:v>
                </c:pt>
                <c:pt idx="749">
                  <c:v>7.5579132012737933</c:v>
                </c:pt>
                <c:pt idx="750">
                  <c:v>7.5540733172266066</c:v>
                </c:pt>
                <c:pt idx="751">
                  <c:v>7.5391706427432492</c:v>
                </c:pt>
                <c:pt idx="752">
                  <c:v>7.5366480098686752</c:v>
                </c:pt>
                <c:pt idx="753">
                  <c:v>7.5156937418541574</c:v>
                </c:pt>
                <c:pt idx="754">
                  <c:v>7.5150858313900439</c:v>
                </c:pt>
                <c:pt idx="755">
                  <c:v>7.5469685805685049</c:v>
                </c:pt>
                <c:pt idx="756">
                  <c:v>7.5244543947710874</c:v>
                </c:pt>
                <c:pt idx="757">
                  <c:v>7.5223301600672636</c:v>
                </c:pt>
                <c:pt idx="758">
                  <c:v>7.5087916647045336</c:v>
                </c:pt>
                <c:pt idx="759">
                  <c:v>7.524765383889557</c:v>
                </c:pt>
                <c:pt idx="760">
                  <c:v>7.4943111886495863</c:v>
                </c:pt>
                <c:pt idx="761">
                  <c:v>7.4824389581290864</c:v>
                </c:pt>
                <c:pt idx="762">
                  <c:v>7.4546975832892866</c:v>
                </c:pt>
                <c:pt idx="763">
                  <c:v>7.4614959174386932</c:v>
                </c:pt>
                <c:pt idx="764">
                  <c:v>7.4915047669881689</c:v>
                </c:pt>
                <c:pt idx="765">
                  <c:v>7.5017100098560805</c:v>
                </c:pt>
                <c:pt idx="766">
                  <c:v>7.4941930844123954</c:v>
                </c:pt>
                <c:pt idx="767">
                  <c:v>7.4457967103161424</c:v>
                </c:pt>
                <c:pt idx="768">
                  <c:v>7.4921329524894293</c:v>
                </c:pt>
                <c:pt idx="769">
                  <c:v>7.4705518608096906</c:v>
                </c:pt>
                <c:pt idx="770">
                  <c:v>7.4644345748450549</c:v>
                </c:pt>
                <c:pt idx="771">
                  <c:v>7.4549471539595276</c:v>
                </c:pt>
                <c:pt idx="772">
                  <c:v>7.4534402549932226</c:v>
                </c:pt>
                <c:pt idx="773">
                  <c:v>7.4660629784727224</c:v>
                </c:pt>
                <c:pt idx="774">
                  <c:v>7.481438802171783</c:v>
                </c:pt>
                <c:pt idx="775">
                  <c:v>7.4893452481833025</c:v>
                </c:pt>
                <c:pt idx="776">
                  <c:v>7.4844414617980162</c:v>
                </c:pt>
                <c:pt idx="777">
                  <c:v>7.495446713939474</c:v>
                </c:pt>
                <c:pt idx="778">
                  <c:v>7.4628077771955548</c:v>
                </c:pt>
                <c:pt idx="779">
                  <c:v>7.485053819202161</c:v>
                </c:pt>
                <c:pt idx="780">
                  <c:v>7.4754644628456184</c:v>
                </c:pt>
                <c:pt idx="781">
                  <c:v>7.4611464398210687</c:v>
                </c:pt>
                <c:pt idx="782">
                  <c:v>7.4430847208119584</c:v>
                </c:pt>
                <c:pt idx="783">
                  <c:v>7.437072487746013</c:v>
                </c:pt>
                <c:pt idx="784">
                  <c:v>7.4536477173182103</c:v>
                </c:pt>
                <c:pt idx="785">
                  <c:v>7.4114483981884014</c:v>
                </c:pt>
                <c:pt idx="786">
                  <c:v>7.4530648971990878</c:v>
                </c:pt>
                <c:pt idx="787">
                  <c:v>7.4230032896268652</c:v>
                </c:pt>
                <c:pt idx="788">
                  <c:v>7.4153763875325938</c:v>
                </c:pt>
                <c:pt idx="789">
                  <c:v>7.4191484503678824</c:v>
                </c:pt>
                <c:pt idx="790">
                  <c:v>7.4302313883546276</c:v>
                </c:pt>
                <c:pt idx="791">
                  <c:v>7.4384070826859041</c:v>
                </c:pt>
                <c:pt idx="792">
                  <c:v>7.4395723445474555</c:v>
                </c:pt>
                <c:pt idx="793">
                  <c:v>7.4562094657579872</c:v>
                </c:pt>
                <c:pt idx="794">
                  <c:v>7.4109518921066035</c:v>
                </c:pt>
                <c:pt idx="795">
                  <c:v>7.425672439091473</c:v>
                </c:pt>
                <c:pt idx="796">
                  <c:v>7.4238977460281204</c:v>
                </c:pt>
                <c:pt idx="797">
                  <c:v>7.4054921868191625</c:v>
                </c:pt>
                <c:pt idx="798">
                  <c:v>7.4391083804113771</c:v>
                </c:pt>
                <c:pt idx="799">
                  <c:v>7.4315281907587885</c:v>
                </c:pt>
                <c:pt idx="800">
                  <c:v>7.3883792853710357</c:v>
                </c:pt>
                <c:pt idx="801">
                  <c:v>7.4124050303544076</c:v>
                </c:pt>
                <c:pt idx="802">
                  <c:v>7.4198112645619103</c:v>
                </c:pt>
                <c:pt idx="803">
                  <c:v>7.4267819514137727</c:v>
                </c:pt>
                <c:pt idx="804">
                  <c:v>7.4296161447693221</c:v>
                </c:pt>
                <c:pt idx="805">
                  <c:v>7.4084737339485827</c:v>
                </c:pt>
                <c:pt idx="806">
                  <c:v>7.3921752059385595</c:v>
                </c:pt>
                <c:pt idx="807">
                  <c:v>7.4282056233448888</c:v>
                </c:pt>
                <c:pt idx="808">
                  <c:v>7.4270779576376915</c:v>
                </c:pt>
                <c:pt idx="809">
                  <c:v>7.3978576220388064</c:v>
                </c:pt>
                <c:pt idx="810">
                  <c:v>7.4232299807778146</c:v>
                </c:pt>
                <c:pt idx="811">
                  <c:v>7.4112328552609208</c:v>
                </c:pt>
                <c:pt idx="812">
                  <c:v>7.4104501575778938</c:v>
                </c:pt>
                <c:pt idx="813">
                  <c:v>7.4022137573415758</c:v>
                </c:pt>
                <c:pt idx="814">
                  <c:v>7.4153335910400591</c:v>
                </c:pt>
                <c:pt idx="815">
                  <c:v>7.4042410364778011</c:v>
                </c:pt>
                <c:pt idx="816">
                  <c:v>7.4053651190222478</c:v>
                </c:pt>
                <c:pt idx="817">
                  <c:v>7.4017914962154867</c:v>
                </c:pt>
                <c:pt idx="818">
                  <c:v>7.4302294996921674</c:v>
                </c:pt>
                <c:pt idx="819">
                  <c:v>7.409291473652079</c:v>
                </c:pt>
                <c:pt idx="820">
                  <c:v>7.3949669506531315</c:v>
                </c:pt>
                <c:pt idx="821">
                  <c:v>7.4056414772984285</c:v>
                </c:pt>
                <c:pt idx="822">
                  <c:v>7.3907241388783147</c:v>
                </c:pt>
                <c:pt idx="823">
                  <c:v>7.3811194743832926</c:v>
                </c:pt>
                <c:pt idx="824">
                  <c:v>7.3927290717383922</c:v>
                </c:pt>
                <c:pt idx="825">
                  <c:v>7.4146629818735024</c:v>
                </c:pt>
                <c:pt idx="826">
                  <c:v>7.4230698725071349</c:v>
                </c:pt>
                <c:pt idx="827">
                  <c:v>7.4134843274711519</c:v>
                </c:pt>
                <c:pt idx="828">
                  <c:v>7.4176842518523243</c:v>
                </c:pt>
                <c:pt idx="829">
                  <c:v>7.3968376367890496</c:v>
                </c:pt>
                <c:pt idx="830">
                  <c:v>7.3834795072378823</c:v>
                </c:pt>
                <c:pt idx="831">
                  <c:v>7.3614488874688835</c:v>
                </c:pt>
                <c:pt idx="832">
                  <c:v>7.3934860696875013</c:v>
                </c:pt>
                <c:pt idx="833">
                  <c:v>7.3706612080324208</c:v>
                </c:pt>
                <c:pt idx="834">
                  <c:v>7.3789650703541172</c:v>
                </c:pt>
                <c:pt idx="835">
                  <c:v>7.3624248882307723</c:v>
                </c:pt>
                <c:pt idx="836">
                  <c:v>7.3624471070742841</c:v>
                </c:pt>
                <c:pt idx="837">
                  <c:v>7.3389921265930216</c:v>
                </c:pt>
                <c:pt idx="838">
                  <c:v>7.3247839765503775</c:v>
                </c:pt>
                <c:pt idx="839">
                  <c:v>7.3198507504470927</c:v>
                </c:pt>
                <c:pt idx="840">
                  <c:v>7.3390036851766709</c:v>
                </c:pt>
                <c:pt idx="841">
                  <c:v>7.3075900912449185</c:v>
                </c:pt>
                <c:pt idx="842">
                  <c:v>7.3295419720705874</c:v>
                </c:pt>
                <c:pt idx="843">
                  <c:v>7.3640976549839676</c:v>
                </c:pt>
                <c:pt idx="844">
                  <c:v>7.3305337886470898</c:v>
                </c:pt>
                <c:pt idx="845">
                  <c:v>7.3173042953602661</c:v>
                </c:pt>
                <c:pt idx="846">
                  <c:v>7.3295757675561566</c:v>
                </c:pt>
                <c:pt idx="847">
                  <c:v>7.3422534533191071</c:v>
                </c:pt>
                <c:pt idx="848">
                  <c:v>7.3126659818599524</c:v>
                </c:pt>
                <c:pt idx="849">
                  <c:v>7.3121293892276062</c:v>
                </c:pt>
                <c:pt idx="850">
                  <c:v>7.2916595846506169</c:v>
                </c:pt>
                <c:pt idx="851">
                  <c:v>7.2701611200296634</c:v>
                </c:pt>
                <c:pt idx="852">
                  <c:v>7.2684929010246115</c:v>
                </c:pt>
                <c:pt idx="853">
                  <c:v>7.320687243517165</c:v>
                </c:pt>
                <c:pt idx="854">
                  <c:v>7.2997879396234771</c:v>
                </c:pt>
                <c:pt idx="855">
                  <c:v>7.2805513681915697</c:v>
                </c:pt>
                <c:pt idx="856">
                  <c:v>7.2824540777363991</c:v>
                </c:pt>
                <c:pt idx="857">
                  <c:v>7.2800897802675335</c:v>
                </c:pt>
                <c:pt idx="858">
                  <c:v>7.2592692863369148</c:v>
                </c:pt>
                <c:pt idx="859">
                  <c:v>7.2870847035548962</c:v>
                </c:pt>
                <c:pt idx="860">
                  <c:v>7.2479021547093465</c:v>
                </c:pt>
                <c:pt idx="861">
                  <c:v>7.2186077486753026</c:v>
                </c:pt>
                <c:pt idx="862">
                  <c:v>7.2063626023180358</c:v>
                </c:pt>
                <c:pt idx="863">
                  <c:v>7.2218613716341746</c:v>
                </c:pt>
                <c:pt idx="864">
                  <c:v>7.2103811257825203</c:v>
                </c:pt>
                <c:pt idx="865">
                  <c:v>7.2213341477440522</c:v>
                </c:pt>
                <c:pt idx="866">
                  <c:v>7.259402557504143</c:v>
                </c:pt>
                <c:pt idx="867">
                  <c:v>7.2732399297975476</c:v>
                </c:pt>
                <c:pt idx="868">
                  <c:v>7.2131653585092312</c:v>
                </c:pt>
                <c:pt idx="869">
                  <c:v>7.209387014623954</c:v>
                </c:pt>
                <c:pt idx="870">
                  <c:v>7.2297988100074857</c:v>
                </c:pt>
                <c:pt idx="871">
                  <c:v>7.1949023775757999</c:v>
                </c:pt>
                <c:pt idx="872">
                  <c:v>7.1923342979843596</c:v>
                </c:pt>
                <c:pt idx="873">
                  <c:v>7.2041800130924587</c:v>
                </c:pt>
                <c:pt idx="874">
                  <c:v>7.2047430689523004</c:v>
                </c:pt>
                <c:pt idx="875">
                  <c:v>7.1964732045365194</c:v>
                </c:pt>
                <c:pt idx="876">
                  <c:v>7.1708188588769728</c:v>
                </c:pt>
                <c:pt idx="877">
                  <c:v>7.1854481703382023</c:v>
                </c:pt>
                <c:pt idx="878">
                  <c:v>7.1618888994247598</c:v>
                </c:pt>
                <c:pt idx="879">
                  <c:v>7.1116612609910517</c:v>
                </c:pt>
                <c:pt idx="880">
                  <c:v>7.0933620661551853</c:v>
                </c:pt>
                <c:pt idx="881">
                  <c:v>7.1011672055195554</c:v>
                </c:pt>
                <c:pt idx="882">
                  <c:v>7.0669130479137774</c:v>
                </c:pt>
                <c:pt idx="883">
                  <c:v>7.0257512141061591</c:v>
                </c:pt>
                <c:pt idx="884">
                  <c:v>7.038429296515611</c:v>
                </c:pt>
                <c:pt idx="885">
                  <c:v>7.0318165018991481</c:v>
                </c:pt>
                <c:pt idx="886">
                  <c:v>7.0632400885647471</c:v>
                </c:pt>
                <c:pt idx="887">
                  <c:v>7.0560252441696587</c:v>
                </c:pt>
                <c:pt idx="888">
                  <c:v>7.0728553597408004</c:v>
                </c:pt>
                <c:pt idx="889">
                  <c:v>7.1042072739421043</c:v>
                </c:pt>
                <c:pt idx="890">
                  <c:v>7.0747104028368266</c:v>
                </c:pt>
                <c:pt idx="891">
                  <c:v>7.0827569061953648</c:v>
                </c:pt>
                <c:pt idx="892">
                  <c:v>7.1089756178867489</c:v>
                </c:pt>
                <c:pt idx="893">
                  <c:v>7.1044764389524175</c:v>
                </c:pt>
                <c:pt idx="894">
                  <c:v>7.1420803285102687</c:v>
                </c:pt>
                <c:pt idx="895">
                  <c:v>7.0827798943865945</c:v>
                </c:pt>
                <c:pt idx="896">
                  <c:v>7.0927182048275821</c:v>
                </c:pt>
                <c:pt idx="897">
                  <c:v>7.0966758953293567</c:v>
                </c:pt>
                <c:pt idx="898">
                  <c:v>7.1036196013071491</c:v>
                </c:pt>
                <c:pt idx="899">
                  <c:v>7.1168811149418314</c:v>
                </c:pt>
                <c:pt idx="900">
                  <c:v>7.0929950558131925</c:v>
                </c:pt>
                <c:pt idx="901">
                  <c:v>7.0878546496604411</c:v>
                </c:pt>
                <c:pt idx="902">
                  <c:v>7.081107457679626</c:v>
                </c:pt>
                <c:pt idx="903">
                  <c:v>7.0865041071871282</c:v>
                </c:pt>
                <c:pt idx="904">
                  <c:v>7.0729299510387618</c:v>
                </c:pt>
                <c:pt idx="905">
                  <c:v>7.0869756965210922</c:v>
                </c:pt>
                <c:pt idx="906">
                  <c:v>7.0497180267102237</c:v>
                </c:pt>
                <c:pt idx="907">
                  <c:v>7.0533137905897378</c:v>
                </c:pt>
                <c:pt idx="908">
                  <c:v>7.0223324578151276</c:v>
                </c:pt>
                <c:pt idx="909">
                  <c:v>7.0711080574934941</c:v>
                </c:pt>
                <c:pt idx="910">
                  <c:v>7.0473366730929392</c:v>
                </c:pt>
                <c:pt idx="911">
                  <c:v>7.0306682766852502</c:v>
                </c:pt>
                <c:pt idx="912">
                  <c:v>7.0212541065639265</c:v>
                </c:pt>
                <c:pt idx="913">
                  <c:v>6.9983911792533799</c:v>
                </c:pt>
                <c:pt idx="914">
                  <c:v>7.0302021503632854</c:v>
                </c:pt>
                <c:pt idx="915">
                  <c:v>7.0801635840140085</c:v>
                </c:pt>
                <c:pt idx="916">
                  <c:v>7.0543997747033416</c:v>
                </c:pt>
                <c:pt idx="917">
                  <c:v>7.0426215896424118</c:v>
                </c:pt>
                <c:pt idx="918">
                  <c:v>6.9810079478205722</c:v>
                </c:pt>
                <c:pt idx="919">
                  <c:v>6.9864850240115182</c:v>
                </c:pt>
                <c:pt idx="920">
                  <c:v>7.0133576984195631</c:v>
                </c:pt>
                <c:pt idx="921">
                  <c:v>7.0023112625056392</c:v>
                </c:pt>
                <c:pt idx="922">
                  <c:v>6.9942928729123608</c:v>
                </c:pt>
                <c:pt idx="923">
                  <c:v>6.9529917066912867</c:v>
                </c:pt>
                <c:pt idx="924">
                  <c:v>7.0059096188050223</c:v>
                </c:pt>
                <c:pt idx="925">
                  <c:v>6.9612703121039159</c:v>
                </c:pt>
                <c:pt idx="926">
                  <c:v>6.9961591373460488</c:v>
                </c:pt>
                <c:pt idx="927">
                  <c:v>6.9717360054658402</c:v>
                </c:pt>
                <c:pt idx="928">
                  <c:v>6.9510324202880156</c:v>
                </c:pt>
                <c:pt idx="929">
                  <c:v>6.9366199322731257</c:v>
                </c:pt>
                <c:pt idx="930">
                  <c:v>6.9733539566260729</c:v>
                </c:pt>
                <c:pt idx="931">
                  <c:v>6.9504664268742387</c:v>
                </c:pt>
                <c:pt idx="932">
                  <c:v>6.9467884152545878</c:v>
                </c:pt>
                <c:pt idx="933">
                  <c:v>6.9574195496071436</c:v>
                </c:pt>
                <c:pt idx="934">
                  <c:v>6.942128154767496</c:v>
                </c:pt>
                <c:pt idx="935">
                  <c:v>6.9405497403056318</c:v>
                </c:pt>
                <c:pt idx="936">
                  <c:v>6.9225664732148413</c:v>
                </c:pt>
                <c:pt idx="937">
                  <c:v>6.9227512520284993</c:v>
                </c:pt>
                <c:pt idx="938">
                  <c:v>6.9345635158669783</c:v>
                </c:pt>
                <c:pt idx="939">
                  <c:v>6.9432234366547334</c:v>
                </c:pt>
                <c:pt idx="940">
                  <c:v>6.9031790379113884</c:v>
                </c:pt>
                <c:pt idx="941">
                  <c:v>6.8872536319214079</c:v>
                </c:pt>
                <c:pt idx="942">
                  <c:v>6.9389411548935946</c:v>
                </c:pt>
                <c:pt idx="943">
                  <c:v>6.9170991820585961</c:v>
                </c:pt>
                <c:pt idx="944">
                  <c:v>6.9131381316400908</c:v>
                </c:pt>
                <c:pt idx="945">
                  <c:v>6.9008231759157237</c:v>
                </c:pt>
                <c:pt idx="946">
                  <c:v>6.9064157191678257</c:v>
                </c:pt>
                <c:pt idx="947">
                  <c:v>6.9314587576183078</c:v>
                </c:pt>
                <c:pt idx="948">
                  <c:v>6.9085910434675917</c:v>
                </c:pt>
                <c:pt idx="949">
                  <c:v>6.889420785208868</c:v>
                </c:pt>
                <c:pt idx="950">
                  <c:v>6.8563080638670382</c:v>
                </c:pt>
                <c:pt idx="951">
                  <c:v>6.8489893896914325</c:v>
                </c:pt>
                <c:pt idx="952">
                  <c:v>6.858537395430317</c:v>
                </c:pt>
                <c:pt idx="953">
                  <c:v>6.8675685448509975</c:v>
                </c:pt>
                <c:pt idx="954">
                  <c:v>6.8537802374818177</c:v>
                </c:pt>
                <c:pt idx="955">
                  <c:v>6.8991542760199298</c:v>
                </c:pt>
                <c:pt idx="956">
                  <c:v>6.894055374875931</c:v>
                </c:pt>
                <c:pt idx="957">
                  <c:v>6.8943368201890376</c:v>
                </c:pt>
                <c:pt idx="958">
                  <c:v>6.8635552899221963</c:v>
                </c:pt>
                <c:pt idx="959">
                  <c:v>6.869251083523868</c:v>
                </c:pt>
                <c:pt idx="960">
                  <c:v>6.8593673801463151</c:v>
                </c:pt>
                <c:pt idx="961">
                  <c:v>6.8408310843324465</c:v>
                </c:pt>
                <c:pt idx="962">
                  <c:v>6.8215653413775525</c:v>
                </c:pt>
                <c:pt idx="963">
                  <c:v>6.847473086373097</c:v>
                </c:pt>
                <c:pt idx="964">
                  <c:v>6.8231416113545977</c:v>
                </c:pt>
                <c:pt idx="965">
                  <c:v>6.810974372191283</c:v>
                </c:pt>
                <c:pt idx="966">
                  <c:v>6.8407405871946612</c:v>
                </c:pt>
                <c:pt idx="967">
                  <c:v>6.8213070510848723</c:v>
                </c:pt>
                <c:pt idx="968">
                  <c:v>6.7727525564476858</c:v>
                </c:pt>
                <c:pt idx="969">
                  <c:v>6.7666932344521005</c:v>
                </c:pt>
                <c:pt idx="970">
                  <c:v>6.7822722514940299</c:v>
                </c:pt>
                <c:pt idx="971">
                  <c:v>6.7843073260590474</c:v>
                </c:pt>
                <c:pt idx="972">
                  <c:v>6.7985573839493565</c:v>
                </c:pt>
                <c:pt idx="973">
                  <c:v>6.7716610146243932</c:v>
                </c:pt>
                <c:pt idx="974">
                  <c:v>6.7124061715389427</c:v>
                </c:pt>
                <c:pt idx="975">
                  <c:v>6.6830159144463455</c:v>
                </c:pt>
                <c:pt idx="976">
                  <c:v>6.6573902540520624</c:v>
                </c:pt>
                <c:pt idx="977">
                  <c:v>6.6222643296946622</c:v>
                </c:pt>
                <c:pt idx="978">
                  <c:v>6.5957986393566674</c:v>
                </c:pt>
                <c:pt idx="979">
                  <c:v>6.5750669219528248</c:v>
                </c:pt>
                <c:pt idx="980">
                  <c:v>6.5924590652348396</c:v>
                </c:pt>
                <c:pt idx="981">
                  <c:v>6.5857143623040857</c:v>
                </c:pt>
                <c:pt idx="982">
                  <c:v>6.6191922015814555</c:v>
                </c:pt>
                <c:pt idx="983">
                  <c:v>6.581680011717693</c:v>
                </c:pt>
                <c:pt idx="984">
                  <c:v>6.6034280118904292</c:v>
                </c:pt>
                <c:pt idx="985">
                  <c:v>6.5708644740649893</c:v>
                </c:pt>
                <c:pt idx="986">
                  <c:v>6.6177542282025907</c:v>
                </c:pt>
                <c:pt idx="987">
                  <c:v>6.6286277596605032</c:v>
                </c:pt>
                <c:pt idx="988">
                  <c:v>6.6351634294437716</c:v>
                </c:pt>
                <c:pt idx="989">
                  <c:v>6.6145898530445226</c:v>
                </c:pt>
                <c:pt idx="990">
                  <c:v>6.6513809332687988</c:v>
                </c:pt>
                <c:pt idx="991">
                  <c:v>6.63463211264067</c:v>
                </c:pt>
                <c:pt idx="992">
                  <c:v>6.6930644523496357</c:v>
                </c:pt>
                <c:pt idx="993">
                  <c:v>6.6975620037070502</c:v>
                </c:pt>
                <c:pt idx="994">
                  <c:v>6.6634359131552294</c:v>
                </c:pt>
                <c:pt idx="995">
                  <c:v>6.7066093903649033</c:v>
                </c:pt>
                <c:pt idx="996">
                  <c:v>6.6816988267656185</c:v>
                </c:pt>
                <c:pt idx="997">
                  <c:v>6.6634655054454459</c:v>
                </c:pt>
                <c:pt idx="998">
                  <c:v>6.6562032271823517</c:v>
                </c:pt>
                <c:pt idx="999">
                  <c:v>6.6519208797244138</c:v>
                </c:pt>
                <c:pt idx="1000">
                  <c:v>6.6689374769660521</c:v>
                </c:pt>
                <c:pt idx="1001">
                  <c:v>6.6238197969924348</c:v>
                </c:pt>
                <c:pt idx="1002">
                  <c:v>6.6534547948482201</c:v>
                </c:pt>
                <c:pt idx="1003">
                  <c:v>6.6725211360662051</c:v>
                </c:pt>
                <c:pt idx="1004">
                  <c:v>6.6074832162425468</c:v>
                </c:pt>
                <c:pt idx="1005">
                  <c:v>6.6468375065178904</c:v>
                </c:pt>
                <c:pt idx="1006">
                  <c:v>6.6475376399862407</c:v>
                </c:pt>
                <c:pt idx="1007">
                  <c:v>6.6335960778982237</c:v>
                </c:pt>
                <c:pt idx="1008">
                  <c:v>6.6824174356351689</c:v>
                </c:pt>
                <c:pt idx="1009">
                  <c:v>6.5740909806487604</c:v>
                </c:pt>
                <c:pt idx="1010">
                  <c:v>6.5970832899706968</c:v>
                </c:pt>
                <c:pt idx="1011">
                  <c:v>6.6049275893478052</c:v>
                </c:pt>
                <c:pt idx="1012">
                  <c:v>6.5954857800542372</c:v>
                </c:pt>
                <c:pt idx="1013">
                  <c:v>6.5894350518017148</c:v>
                </c:pt>
                <c:pt idx="1014">
                  <c:v>6.5875844355699495</c:v>
                </c:pt>
                <c:pt idx="1015">
                  <c:v>6.5880834659639458</c:v>
                </c:pt>
                <c:pt idx="1016">
                  <c:v>6.6196707792392635</c:v>
                </c:pt>
                <c:pt idx="1017">
                  <c:v>6.5861695071513138</c:v>
                </c:pt>
                <c:pt idx="1018">
                  <c:v>6.5971388978324237</c:v>
                </c:pt>
                <c:pt idx="1019">
                  <c:v>6.590581479973296</c:v>
                </c:pt>
                <c:pt idx="1020">
                  <c:v>6.564472932193592</c:v>
                </c:pt>
                <c:pt idx="1021">
                  <c:v>6.5417819469813221</c:v>
                </c:pt>
                <c:pt idx="1022">
                  <c:v>6.5610692786100113</c:v>
                </c:pt>
                <c:pt idx="1023">
                  <c:v>6.5684394017833041</c:v>
                </c:pt>
                <c:pt idx="1024">
                  <c:v>6.6212379238483443</c:v>
                </c:pt>
                <c:pt idx="1025">
                  <c:v>6.5728042832592157</c:v>
                </c:pt>
                <c:pt idx="1026">
                  <c:v>6.5593110559745886</c:v>
                </c:pt>
                <c:pt idx="1027">
                  <c:v>6.586468327846867</c:v>
                </c:pt>
                <c:pt idx="1028">
                  <c:v>6.51963649209448</c:v>
                </c:pt>
                <c:pt idx="1029">
                  <c:v>6.55658575047861</c:v>
                </c:pt>
                <c:pt idx="1030">
                  <c:v>6.5391462463055614</c:v>
                </c:pt>
                <c:pt idx="1031">
                  <c:v>6.5366027452936182</c:v>
                </c:pt>
                <c:pt idx="1032">
                  <c:v>6.5112359489096887</c:v>
                </c:pt>
                <c:pt idx="1033">
                  <c:v>6.5154823512335227</c:v>
                </c:pt>
                <c:pt idx="1034">
                  <c:v>6.4638329600611995</c:v>
                </c:pt>
                <c:pt idx="1035">
                  <c:v>6.5036177314556216</c:v>
                </c:pt>
                <c:pt idx="1036">
                  <c:v>6.5514500218609797</c:v>
                </c:pt>
                <c:pt idx="1037">
                  <c:v>6.5133608707516482</c:v>
                </c:pt>
                <c:pt idx="1038">
                  <c:v>6.484298615070494</c:v>
                </c:pt>
                <c:pt idx="1039">
                  <c:v>6.5132439495502554</c:v>
                </c:pt>
                <c:pt idx="1040">
                  <c:v>6.5371200863985415</c:v>
                </c:pt>
                <c:pt idx="1041">
                  <c:v>6.5425059133121941</c:v>
                </c:pt>
                <c:pt idx="1042">
                  <c:v>6.5369492372416369</c:v>
                </c:pt>
                <c:pt idx="1043">
                  <c:v>6.4161123084329086</c:v>
                </c:pt>
                <c:pt idx="1044">
                  <c:v>6.4645928289197174</c:v>
                </c:pt>
                <c:pt idx="1045">
                  <c:v>6.4875214980215361</c:v>
                </c:pt>
                <c:pt idx="1046">
                  <c:v>6.4172700986232076</c:v>
                </c:pt>
                <c:pt idx="1047">
                  <c:v>6.4743575991758471</c:v>
                </c:pt>
                <c:pt idx="1048">
                  <c:v>6.4680164077904259</c:v>
                </c:pt>
                <c:pt idx="1049">
                  <c:v>6.4905178845729559</c:v>
                </c:pt>
                <c:pt idx="1050">
                  <c:v>6.5110623304552249</c:v>
                </c:pt>
                <c:pt idx="1051">
                  <c:v>6.4222324876343393</c:v>
                </c:pt>
                <c:pt idx="1052">
                  <c:v>6.4496288467877472</c:v>
                </c:pt>
                <c:pt idx="1053">
                  <c:v>6.4562021044283071</c:v>
                </c:pt>
                <c:pt idx="1054">
                  <c:v>6.4599183453073561</c:v>
                </c:pt>
                <c:pt idx="1055">
                  <c:v>6.4055052263382875</c:v>
                </c:pt>
                <c:pt idx="1056">
                  <c:v>6.4577046903818189</c:v>
                </c:pt>
                <c:pt idx="1057">
                  <c:v>6.4435486275628113</c:v>
                </c:pt>
                <c:pt idx="1058">
                  <c:v>6.4002504944107406</c:v>
                </c:pt>
                <c:pt idx="1059">
                  <c:v>6.3753045746097605</c:v>
                </c:pt>
                <c:pt idx="1060">
                  <c:v>6.4103625602512686</c:v>
                </c:pt>
                <c:pt idx="1061">
                  <c:v>6.360078627708706</c:v>
                </c:pt>
                <c:pt idx="1062">
                  <c:v>6.4410847498560733</c:v>
                </c:pt>
                <c:pt idx="1063">
                  <c:v>6.3629676686070606</c:v>
                </c:pt>
                <c:pt idx="1064">
                  <c:v>6.3994995764451499</c:v>
                </c:pt>
                <c:pt idx="1065">
                  <c:v>6.3831304357129701</c:v>
                </c:pt>
                <c:pt idx="1066">
                  <c:v>6.4161201155108509</c:v>
                </c:pt>
                <c:pt idx="1067">
                  <c:v>6.3654320238642486</c:v>
                </c:pt>
                <c:pt idx="1068">
                  <c:v>6.3716927852091914</c:v>
                </c:pt>
                <c:pt idx="1069">
                  <c:v>6.3373635250091489</c:v>
                </c:pt>
                <c:pt idx="1070">
                  <c:v>6.3683448454303972</c:v>
                </c:pt>
                <c:pt idx="1071">
                  <c:v>6.2920619325808245</c:v>
                </c:pt>
                <c:pt idx="1072">
                  <c:v>6.2864959397641815</c:v>
                </c:pt>
                <c:pt idx="1073">
                  <c:v>6.255818188459676</c:v>
                </c:pt>
                <c:pt idx="1074">
                  <c:v>6.2763406378225763</c:v>
                </c:pt>
                <c:pt idx="1075">
                  <c:v>6.2156680692075996</c:v>
                </c:pt>
                <c:pt idx="1076">
                  <c:v>6.1914549613386889</c:v>
                </c:pt>
                <c:pt idx="1077">
                  <c:v>6.1950743273865045</c:v>
                </c:pt>
                <c:pt idx="1078">
                  <c:v>6.1859992731894442</c:v>
                </c:pt>
                <c:pt idx="1079">
                  <c:v>6.2707113931172707</c:v>
                </c:pt>
                <c:pt idx="1080">
                  <c:v>6.2260853940681615</c:v>
                </c:pt>
                <c:pt idx="1081">
                  <c:v>6.18762054491354</c:v>
                </c:pt>
                <c:pt idx="1082">
                  <c:v>6.2567841187969364</c:v>
                </c:pt>
                <c:pt idx="1083">
                  <c:v>6.2694373294761743</c:v>
                </c:pt>
                <c:pt idx="1084">
                  <c:v>6.2872936685992515</c:v>
                </c:pt>
                <c:pt idx="1085">
                  <c:v>6.163426394855704</c:v>
                </c:pt>
                <c:pt idx="1086">
                  <c:v>6.2548358646311213</c:v>
                </c:pt>
                <c:pt idx="1087">
                  <c:v>6.2822094055973334</c:v>
                </c:pt>
                <c:pt idx="1088">
                  <c:v>6.1856023382743777</c:v>
                </c:pt>
                <c:pt idx="1089">
                  <c:v>6.216702792752578</c:v>
                </c:pt>
                <c:pt idx="1090">
                  <c:v>6.2468775756216974</c:v>
                </c:pt>
                <c:pt idx="1091">
                  <c:v>6.2111774135956539</c:v>
                </c:pt>
                <c:pt idx="1092">
                  <c:v>6.2152752312714519</c:v>
                </c:pt>
                <c:pt idx="1093">
                  <c:v>6.1222014560998721</c:v>
                </c:pt>
                <c:pt idx="1094">
                  <c:v>6.1316618331945412</c:v>
                </c:pt>
                <c:pt idx="1095">
                  <c:v>6.2092105419681101</c:v>
                </c:pt>
                <c:pt idx="1096">
                  <c:v>6.1720090923257516</c:v>
                </c:pt>
                <c:pt idx="1097">
                  <c:v>6.1097379151230626</c:v>
                </c:pt>
                <c:pt idx="1098">
                  <c:v>6.2273088889490804</c:v>
                </c:pt>
                <c:pt idx="1099">
                  <c:v>6.1840044834675716</c:v>
                </c:pt>
                <c:pt idx="1100">
                  <c:v>6.1572807955406512</c:v>
                </c:pt>
                <c:pt idx="1101">
                  <c:v>6.1083631459890473</c:v>
                </c:pt>
                <c:pt idx="1102">
                  <c:v>6.1652617900347213</c:v>
                </c:pt>
                <c:pt idx="1103">
                  <c:v>6.1199146990469755</c:v>
                </c:pt>
                <c:pt idx="1104">
                  <c:v>6.1603828758919859</c:v>
                </c:pt>
                <c:pt idx="1105">
                  <c:v>6.1382523098421755</c:v>
                </c:pt>
                <c:pt idx="1106">
                  <c:v>6.0995759381281163</c:v>
                </c:pt>
                <c:pt idx="1107">
                  <c:v>6.130580667229677</c:v>
                </c:pt>
                <c:pt idx="1108">
                  <c:v>6.1113537631871155</c:v>
                </c:pt>
                <c:pt idx="1109">
                  <c:v>6.1316479647987263</c:v>
                </c:pt>
                <c:pt idx="1110">
                  <c:v>6.1572607019618619</c:v>
                </c:pt>
                <c:pt idx="1111">
                  <c:v>6.0848938059922135</c:v>
                </c:pt>
                <c:pt idx="1112">
                  <c:v>6.1149651363411728</c:v>
                </c:pt>
                <c:pt idx="1113">
                  <c:v>6.0891450384230135</c:v>
                </c:pt>
                <c:pt idx="1114">
                  <c:v>6.210267805594242</c:v>
                </c:pt>
                <c:pt idx="1115">
                  <c:v>6.0268722732970303</c:v>
                </c:pt>
                <c:pt idx="1116">
                  <c:v>6.1129483461118417</c:v>
                </c:pt>
                <c:pt idx="1117">
                  <c:v>6.1597832410605227</c:v>
                </c:pt>
                <c:pt idx="1118">
                  <c:v>6.1218265724941707</c:v>
                </c:pt>
                <c:pt idx="1119">
                  <c:v>6.0707112628646582</c:v>
                </c:pt>
                <c:pt idx="1120">
                  <c:v>6.1149756213482949</c:v>
                </c:pt>
                <c:pt idx="1121">
                  <c:v>6.0374776114997077</c:v>
                </c:pt>
                <c:pt idx="1122">
                  <c:v>6.1163507266198751</c:v>
                </c:pt>
                <c:pt idx="1123">
                  <c:v>6.1347636526813671</c:v>
                </c:pt>
                <c:pt idx="1124">
                  <c:v>6.0598988055035647</c:v>
                </c:pt>
                <c:pt idx="1125">
                  <c:v>6.0588915768824956</c:v>
                </c:pt>
                <c:pt idx="1126">
                  <c:v>6.1311859291606137</c:v>
                </c:pt>
                <c:pt idx="1127">
                  <c:v>6.0384497408702291</c:v>
                </c:pt>
                <c:pt idx="1128">
                  <c:v>6.0739076094124309</c:v>
                </c:pt>
                <c:pt idx="1129">
                  <c:v>5.9735675017356167</c:v>
                </c:pt>
                <c:pt idx="1130">
                  <c:v>5.9922048598626043</c:v>
                </c:pt>
                <c:pt idx="1131">
                  <c:v>6.0847764062870286</c:v>
                </c:pt>
                <c:pt idx="1132">
                  <c:v>6.0982854896622429</c:v>
                </c:pt>
                <c:pt idx="1133">
                  <c:v>6.0368542507294736</c:v>
                </c:pt>
                <c:pt idx="1134">
                  <c:v>6.0413010743412885</c:v>
                </c:pt>
                <c:pt idx="1135">
                  <c:v>5.9698067442929155</c:v>
                </c:pt>
                <c:pt idx="1136">
                  <c:v>5.9889127449423363</c:v>
                </c:pt>
                <c:pt idx="1137">
                  <c:v>5.9637918844227338</c:v>
                </c:pt>
                <c:pt idx="1138">
                  <c:v>6.0225977572208365</c:v>
                </c:pt>
                <c:pt idx="1139">
                  <c:v>5.9513243366855946</c:v>
                </c:pt>
                <c:pt idx="1140">
                  <c:v>5.9381531436213564</c:v>
                </c:pt>
                <c:pt idx="1141">
                  <c:v>5.9864949767391096</c:v>
                </c:pt>
                <c:pt idx="1142">
                  <c:v>5.9696676894584746</c:v>
                </c:pt>
                <c:pt idx="1143">
                  <c:v>5.9808494198715403</c:v>
                </c:pt>
                <c:pt idx="1144">
                  <c:v>5.9838890987400397</c:v>
                </c:pt>
                <c:pt idx="1145">
                  <c:v>5.9459030300935165</c:v>
                </c:pt>
                <c:pt idx="1146">
                  <c:v>5.9507486433325427</c:v>
                </c:pt>
                <c:pt idx="1147">
                  <c:v>5.9359733820710217</c:v>
                </c:pt>
                <c:pt idx="1148">
                  <c:v>5.9622963391519956</c:v>
                </c:pt>
                <c:pt idx="1149">
                  <c:v>5.9837307426134823</c:v>
                </c:pt>
                <c:pt idx="1150">
                  <c:v>5.8616523324883376</c:v>
                </c:pt>
                <c:pt idx="1151">
                  <c:v>5.8691807540746899</c:v>
                </c:pt>
                <c:pt idx="1152">
                  <c:v>5.9874585336835562</c:v>
                </c:pt>
                <c:pt idx="1153">
                  <c:v>5.9494415925747663</c:v>
                </c:pt>
                <c:pt idx="1154">
                  <c:v>5.9079415200281122</c:v>
                </c:pt>
                <c:pt idx="1155">
                  <c:v>5.9510529893367528</c:v>
                </c:pt>
                <c:pt idx="1156">
                  <c:v>5.9092685158528742</c:v>
                </c:pt>
                <c:pt idx="1157">
                  <c:v>5.8962791801263199</c:v>
                </c:pt>
                <c:pt idx="1158">
                  <c:v>5.9467771093697825</c:v>
                </c:pt>
                <c:pt idx="1159">
                  <c:v>5.9779938615271115</c:v>
                </c:pt>
                <c:pt idx="1160">
                  <c:v>5.9574227774986417</c:v>
                </c:pt>
                <c:pt idx="1161">
                  <c:v>5.9458408239848186</c:v>
                </c:pt>
                <c:pt idx="1162">
                  <c:v>5.8520072347024348</c:v>
                </c:pt>
                <c:pt idx="1163">
                  <c:v>5.8539482175493021</c:v>
                </c:pt>
                <c:pt idx="1164">
                  <c:v>5.920323806303327</c:v>
                </c:pt>
                <c:pt idx="1165">
                  <c:v>5.9540833552727443</c:v>
                </c:pt>
                <c:pt idx="1166">
                  <c:v>5.9264350479147465</c:v>
                </c:pt>
                <c:pt idx="1167">
                  <c:v>5.8936518248641816</c:v>
                </c:pt>
                <c:pt idx="1168">
                  <c:v>5.9193145528437814</c:v>
                </c:pt>
                <c:pt idx="1169">
                  <c:v>5.92221744222838</c:v>
                </c:pt>
                <c:pt idx="1170">
                  <c:v>5.9406412362609222</c:v>
                </c:pt>
                <c:pt idx="1171">
                  <c:v>5.8564299204793739</c:v>
                </c:pt>
                <c:pt idx="1172">
                  <c:v>5.9173059272604354</c:v>
                </c:pt>
                <c:pt idx="1173">
                  <c:v>5.8913627286625223</c:v>
                </c:pt>
                <c:pt idx="1174">
                  <c:v>5.9408140494627402</c:v>
                </c:pt>
                <c:pt idx="1175">
                  <c:v>5.9442259389996597</c:v>
                </c:pt>
                <c:pt idx="1176">
                  <c:v>5.9032741358510679</c:v>
                </c:pt>
                <c:pt idx="1177">
                  <c:v>5.9083728043258708</c:v>
                </c:pt>
                <c:pt idx="1178">
                  <c:v>5.8606283240912855</c:v>
                </c:pt>
                <c:pt idx="1179">
                  <c:v>5.8528055471128635</c:v>
                </c:pt>
                <c:pt idx="1180">
                  <c:v>5.8976881392025851</c:v>
                </c:pt>
                <c:pt idx="1181">
                  <c:v>5.9381565730497732</c:v>
                </c:pt>
                <c:pt idx="1182">
                  <c:v>5.9391329293814774</c:v>
                </c:pt>
                <c:pt idx="1183">
                  <c:v>5.895286862925297</c:v>
                </c:pt>
                <c:pt idx="1184">
                  <c:v>5.909509280753297</c:v>
                </c:pt>
                <c:pt idx="1185">
                  <c:v>5.8451809542407176</c:v>
                </c:pt>
                <c:pt idx="1186">
                  <c:v>5.8931048008796472</c:v>
                </c:pt>
                <c:pt idx="1187">
                  <c:v>5.9318792971233574</c:v>
                </c:pt>
                <c:pt idx="1188">
                  <c:v>5.8621174708608317</c:v>
                </c:pt>
                <c:pt idx="1189">
                  <c:v>5.8907098167268277</c:v>
                </c:pt>
                <c:pt idx="1190">
                  <c:v>5.9117131440641923</c:v>
                </c:pt>
                <c:pt idx="1191">
                  <c:v>5.9406980950774431</c:v>
                </c:pt>
                <c:pt idx="1192">
                  <c:v>5.8727726395866151</c:v>
                </c:pt>
                <c:pt idx="1193">
                  <c:v>5.8268159217323214</c:v>
                </c:pt>
                <c:pt idx="1194">
                  <c:v>5.8317129697159107</c:v>
                </c:pt>
                <c:pt idx="1195">
                  <c:v>5.8935501154338201</c:v>
                </c:pt>
                <c:pt idx="1196">
                  <c:v>5.8890446841088764</c:v>
                </c:pt>
                <c:pt idx="1197">
                  <c:v>5.8681140500940518</c:v>
                </c:pt>
                <c:pt idx="1198">
                  <c:v>5.8957275898525072</c:v>
                </c:pt>
                <c:pt idx="1199">
                  <c:v>5.8855348515352812</c:v>
                </c:pt>
                <c:pt idx="1200">
                  <c:v>5.8797995229587601</c:v>
                </c:pt>
                <c:pt idx="1201">
                  <c:v>5.8281049053744214</c:v>
                </c:pt>
                <c:pt idx="1202">
                  <c:v>5.8587957188576256</c:v>
                </c:pt>
                <c:pt idx="1203">
                  <c:v>5.7044188886549136</c:v>
                </c:pt>
                <c:pt idx="1204">
                  <c:v>5.6327249001800039</c:v>
                </c:pt>
                <c:pt idx="1205">
                  <c:v>5.487397411284384</c:v>
                </c:pt>
                <c:pt idx="1206">
                  <c:v>5.2304273385915199</c:v>
                </c:pt>
                <c:pt idx="1207">
                  <c:v>5.1599764867196525</c:v>
                </c:pt>
                <c:pt idx="1208">
                  <c:v>4.7301069753468497</c:v>
                </c:pt>
                <c:pt idx="1209">
                  <c:v>4.5959652517003446</c:v>
                </c:pt>
                <c:pt idx="1210">
                  <c:v>4.7931701572993877</c:v>
                </c:pt>
                <c:pt idx="1211">
                  <c:v>5.2878089487305671</c:v>
                </c:pt>
                <c:pt idx="1212">
                  <c:v>5.270818139401884</c:v>
                </c:pt>
                <c:pt idx="1213">
                  <c:v>5.324629070250511</c:v>
                </c:pt>
                <c:pt idx="1214">
                  <c:v>5.2875507559881427</c:v>
                </c:pt>
                <c:pt idx="1215">
                  <c:v>5.2650058546722258</c:v>
                </c:pt>
                <c:pt idx="1216">
                  <c:v>5.4296941949794135</c:v>
                </c:pt>
                <c:pt idx="1217">
                  <c:v>5.2524384112226974</c:v>
                </c:pt>
                <c:pt idx="1218">
                  <c:v>5.2350487207352092</c:v>
                </c:pt>
                <c:pt idx="1219">
                  <c:v>5.4220376728588509</c:v>
                </c:pt>
                <c:pt idx="1220">
                  <c:v>5.431820998477578</c:v>
                </c:pt>
                <c:pt idx="1221">
                  <c:v>5.5049835430465031</c:v>
                </c:pt>
                <c:pt idx="1222">
                  <c:v>5.4917058095342899</c:v>
                </c:pt>
                <c:pt idx="1223">
                  <c:v>5.5747163143945588</c:v>
                </c:pt>
                <c:pt idx="1224">
                  <c:v>5.5227271745995035</c:v>
                </c:pt>
                <c:pt idx="1225">
                  <c:v>5.5651604003084643</c:v>
                </c:pt>
                <c:pt idx="1226">
                  <c:v>5.7099216527866208</c:v>
                </c:pt>
                <c:pt idx="1227">
                  <c:v>5.6856406963464297</c:v>
                </c:pt>
                <c:pt idx="1228">
                  <c:v>5.6625611992131857</c:v>
                </c:pt>
                <c:pt idx="1229">
                  <c:v>5.7228567569262205</c:v>
                </c:pt>
                <c:pt idx="1230">
                  <c:v>5.6323888125258206</c:v>
                </c:pt>
                <c:pt idx="1231">
                  <c:v>5.7380872672924141</c:v>
                </c:pt>
                <c:pt idx="1232">
                  <c:v>5.7312162797451043</c:v>
                </c:pt>
                <c:pt idx="1233">
                  <c:v>5.7642662936652469</c:v>
                </c:pt>
                <c:pt idx="1234">
                  <c:v>5.7147106599299189</c:v>
                </c:pt>
                <c:pt idx="1235">
                  <c:v>5.7325342041156286</c:v>
                </c:pt>
                <c:pt idx="1236">
                  <c:v>5.8092379817300079</c:v>
                </c:pt>
                <c:pt idx="1237">
                  <c:v>5.737230393539118</c:v>
                </c:pt>
                <c:pt idx="1238">
                  <c:v>5.8110267818165173</c:v>
                </c:pt>
                <c:pt idx="1239">
                  <c:v>5.8100746846343467</c:v>
                </c:pt>
                <c:pt idx="1240">
                  <c:v>5.6987562834996526</c:v>
                </c:pt>
                <c:pt idx="1241">
                  <c:v>5.6953774063957932</c:v>
                </c:pt>
                <c:pt idx="1242">
                  <c:v>5.7190340576741461</c:v>
                </c:pt>
                <c:pt idx="1243">
                  <c:v>5.7691669801027308</c:v>
                </c:pt>
                <c:pt idx="1244">
                  <c:v>5.7139766644672845</c:v>
                </c:pt>
                <c:pt idx="1245">
                  <c:v>5.7229194473964329</c:v>
                </c:pt>
                <c:pt idx="1246">
                  <c:v>5.7269598557392332</c:v>
                </c:pt>
                <c:pt idx="1247">
                  <c:v>5.6472044225842488</c:v>
                </c:pt>
                <c:pt idx="1248">
                  <c:v>5.6299169761226135</c:v>
                </c:pt>
                <c:pt idx="1249">
                  <c:v>5.6190489610643324</c:v>
                </c:pt>
                <c:pt idx="1250">
                  <c:v>5.651991855977089</c:v>
                </c:pt>
                <c:pt idx="1251">
                  <c:v>5.7073251053354914</c:v>
                </c:pt>
                <c:pt idx="1252">
                  <c:v>5.6852265807620093</c:v>
                </c:pt>
                <c:pt idx="1253">
                  <c:v>5.658694071151749</c:v>
                </c:pt>
                <c:pt idx="1254">
                  <c:v>5.6605112503633066</c:v>
                </c:pt>
                <c:pt idx="1255">
                  <c:v>5.5448018033293422</c:v>
                </c:pt>
                <c:pt idx="1256">
                  <c:v>5.6156082710161819</c:v>
                </c:pt>
                <c:pt idx="1257">
                  <c:v>5.6776331550910086</c:v>
                </c:pt>
                <c:pt idx="1258">
                  <c:v>5.6642826696052619</c:v>
                </c:pt>
                <c:pt idx="1259">
                  <c:v>5.662349371746167</c:v>
                </c:pt>
                <c:pt idx="1260">
                  <c:v>5.6001148926467588</c:v>
                </c:pt>
                <c:pt idx="1261">
                  <c:v>5.5836895847215988</c:v>
                </c:pt>
                <c:pt idx="1262">
                  <c:v>5.5875348371878619</c:v>
                </c:pt>
                <c:pt idx="1263">
                  <c:v>5.6680826404626634</c:v>
                </c:pt>
                <c:pt idx="1264">
                  <c:v>5.5743884338184033</c:v>
                </c:pt>
                <c:pt idx="1265">
                  <c:v>5.6154444056573931</c:v>
                </c:pt>
                <c:pt idx="1266">
                  <c:v>5.486161666568945</c:v>
                </c:pt>
                <c:pt idx="1267">
                  <c:v>5.5723968997030839</c:v>
                </c:pt>
                <c:pt idx="1268">
                  <c:v>5.6107144352232163</c:v>
                </c:pt>
                <c:pt idx="1269">
                  <c:v>5.5198481033792612</c:v>
                </c:pt>
                <c:pt idx="1270">
                  <c:v>5.6363862635356439</c:v>
                </c:pt>
                <c:pt idx="1271">
                  <c:v>5.5968010904503478</c:v>
                </c:pt>
                <c:pt idx="1272">
                  <c:v>5.5408133590722963</c:v>
                </c:pt>
                <c:pt idx="1273">
                  <c:v>5.5408787015012679</c:v>
                </c:pt>
                <c:pt idx="1274">
                  <c:v>5.5022880596550179</c:v>
                </c:pt>
                <c:pt idx="1275">
                  <c:v>5.4982137710506018</c:v>
                </c:pt>
                <c:pt idx="1276">
                  <c:v>5.5080619947330662</c:v>
                </c:pt>
                <c:pt idx="1277">
                  <c:v>5.468893667252277</c:v>
                </c:pt>
                <c:pt idx="1278">
                  <c:v>5.5341227901434076</c:v>
                </c:pt>
                <c:pt idx="1279">
                  <c:v>5.5353043412846938</c:v>
                </c:pt>
                <c:pt idx="1280">
                  <c:v>5.3919408743472745</c:v>
                </c:pt>
                <c:pt idx="1281">
                  <c:v>5.523050114396157</c:v>
                </c:pt>
                <c:pt idx="1282">
                  <c:v>5.490308989521659</c:v>
                </c:pt>
                <c:pt idx="1283">
                  <c:v>5.5575463636026265</c:v>
                </c:pt>
                <c:pt idx="1284">
                  <c:v>5.5163192231629106</c:v>
                </c:pt>
                <c:pt idx="1285">
                  <c:v>5.4589341582295186</c:v>
                </c:pt>
                <c:pt idx="1286">
                  <c:v>5.3337102401194523</c:v>
                </c:pt>
                <c:pt idx="1287">
                  <c:v>5.365005013748207</c:v>
                </c:pt>
                <c:pt idx="1288">
                  <c:v>5.4020258570987725</c:v>
                </c:pt>
                <c:pt idx="1289">
                  <c:v>5.4371943972439984</c:v>
                </c:pt>
                <c:pt idx="1290">
                  <c:v>5.3809826442073474</c:v>
                </c:pt>
                <c:pt idx="1291">
                  <c:v>5.3965091083737269</c:v>
                </c:pt>
                <c:pt idx="1292">
                  <c:v>5.4690980098352604</c:v>
                </c:pt>
                <c:pt idx="1293">
                  <c:v>5.4373786602985676</c:v>
                </c:pt>
                <c:pt idx="1294">
                  <c:v>5.4333222604136626</c:v>
                </c:pt>
                <c:pt idx="1295">
                  <c:v>5.3926358347542633</c:v>
                </c:pt>
                <c:pt idx="1296">
                  <c:v>5.3923609395399357</c:v>
                </c:pt>
                <c:pt idx="1297">
                  <c:v>5.3993100222955315</c:v>
                </c:pt>
                <c:pt idx="1298">
                  <c:v>5.3313707699366351</c:v>
                </c:pt>
                <c:pt idx="1299">
                  <c:v>5.4289530371616577</c:v>
                </c:pt>
                <c:pt idx="1300">
                  <c:v>5.4052105440852536</c:v>
                </c:pt>
                <c:pt idx="1301">
                  <c:v>5.2879099940651493</c:v>
                </c:pt>
                <c:pt idx="1302">
                  <c:v>5.2672639648091275</c:v>
                </c:pt>
                <c:pt idx="1303">
                  <c:v>5.2784622803026418</c:v>
                </c:pt>
                <c:pt idx="1304">
                  <c:v>5.3898601430546984</c:v>
                </c:pt>
                <c:pt idx="1305">
                  <c:v>5.310514959223342</c:v>
                </c:pt>
                <c:pt idx="1306">
                  <c:v>5.3242978321957066</c:v>
                </c:pt>
                <c:pt idx="1307">
                  <c:v>5.2748153066905683</c:v>
                </c:pt>
                <c:pt idx="1308">
                  <c:v>5.3709443642024635</c:v>
                </c:pt>
                <c:pt idx="1309">
                  <c:v>5.3358852641268539</c:v>
                </c:pt>
                <c:pt idx="1310">
                  <c:v>5.2066577037369983</c:v>
                </c:pt>
                <c:pt idx="1311">
                  <c:v>5.3167216026732991</c:v>
                </c:pt>
                <c:pt idx="1312">
                  <c:v>5.3130992551940093</c:v>
                </c:pt>
                <c:pt idx="1313">
                  <c:v>5.2070246403428913</c:v>
                </c:pt>
                <c:pt idx="1314">
                  <c:v>5.3398507917685416</c:v>
                </c:pt>
                <c:pt idx="1315">
                  <c:v>5.2960560154817404</c:v>
                </c:pt>
                <c:pt idx="1316">
                  <c:v>5.1808303570192704</c:v>
                </c:pt>
                <c:pt idx="1317">
                  <c:v>5.2615359414328475</c:v>
                </c:pt>
                <c:pt idx="1318">
                  <c:v>5.2494433367719573</c:v>
                </c:pt>
                <c:pt idx="1319">
                  <c:v>5.3203728746123771</c:v>
                </c:pt>
                <c:pt idx="1320">
                  <c:v>5.1854072751600349</c:v>
                </c:pt>
                <c:pt idx="1321">
                  <c:v>5.2527653448408378</c:v>
                </c:pt>
                <c:pt idx="1322">
                  <c:v>5.2138314080527524</c:v>
                </c:pt>
                <c:pt idx="1323">
                  <c:v>5.1186445691855926</c:v>
                </c:pt>
                <c:pt idx="1324">
                  <c:v>5.2520458337093849</c:v>
                </c:pt>
                <c:pt idx="1325">
                  <c:v>5.1446668629593111</c:v>
                </c:pt>
                <c:pt idx="1326">
                  <c:v>5.1307374498594323</c:v>
                </c:pt>
                <c:pt idx="1327">
                  <c:v>5.1330649700484452</c:v>
                </c:pt>
                <c:pt idx="1328">
                  <c:v>5.184328848181563</c:v>
                </c:pt>
                <c:pt idx="1329">
                  <c:v>5.3021445754765324</c:v>
                </c:pt>
                <c:pt idx="1330">
                  <c:v>5.0767112796696967</c:v>
                </c:pt>
                <c:pt idx="1331">
                  <c:v>5.2298339029768544</c:v>
                </c:pt>
                <c:pt idx="1332">
                  <c:v>5.2394514025752912</c:v>
                </c:pt>
                <c:pt idx="1333">
                  <c:v>5.150725444266973</c:v>
                </c:pt>
                <c:pt idx="1334">
                  <c:v>5.2048512439298262</c:v>
                </c:pt>
                <c:pt idx="1335">
                  <c:v>5.1792905855647264</c:v>
                </c:pt>
                <c:pt idx="1336">
                  <c:v>5.1089752678317204</c:v>
                </c:pt>
                <c:pt idx="1337">
                  <c:v>5.1972430545623105</c:v>
                </c:pt>
                <c:pt idx="1338">
                  <c:v>5.1026074838766018</c:v>
                </c:pt>
                <c:pt idx="1339">
                  <c:v>4.9554406464316871</c:v>
                </c:pt>
                <c:pt idx="1340">
                  <c:v>5.0496404402806698</c:v>
                </c:pt>
                <c:pt idx="1341">
                  <c:v>5.1721327187171369</c:v>
                </c:pt>
                <c:pt idx="1342">
                  <c:v>5.1117920910626422</c:v>
                </c:pt>
                <c:pt idx="1343">
                  <c:v>5.1200287241048708</c:v>
                </c:pt>
                <c:pt idx="1344">
                  <c:v>5.1609148503053746</c:v>
                </c:pt>
                <c:pt idx="1345">
                  <c:v>5.1127932198581236</c:v>
                </c:pt>
                <c:pt idx="1346">
                  <c:v>5.0995669965200703</c:v>
                </c:pt>
                <c:pt idx="1347">
                  <c:v>4.9016728473634448</c:v>
                </c:pt>
                <c:pt idx="1348">
                  <c:v>4.9523933491666412</c:v>
                </c:pt>
                <c:pt idx="1349">
                  <c:v>5.005223909205033</c:v>
                </c:pt>
                <c:pt idx="1350">
                  <c:v>5.0608408036794978</c:v>
                </c:pt>
                <c:pt idx="1351">
                  <c:v>5.1274445321448203</c:v>
                </c:pt>
                <c:pt idx="1352">
                  <c:v>5.0367048890270318</c:v>
                </c:pt>
                <c:pt idx="1353">
                  <c:v>5.0025238619579708</c:v>
                </c:pt>
                <c:pt idx="1354">
                  <c:v>5.0762559419049182</c:v>
                </c:pt>
                <c:pt idx="1355">
                  <c:v>4.9199053276124891</c:v>
                </c:pt>
                <c:pt idx="1356">
                  <c:v>4.9278771440001137</c:v>
                </c:pt>
                <c:pt idx="1357">
                  <c:v>5.0735150265896971</c:v>
                </c:pt>
                <c:pt idx="1358">
                  <c:v>4.9872058717272933</c:v>
                </c:pt>
                <c:pt idx="1359">
                  <c:v>5.0698477458181666</c:v>
                </c:pt>
                <c:pt idx="1360">
                  <c:v>4.891273627322124</c:v>
                </c:pt>
                <c:pt idx="1361">
                  <c:v>4.889715849233947</c:v>
                </c:pt>
                <c:pt idx="1362">
                  <c:v>4.9240970322610922</c:v>
                </c:pt>
                <c:pt idx="1363">
                  <c:v>4.8718197730260817</c:v>
                </c:pt>
                <c:pt idx="1364">
                  <c:v>4.9086014609179749</c:v>
                </c:pt>
                <c:pt idx="1365">
                  <c:v>5.0550559105999486</c:v>
                </c:pt>
                <c:pt idx="1366">
                  <c:v>4.9581529661691306</c:v>
                </c:pt>
                <c:pt idx="1367">
                  <c:v>4.9354475707643175</c:v>
                </c:pt>
                <c:pt idx="1368">
                  <c:v>5.0280247946241099</c:v>
                </c:pt>
                <c:pt idx="1369">
                  <c:v>4.893053401837113</c:v>
                </c:pt>
                <c:pt idx="1370">
                  <c:v>5.0904299788808149</c:v>
                </c:pt>
                <c:pt idx="1371">
                  <c:v>5.0723753926487909</c:v>
                </c:pt>
                <c:pt idx="1372">
                  <c:v>5.077227411317577</c:v>
                </c:pt>
                <c:pt idx="1373">
                  <c:v>4.9157464950879355</c:v>
                </c:pt>
                <c:pt idx="1374">
                  <c:v>4.9173511909288292</c:v>
                </c:pt>
                <c:pt idx="1375">
                  <c:v>4.9126762853994475</c:v>
                </c:pt>
                <c:pt idx="1376">
                  <c:v>4.9243478852783458</c:v>
                </c:pt>
                <c:pt idx="1377">
                  <c:v>4.9502071319645644</c:v>
                </c:pt>
                <c:pt idx="1378">
                  <c:v>5.0535629058805052</c:v>
                </c:pt>
                <c:pt idx="1379">
                  <c:v>5.0244584636240877</c:v>
                </c:pt>
                <c:pt idx="1380">
                  <c:v>4.8169383747449972</c:v>
                </c:pt>
                <c:pt idx="1381">
                  <c:v>4.8301047526797296</c:v>
                </c:pt>
                <c:pt idx="1382">
                  <c:v>4.7487174679809367</c:v>
                </c:pt>
                <c:pt idx="1383">
                  <c:v>4.8849250583807722</c:v>
                </c:pt>
                <c:pt idx="1384">
                  <c:v>4.5984599500325389</c:v>
                </c:pt>
                <c:pt idx="1385">
                  <c:v>4.6391750262956677</c:v>
                </c:pt>
                <c:pt idx="1386">
                  <c:v>4.7103614963813651</c:v>
                </c:pt>
                <c:pt idx="1387">
                  <c:v>4.8192532626902711</c:v>
                </c:pt>
                <c:pt idx="1388">
                  <c:v>4.9989734277112801</c:v>
                </c:pt>
                <c:pt idx="1389">
                  <c:v>4.6723719161256474</c:v>
                </c:pt>
                <c:pt idx="1390">
                  <c:v>4.6517325592597052</c:v>
                </c:pt>
                <c:pt idx="1391">
                  <c:v>4.6415117110186213</c:v>
                </c:pt>
                <c:pt idx="1392">
                  <c:v>4.683964845834363</c:v>
                </c:pt>
                <c:pt idx="1393">
                  <c:v>4.742482447638066</c:v>
                </c:pt>
                <c:pt idx="1394">
                  <c:v>4.7536561467983658</c:v>
                </c:pt>
                <c:pt idx="1395">
                  <c:v>4.6314901286854679</c:v>
                </c:pt>
                <c:pt idx="1396">
                  <c:v>4.8583287297548718</c:v>
                </c:pt>
                <c:pt idx="1397">
                  <c:v>4.7654321879422836</c:v>
                </c:pt>
                <c:pt idx="1398">
                  <c:v>4.7824631360175012</c:v>
                </c:pt>
                <c:pt idx="1399">
                  <c:v>4.7968974638723427</c:v>
                </c:pt>
                <c:pt idx="1400">
                  <c:v>4.7620925818778073</c:v>
                </c:pt>
                <c:pt idx="1401">
                  <c:v>4.6608570268162355</c:v>
                </c:pt>
                <c:pt idx="1402">
                  <c:v>4.6361282686566456</c:v>
                </c:pt>
                <c:pt idx="1403">
                  <c:v>4.7971421330267674</c:v>
                </c:pt>
                <c:pt idx="1404">
                  <c:v>4.6637178778125827</c:v>
                </c:pt>
                <c:pt idx="1405">
                  <c:v>4.7674111968316639</c:v>
                </c:pt>
                <c:pt idx="1406">
                  <c:v>4.7482123886365244</c:v>
                </c:pt>
                <c:pt idx="1407">
                  <c:v>4.7045640485086695</c:v>
                </c:pt>
                <c:pt idx="1408">
                  <c:v>4.5917184537710147</c:v>
                </c:pt>
                <c:pt idx="1409">
                  <c:v>4.5852881030829602</c:v>
                </c:pt>
                <c:pt idx="1410">
                  <c:v>4.3901682095282659</c:v>
                </c:pt>
                <c:pt idx="1411">
                  <c:v>4.6208385049739054</c:v>
                </c:pt>
                <c:pt idx="1412">
                  <c:v>4.7268628494683291</c:v>
                </c:pt>
                <c:pt idx="1413">
                  <c:v>4.595863356384017</c:v>
                </c:pt>
                <c:pt idx="1414">
                  <c:v>4.5547231801145944</c:v>
                </c:pt>
                <c:pt idx="1415">
                  <c:v>4.5707169297339183</c:v>
                </c:pt>
                <c:pt idx="1416">
                  <c:v>4.4957381674537773</c:v>
                </c:pt>
                <c:pt idx="1417">
                  <c:v>4.7783258664683057</c:v>
                </c:pt>
                <c:pt idx="1418">
                  <c:v>4.551704033868103</c:v>
                </c:pt>
                <c:pt idx="1419">
                  <c:v>4.7056624603293269</c:v>
                </c:pt>
                <c:pt idx="1420">
                  <c:v>4.7012696015525703</c:v>
                </c:pt>
                <c:pt idx="1421">
                  <c:v>4.4490932481488068</c:v>
                </c:pt>
                <c:pt idx="1422">
                  <c:v>4.5612340488453631</c:v>
                </c:pt>
                <c:pt idx="1423">
                  <c:v>4.7438859734084726</c:v>
                </c:pt>
                <c:pt idx="1424">
                  <c:v>4.5572211515826986</c:v>
                </c:pt>
                <c:pt idx="1425">
                  <c:v>4.4812456244132148</c:v>
                </c:pt>
                <c:pt idx="1426">
                  <c:v>4.5404438343001212</c:v>
                </c:pt>
                <c:pt idx="1427">
                  <c:v>4.2944979007114892</c:v>
                </c:pt>
                <c:pt idx="1428">
                  <c:v>4.5444455187567812</c:v>
                </c:pt>
                <c:pt idx="1429">
                  <c:v>4.590091678549709</c:v>
                </c:pt>
                <c:pt idx="1430">
                  <c:v>4.52662201572259</c:v>
                </c:pt>
                <c:pt idx="1431">
                  <c:v>4.4704058801547921</c:v>
                </c:pt>
                <c:pt idx="1432">
                  <c:v>4.4334522852268989</c:v>
                </c:pt>
                <c:pt idx="1433">
                  <c:v>4.5494124101971947</c:v>
                </c:pt>
                <c:pt idx="1434">
                  <c:v>4.4138358256622947</c:v>
                </c:pt>
                <c:pt idx="1435">
                  <c:v>4.5523774138502562</c:v>
                </c:pt>
                <c:pt idx="1436">
                  <c:v>4.5555244359570715</c:v>
                </c:pt>
                <c:pt idx="1437">
                  <c:v>4.5510012229508261</c:v>
                </c:pt>
                <c:pt idx="1438">
                  <c:v>4.3675881840581274</c:v>
                </c:pt>
                <c:pt idx="1439">
                  <c:v>4.2982182049343667</c:v>
                </c:pt>
                <c:pt idx="1440">
                  <c:v>4.43246358535872</c:v>
                </c:pt>
                <c:pt idx="1441">
                  <c:v>4.521506799360135</c:v>
                </c:pt>
                <c:pt idx="1442">
                  <c:v>4.3526965270454232</c:v>
                </c:pt>
                <c:pt idx="1443">
                  <c:v>4.4269684140701502</c:v>
                </c:pt>
                <c:pt idx="1444">
                  <c:v>4.4862771293652228</c:v>
                </c:pt>
                <c:pt idx="1445">
                  <c:v>4.6262903661791794</c:v>
                </c:pt>
                <c:pt idx="1446">
                  <c:v>4.3592156371345121</c:v>
                </c:pt>
                <c:pt idx="1447">
                  <c:v>4.4497900326770434</c:v>
                </c:pt>
                <c:pt idx="1448">
                  <c:v>4.3593367269632095</c:v>
                </c:pt>
                <c:pt idx="1449">
                  <c:v>4.2918485809057918</c:v>
                </c:pt>
                <c:pt idx="1450">
                  <c:v>4.5167221453173365</c:v>
                </c:pt>
                <c:pt idx="1451">
                  <c:v>4.5678960605063077</c:v>
                </c:pt>
                <c:pt idx="1452">
                  <c:v>4.5044778941364925</c:v>
                </c:pt>
                <c:pt idx="1453">
                  <c:v>4.4451293847683937</c:v>
                </c:pt>
                <c:pt idx="1454">
                  <c:v>4.2658556675571635</c:v>
                </c:pt>
                <c:pt idx="1455">
                  <c:v>4.6570982623423118</c:v>
                </c:pt>
                <c:pt idx="1456">
                  <c:v>4.3358610762001586</c:v>
                </c:pt>
                <c:pt idx="1457">
                  <c:v>4.1593107518285768</c:v>
                </c:pt>
                <c:pt idx="1458">
                  <c:v>4.5310706168202453</c:v>
                </c:pt>
                <c:pt idx="1459">
                  <c:v>4.2263373487058589</c:v>
                </c:pt>
                <c:pt idx="1460">
                  <c:v>4.4114575440042705</c:v>
                </c:pt>
                <c:pt idx="1461">
                  <c:v>4.4343884272639622</c:v>
                </c:pt>
                <c:pt idx="1462">
                  <c:v>4.4221594176167676</c:v>
                </c:pt>
                <c:pt idx="1463">
                  <c:v>4.4694110237852849</c:v>
                </c:pt>
                <c:pt idx="1464">
                  <c:v>4.572453935846494</c:v>
                </c:pt>
                <c:pt idx="1465">
                  <c:v>4.4267322618081204</c:v>
                </c:pt>
                <c:pt idx="1466">
                  <c:v>4.2966787275363982</c:v>
                </c:pt>
                <c:pt idx="1467">
                  <c:v>4.2297503322993046</c:v>
                </c:pt>
                <c:pt idx="1468">
                  <c:v>4.2125664004374324</c:v>
                </c:pt>
                <c:pt idx="1469">
                  <c:v>4.3384986812829975</c:v>
                </c:pt>
                <c:pt idx="1470">
                  <c:v>4.3111410528988756</c:v>
                </c:pt>
                <c:pt idx="1471">
                  <c:v>4.3213399495319358</c:v>
                </c:pt>
                <c:pt idx="1472">
                  <c:v>4.4079501193544335</c:v>
                </c:pt>
                <c:pt idx="1473">
                  <c:v>4.458000385358921</c:v>
                </c:pt>
                <c:pt idx="1474">
                  <c:v>4.194517591463752</c:v>
                </c:pt>
                <c:pt idx="1475">
                  <c:v>4.2950506051460682</c:v>
                </c:pt>
                <c:pt idx="1476">
                  <c:v>4.2355713535332082</c:v>
                </c:pt>
                <c:pt idx="1477">
                  <c:v>4.4757523435095479</c:v>
                </c:pt>
                <c:pt idx="1478">
                  <c:v>4.2686724898656081</c:v>
                </c:pt>
                <c:pt idx="1479">
                  <c:v>4.3134968305035537</c:v>
                </c:pt>
                <c:pt idx="1480">
                  <c:v>4.1693680351954434</c:v>
                </c:pt>
                <c:pt idx="1481">
                  <c:v>4.2479431230320532</c:v>
                </c:pt>
                <c:pt idx="1482">
                  <c:v>4.2417285379043879</c:v>
                </c:pt>
                <c:pt idx="1483">
                  <c:v>4.5783236160923284</c:v>
                </c:pt>
                <c:pt idx="1484">
                  <c:v>4.3528938471665901</c:v>
                </c:pt>
                <c:pt idx="1485">
                  <c:v>4.0297131454941679</c:v>
                </c:pt>
                <c:pt idx="1486">
                  <c:v>4.2610920868726705</c:v>
                </c:pt>
                <c:pt idx="1487">
                  <c:v>4.040099068312955</c:v>
                </c:pt>
                <c:pt idx="1488">
                  <c:v>4.0857027017689678</c:v>
                </c:pt>
                <c:pt idx="1489">
                  <c:v>4.2415756318770619</c:v>
                </c:pt>
                <c:pt idx="1490">
                  <c:v>4.43502470091628</c:v>
                </c:pt>
                <c:pt idx="1491">
                  <c:v>4.2004171736016129</c:v>
                </c:pt>
                <c:pt idx="1492">
                  <c:v>4.0935896398760745</c:v>
                </c:pt>
                <c:pt idx="1493">
                  <c:v>4.1384370673052109</c:v>
                </c:pt>
                <c:pt idx="1494">
                  <c:v>4.3601880432614593</c:v>
                </c:pt>
                <c:pt idx="1495">
                  <c:v>4.2582228372290114</c:v>
                </c:pt>
                <c:pt idx="1496">
                  <c:v>4.1276774189837129</c:v>
                </c:pt>
                <c:pt idx="1497">
                  <c:v>4.3713758444232065</c:v>
                </c:pt>
                <c:pt idx="1498">
                  <c:v>4.060286082353703</c:v>
                </c:pt>
                <c:pt idx="1499">
                  <c:v>3.9490926488490072</c:v>
                </c:pt>
                <c:pt idx="1500">
                  <c:v>3.7932458676808958</c:v>
                </c:pt>
                <c:pt idx="1501">
                  <c:v>3.7800815263443259</c:v>
                </c:pt>
                <c:pt idx="1502">
                  <c:v>3.9922012612691664</c:v>
                </c:pt>
                <c:pt idx="1503">
                  <c:v>3.9478189044705552</c:v>
                </c:pt>
                <c:pt idx="1504">
                  <c:v>3.9874668106183062</c:v>
                </c:pt>
                <c:pt idx="1505">
                  <c:v>4.097997259927407</c:v>
                </c:pt>
                <c:pt idx="1506">
                  <c:v>3.9289298000445272</c:v>
                </c:pt>
                <c:pt idx="1507">
                  <c:v>4.0690625243710636</c:v>
                </c:pt>
                <c:pt idx="1508">
                  <c:v>4.2627645240472969</c:v>
                </c:pt>
                <c:pt idx="1509">
                  <c:v>4.2126840231957488</c:v>
                </c:pt>
                <c:pt idx="1510">
                  <c:v>3.9015209537864166</c:v>
                </c:pt>
                <c:pt idx="1511">
                  <c:v>4.1742352255854787</c:v>
                </c:pt>
                <c:pt idx="1512">
                  <c:v>3.7213927654364358</c:v>
                </c:pt>
                <c:pt idx="1513">
                  <c:v>3.7088962644323673</c:v>
                </c:pt>
                <c:pt idx="1514">
                  <c:v>4.2896496813633398</c:v>
                </c:pt>
                <c:pt idx="1515">
                  <c:v>4.4044428269383591</c:v>
                </c:pt>
                <c:pt idx="1516">
                  <c:v>3.7370910879997488</c:v>
                </c:pt>
                <c:pt idx="1517">
                  <c:v>3.7383692350338893</c:v>
                </c:pt>
                <c:pt idx="1518">
                  <c:v>3.9747054630280587</c:v>
                </c:pt>
                <c:pt idx="1519">
                  <c:v>4.0644388415197739</c:v>
                </c:pt>
                <c:pt idx="1520">
                  <c:v>3.8997403647738604</c:v>
                </c:pt>
                <c:pt idx="1521">
                  <c:v>4.0626940914509193</c:v>
                </c:pt>
                <c:pt idx="1522">
                  <c:v>4.0866676256831269</c:v>
                </c:pt>
                <c:pt idx="1523">
                  <c:v>3.7695883540213737</c:v>
                </c:pt>
                <c:pt idx="1524">
                  <c:v>3.8508728537726382</c:v>
                </c:pt>
                <c:pt idx="1525">
                  <c:v>3.4304481726932075</c:v>
                </c:pt>
                <c:pt idx="1526">
                  <c:v>3.798519276250468</c:v>
                </c:pt>
                <c:pt idx="1527">
                  <c:v>4.1371582842419334</c:v>
                </c:pt>
                <c:pt idx="1528">
                  <c:v>4.1476298312109812</c:v>
                </c:pt>
                <c:pt idx="1529">
                  <c:v>3.755623182905782</c:v>
                </c:pt>
                <c:pt idx="1530">
                  <c:v>3.7404847704197666</c:v>
                </c:pt>
                <c:pt idx="1531">
                  <c:v>4.1609697906463836</c:v>
                </c:pt>
                <c:pt idx="1532">
                  <c:v>4.0902987330487317</c:v>
                </c:pt>
                <c:pt idx="1533">
                  <c:v>3.6235455357975233</c:v>
                </c:pt>
                <c:pt idx="1534">
                  <c:v>3.9322943975843248</c:v>
                </c:pt>
                <c:pt idx="1535">
                  <c:v>3.8032764497481271</c:v>
                </c:pt>
                <c:pt idx="1536">
                  <c:v>3.543726534023913</c:v>
                </c:pt>
                <c:pt idx="1537">
                  <c:v>3.8348090693738723</c:v>
                </c:pt>
                <c:pt idx="1538">
                  <c:v>3.8002749442493249</c:v>
                </c:pt>
                <c:pt idx="1539">
                  <c:v>3.9790346063052722</c:v>
                </c:pt>
                <c:pt idx="1540">
                  <c:v>4.0892168684941081</c:v>
                </c:pt>
                <c:pt idx="1541">
                  <c:v>3.8844618094508414</c:v>
                </c:pt>
                <c:pt idx="1542">
                  <c:v>3.8647519092395739</c:v>
                </c:pt>
                <c:pt idx="1543">
                  <c:v>3.9684355649944547</c:v>
                </c:pt>
                <c:pt idx="1544">
                  <c:v>3.6378672413628363</c:v>
                </c:pt>
                <c:pt idx="1545">
                  <c:v>3.7123879410302543</c:v>
                </c:pt>
                <c:pt idx="1546">
                  <c:v>4.0162490869880658</c:v>
                </c:pt>
                <c:pt idx="1547">
                  <c:v>4.1275917284441599</c:v>
                </c:pt>
                <c:pt idx="1548">
                  <c:v>3.9400614510522018</c:v>
                </c:pt>
                <c:pt idx="1549">
                  <c:v>3.9776719017573061</c:v>
                </c:pt>
                <c:pt idx="1550">
                  <c:v>3.8071280988141858</c:v>
                </c:pt>
                <c:pt idx="1551">
                  <c:v>4.0235416592196787</c:v>
                </c:pt>
                <c:pt idx="1552">
                  <c:v>4.0415565450922637</c:v>
                </c:pt>
                <c:pt idx="1553">
                  <c:v>3.8040740948056158</c:v>
                </c:pt>
                <c:pt idx="1554">
                  <c:v>3.4409036097580628</c:v>
                </c:pt>
                <c:pt idx="1555">
                  <c:v>3.4888334880679168</c:v>
                </c:pt>
                <c:pt idx="1556">
                  <c:v>3.7213757877591491</c:v>
                </c:pt>
                <c:pt idx="1557">
                  <c:v>3.625626851121706</c:v>
                </c:pt>
                <c:pt idx="1558">
                  <c:v>3.6784538189990257</c:v>
                </c:pt>
                <c:pt idx="1559">
                  <c:v>3.9615392683953368</c:v>
                </c:pt>
                <c:pt idx="1560">
                  <c:v>3.8407529375674669</c:v>
                </c:pt>
                <c:pt idx="1561">
                  <c:v>3.562239656968031</c:v>
                </c:pt>
                <c:pt idx="1562">
                  <c:v>3.6643818162530941</c:v>
                </c:pt>
                <c:pt idx="1563">
                  <c:v>3.5124507812342163</c:v>
                </c:pt>
                <c:pt idx="1564">
                  <c:v>3.7445612568707727</c:v>
                </c:pt>
                <c:pt idx="1565">
                  <c:v>3.6348826198479798</c:v>
                </c:pt>
                <c:pt idx="1566">
                  <c:v>3.5990824289848153</c:v>
                </c:pt>
                <c:pt idx="1567">
                  <c:v>3.4792489280135483</c:v>
                </c:pt>
                <c:pt idx="1568">
                  <c:v>3.2740205407700333</c:v>
                </c:pt>
                <c:pt idx="1569">
                  <c:v>3.4632339701439858</c:v>
                </c:pt>
                <c:pt idx="1570">
                  <c:v>3.7123815713831867</c:v>
                </c:pt>
                <c:pt idx="1571">
                  <c:v>3.6796327363951504</c:v>
                </c:pt>
                <c:pt idx="1572">
                  <c:v>3.5925085471635056</c:v>
                </c:pt>
                <c:pt idx="1573">
                  <c:v>3.2680229852147318</c:v>
                </c:pt>
                <c:pt idx="1574">
                  <c:v>3.785342166048749</c:v>
                </c:pt>
                <c:pt idx="1575">
                  <c:v>3.577837005553981</c:v>
                </c:pt>
                <c:pt idx="1576">
                  <c:v>3.5403984146448524</c:v>
                </c:pt>
                <c:pt idx="1577">
                  <c:v>4.0863057055728556</c:v>
                </c:pt>
                <c:pt idx="1578">
                  <c:v>3.683653752531503</c:v>
                </c:pt>
                <c:pt idx="1579">
                  <c:v>3.7178039846216451</c:v>
                </c:pt>
                <c:pt idx="1580">
                  <c:v>3.8323166115367617</c:v>
                </c:pt>
                <c:pt idx="1581">
                  <c:v>3.5032938355005183</c:v>
                </c:pt>
                <c:pt idx="1582">
                  <c:v>3.752646158408746</c:v>
                </c:pt>
                <c:pt idx="1583">
                  <c:v>2.9977732726516289</c:v>
                </c:pt>
                <c:pt idx="1584">
                  <c:v>3.8419021964198961</c:v>
                </c:pt>
                <c:pt idx="1585">
                  <c:v>3.5385423544972863</c:v>
                </c:pt>
                <c:pt idx="1586">
                  <c:v>3.8288724637567371</c:v>
                </c:pt>
                <c:pt idx="1587">
                  <c:v>3.6825901813351032</c:v>
                </c:pt>
                <c:pt idx="1588">
                  <c:v>3.9002645840991992</c:v>
                </c:pt>
                <c:pt idx="1589">
                  <c:v>3.7668975205078676</c:v>
                </c:pt>
                <c:pt idx="1590">
                  <c:v>2.9598486987455006</c:v>
                </c:pt>
              </c:numCache>
            </c:numRef>
          </c:yVal>
          <c:smooth val="0"/>
        </c:ser>
        <c:dLbls>
          <c:showLegendKey val="0"/>
          <c:showVal val="0"/>
          <c:showCatName val="0"/>
          <c:showSerName val="0"/>
          <c:showPercent val="0"/>
          <c:showBubbleSize val="0"/>
        </c:dLbls>
        <c:axId val="131979136"/>
        <c:axId val="131985408"/>
      </c:scatterChart>
      <c:valAx>
        <c:axId val="131979136"/>
        <c:scaling>
          <c:orientation val="minMax"/>
          <c:max val="870"/>
          <c:min val="350"/>
        </c:scaling>
        <c:delete val="0"/>
        <c:axPos val="b"/>
        <c:title>
          <c:tx>
            <c:rich>
              <a:bodyPr/>
              <a:lstStyle/>
              <a:p>
                <a:pPr>
                  <a:defRPr/>
                </a:pPr>
                <a:r>
                  <a:rPr lang="en-US"/>
                  <a:t>Wavelength</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31985408"/>
        <c:crosses val="autoZero"/>
        <c:crossBetween val="midCat"/>
      </c:valAx>
      <c:valAx>
        <c:axId val="131985408"/>
        <c:scaling>
          <c:orientation val="minMax"/>
        </c:scaling>
        <c:delete val="0"/>
        <c:axPos val="l"/>
        <c:majorGridlines/>
        <c:title>
          <c:tx>
            <c:rich>
              <a:bodyPr rot="-5400000" vert="horz"/>
              <a:lstStyle/>
              <a:p>
                <a:pPr>
                  <a:defRPr/>
                </a:pPr>
                <a:r>
                  <a:rPr lang="en-US"/>
                  <a:t>Irradiance</a:t>
                </a:r>
                <a:r>
                  <a:rPr lang="en-US" baseline="0"/>
                  <a:t> (ln(I_o))</a:t>
                </a:r>
                <a:endParaRPr lang="en-US"/>
              </a:p>
            </c:rich>
          </c:tx>
          <c:layout/>
          <c:overlay val="0"/>
        </c:title>
        <c:numFmt formatCode="General" sourceLinked="1"/>
        <c:majorTickMark val="out"/>
        <c:minorTickMark val="none"/>
        <c:tickLblPos val="nextTo"/>
        <c:crossAx val="13197913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'11-Langley'!$AG$8</c:f>
              <c:strCache>
                <c:ptCount val="1"/>
                <c:pt idx="0">
                  <c:v>ROD    </c:v>
                </c:pt>
              </c:strCache>
            </c:strRef>
          </c:tx>
          <c:spPr>
            <a:ln w="28575">
              <a:noFill/>
            </a:ln>
          </c:spPr>
          <c:xVal>
            <c:numRef>
              <c:f>'11-Langley'!$A$9:$A$1834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'11-Langley'!$AG$9:$AG$1834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'11-Langley'!$AH$8</c:f>
              <c:strCache>
                <c:ptCount val="1"/>
                <c:pt idx="0">
                  <c:v>TOD</c:v>
                </c:pt>
              </c:strCache>
            </c:strRef>
          </c:tx>
          <c:spPr>
            <a:ln w="28575">
              <a:noFill/>
            </a:ln>
          </c:spPr>
          <c:xVal>
            <c:numRef>
              <c:f>'11-Langley'!$A$9:$A$1834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'11-Langley'!$AH$9:$AH$1834</c:f>
              <c:numCache>
                <c:formatCode>General</c:formatCode>
                <c:ptCount val="1826"/>
                <c:pt idx="0">
                  <c:v>0</c:v>
                </c:pt>
                <c:pt idx="1">
                  <c:v>4.2967028970195944</c:v>
                </c:pt>
                <c:pt idx="2">
                  <c:v>-9.2116572283607603</c:v>
                </c:pt>
                <c:pt idx="3">
                  <c:v>12.085988301889994</c:v>
                </c:pt>
                <c:pt idx="4">
                  <c:v>5.9802540377481463</c:v>
                </c:pt>
                <c:pt idx="5">
                  <c:v>10.329128614319238</c:v>
                </c:pt>
                <c:pt idx="6">
                  <c:v>-8.0469831539013548</c:v>
                </c:pt>
                <c:pt idx="7">
                  <c:v>3.6541678087678142</c:v>
                </c:pt>
                <c:pt idx="8">
                  <c:v>-12.146952357577026</c:v>
                </c:pt>
                <c:pt idx="9">
                  <c:v>10.092930504876204</c:v>
                </c:pt>
                <c:pt idx="10">
                  <c:v>9.9293245458356925</c:v>
                </c:pt>
                <c:pt idx="11">
                  <c:v>15.418520547842213</c:v>
                </c:pt>
                <c:pt idx="12">
                  <c:v>2.4869581743884845</c:v>
                </c:pt>
                <c:pt idx="13">
                  <c:v>12.988968018725735</c:v>
                </c:pt>
                <c:pt idx="14">
                  <c:v>-12.088137178650115</c:v>
                </c:pt>
                <c:pt idx="15">
                  <c:v>2.5788967554361872</c:v>
                </c:pt>
                <c:pt idx="16">
                  <c:v>5.9236551660492376</c:v>
                </c:pt>
                <c:pt idx="17">
                  <c:v>0.88246929130029361</c:v>
                </c:pt>
                <c:pt idx="18">
                  <c:v>2.4396388624023668</c:v>
                </c:pt>
                <c:pt idx="19">
                  <c:v>5.3556730713313563</c:v>
                </c:pt>
                <c:pt idx="20">
                  <c:v>9.9615341168307801</c:v>
                </c:pt>
                <c:pt idx="21">
                  <c:v>17.9028920370157</c:v>
                </c:pt>
                <c:pt idx="22">
                  <c:v>2.0825035597660779</c:v>
                </c:pt>
                <c:pt idx="23">
                  <c:v>11.658814156743919</c:v>
                </c:pt>
                <c:pt idx="24">
                  <c:v>4.7581647714696933</c:v>
                </c:pt>
                <c:pt idx="25">
                  <c:v>11.904458363811697</c:v>
                </c:pt>
                <c:pt idx="26">
                  <c:v>3.0451427357477181</c:v>
                </c:pt>
                <c:pt idx="27">
                  <c:v>6.6197036158414724</c:v>
                </c:pt>
                <c:pt idx="28">
                  <c:v>0.4622116443587837</c:v>
                </c:pt>
                <c:pt idx="29">
                  <c:v>-2.7702785753441148</c:v>
                </c:pt>
                <c:pt idx="30">
                  <c:v>4.9404366000278612</c:v>
                </c:pt>
                <c:pt idx="31">
                  <c:v>5.5670626466664332</c:v>
                </c:pt>
                <c:pt idx="32">
                  <c:v>4.0902159253665173</c:v>
                </c:pt>
                <c:pt idx="33">
                  <c:v>-0.8153155884191714</c:v>
                </c:pt>
                <c:pt idx="34">
                  <c:v>6.403740860784211</c:v>
                </c:pt>
                <c:pt idx="35">
                  <c:v>15.535407789301471</c:v>
                </c:pt>
                <c:pt idx="36">
                  <c:v>12.044925153735718</c:v>
                </c:pt>
                <c:pt idx="37">
                  <c:v>4.2765937426849767</c:v>
                </c:pt>
                <c:pt idx="38">
                  <c:v>0.21259026769200576</c:v>
                </c:pt>
                <c:pt idx="39">
                  <c:v>5.1902204731156658</c:v>
                </c:pt>
                <c:pt idx="40">
                  <c:v>-0.83526732866306486</c:v>
                </c:pt>
                <c:pt idx="41">
                  <c:v>5.5506386227638371</c:v>
                </c:pt>
                <c:pt idx="42">
                  <c:v>5.6447766780870374</c:v>
                </c:pt>
                <c:pt idx="43">
                  <c:v>6.4228742284856182</c:v>
                </c:pt>
                <c:pt idx="44">
                  <c:v>7.4539007101388153</c:v>
                </c:pt>
                <c:pt idx="45">
                  <c:v>3.1682719252218297</c:v>
                </c:pt>
                <c:pt idx="46">
                  <c:v>-7.0963890475376692</c:v>
                </c:pt>
                <c:pt idx="47">
                  <c:v>1.8425384783994065</c:v>
                </c:pt>
                <c:pt idx="48">
                  <c:v>-0.24948228158114766</c:v>
                </c:pt>
                <c:pt idx="49">
                  <c:v>0.97818343043386624</c:v>
                </c:pt>
                <c:pt idx="50">
                  <c:v>3.2712229947792331</c:v>
                </c:pt>
                <c:pt idx="51">
                  <c:v>-4.2158108320265955</c:v>
                </c:pt>
                <c:pt idx="52">
                  <c:v>7.6275149606642803</c:v>
                </c:pt>
                <c:pt idx="53">
                  <c:v>-0.70670005355733112</c:v>
                </c:pt>
                <c:pt idx="54">
                  <c:v>6.7085505164740846</c:v>
                </c:pt>
                <c:pt idx="55">
                  <c:v>-4.0402761250480523</c:v>
                </c:pt>
                <c:pt idx="56">
                  <c:v>10.092899218110865</c:v>
                </c:pt>
                <c:pt idx="57">
                  <c:v>-5.0114456676998911</c:v>
                </c:pt>
                <c:pt idx="58">
                  <c:v>5.7765570058082485</c:v>
                </c:pt>
                <c:pt idx="59">
                  <c:v>18.269299463116823</c:v>
                </c:pt>
                <c:pt idx="60">
                  <c:v>-3.899484867491759</c:v>
                </c:pt>
                <c:pt idx="61">
                  <c:v>8.1299351633482111</c:v>
                </c:pt>
                <c:pt idx="62">
                  <c:v>7.2061745452221153</c:v>
                </c:pt>
                <c:pt idx="63">
                  <c:v>-3.368852887791268</c:v>
                </c:pt>
                <c:pt idx="64">
                  <c:v>-3.2898460508983147</c:v>
                </c:pt>
                <c:pt idx="65">
                  <c:v>7.0875094301386241</c:v>
                </c:pt>
                <c:pt idx="66">
                  <c:v>4.8229502722241158</c:v>
                </c:pt>
                <c:pt idx="67">
                  <c:v>5.5967493006744498</c:v>
                </c:pt>
                <c:pt idx="68">
                  <c:v>11.75193840693254</c:v>
                </c:pt>
                <c:pt idx="69">
                  <c:v>-10.006342289064438</c:v>
                </c:pt>
                <c:pt idx="70">
                  <c:v>0.97892240247778839</c:v>
                </c:pt>
                <c:pt idx="71">
                  <c:v>-4.0965496716419292</c:v>
                </c:pt>
                <c:pt idx="72">
                  <c:v>-0.66150954409845186</c:v>
                </c:pt>
                <c:pt idx="73">
                  <c:v>1.1013512721210061</c:v>
                </c:pt>
                <c:pt idx="74">
                  <c:v>-1.8410104435476626</c:v>
                </c:pt>
                <c:pt idx="75">
                  <c:v>10.217782214895454</c:v>
                </c:pt>
                <c:pt idx="76">
                  <c:v>-2.6453513804652395</c:v>
                </c:pt>
                <c:pt idx="77">
                  <c:v>-2.9679508976358377</c:v>
                </c:pt>
                <c:pt idx="78">
                  <c:v>10.471144923473297</c:v>
                </c:pt>
                <c:pt idx="79">
                  <c:v>4.3096977875941773</c:v>
                </c:pt>
                <c:pt idx="80">
                  <c:v>8.4436805185946042</c:v>
                </c:pt>
                <c:pt idx="81">
                  <c:v>5.0659948475204661</c:v>
                </c:pt>
                <c:pt idx="82">
                  <c:v>4.3757077802661897</c:v>
                </c:pt>
                <c:pt idx="83">
                  <c:v>0.26414409928892246</c:v>
                </c:pt>
                <c:pt idx="84">
                  <c:v>-5.0113053516116688</c:v>
                </c:pt>
                <c:pt idx="85">
                  <c:v>1.6488116553924523</c:v>
                </c:pt>
                <c:pt idx="86">
                  <c:v>-9.4853164412785844</c:v>
                </c:pt>
                <c:pt idx="87">
                  <c:v>-3.4172640976121786</c:v>
                </c:pt>
                <c:pt idx="88">
                  <c:v>1.2892315337407376</c:v>
                </c:pt>
                <c:pt idx="89">
                  <c:v>2.6891613588723016</c:v>
                </c:pt>
                <c:pt idx="90">
                  <c:v>3.7241575440057129</c:v>
                </c:pt>
                <c:pt idx="91">
                  <c:v>8.2879746952909308</c:v>
                </c:pt>
                <c:pt idx="92">
                  <c:v>19.915049887551127</c:v>
                </c:pt>
                <c:pt idx="93">
                  <c:v>1.8800008297628491E-2</c:v>
                </c:pt>
                <c:pt idx="94">
                  <c:v>0.55832824246246504</c:v>
                </c:pt>
                <c:pt idx="95">
                  <c:v>-7.8420611936923503</c:v>
                </c:pt>
                <c:pt idx="96">
                  <c:v>-2.0105138317822315</c:v>
                </c:pt>
                <c:pt idx="97">
                  <c:v>-0.31359056194176832</c:v>
                </c:pt>
                <c:pt idx="98">
                  <c:v>6.7125382492907537</c:v>
                </c:pt>
                <c:pt idx="99">
                  <c:v>6.7596397181616243</c:v>
                </c:pt>
                <c:pt idx="100">
                  <c:v>6.5906553527584073</c:v>
                </c:pt>
                <c:pt idx="101">
                  <c:v>10.532069958050091</c:v>
                </c:pt>
                <c:pt idx="102">
                  <c:v>2.1887859724900918</c:v>
                </c:pt>
                <c:pt idx="103">
                  <c:v>2.5396788599373341</c:v>
                </c:pt>
                <c:pt idx="104">
                  <c:v>3.2938482832242162</c:v>
                </c:pt>
                <c:pt idx="105">
                  <c:v>5.0344982323664738</c:v>
                </c:pt>
                <c:pt idx="106">
                  <c:v>9.3076864813346081</c:v>
                </c:pt>
                <c:pt idx="107">
                  <c:v>10.431936829925421</c:v>
                </c:pt>
                <c:pt idx="108">
                  <c:v>-3.8987896347580415</c:v>
                </c:pt>
                <c:pt idx="109">
                  <c:v>11.704479825874236</c:v>
                </c:pt>
                <c:pt idx="110">
                  <c:v>5.5750175825246915</c:v>
                </c:pt>
                <c:pt idx="111">
                  <c:v>9.4858740709228222</c:v>
                </c:pt>
                <c:pt idx="112">
                  <c:v>4.7484345702280182</c:v>
                </c:pt>
                <c:pt idx="113">
                  <c:v>3.8712540043338834</c:v>
                </c:pt>
                <c:pt idx="114">
                  <c:v>3.6680316849514525</c:v>
                </c:pt>
                <c:pt idx="115">
                  <c:v>2.3043312458352156</c:v>
                </c:pt>
                <c:pt idx="116">
                  <c:v>9.4404114733766118</c:v>
                </c:pt>
                <c:pt idx="117">
                  <c:v>-9.3174293286796495</c:v>
                </c:pt>
                <c:pt idx="118">
                  <c:v>-0.99054068138054574</c:v>
                </c:pt>
                <c:pt idx="119">
                  <c:v>-2.5874012467609582</c:v>
                </c:pt>
                <c:pt idx="120">
                  <c:v>2.4374016345785044E-3</c:v>
                </c:pt>
                <c:pt idx="121">
                  <c:v>-5.3804698236462514</c:v>
                </c:pt>
                <c:pt idx="122">
                  <c:v>-1.7163838756271972</c:v>
                </c:pt>
                <c:pt idx="123">
                  <c:v>9.0826450110785899</c:v>
                </c:pt>
                <c:pt idx="124">
                  <c:v>-4.2470088814129836</c:v>
                </c:pt>
                <c:pt idx="125">
                  <c:v>2.739828776314329</c:v>
                </c:pt>
                <c:pt idx="126">
                  <c:v>19.41629604779785</c:v>
                </c:pt>
                <c:pt idx="127">
                  <c:v>1.4214839791574407</c:v>
                </c:pt>
                <c:pt idx="128">
                  <c:v>3.2952632841379463</c:v>
                </c:pt>
                <c:pt idx="129">
                  <c:v>-2.204637851441273</c:v>
                </c:pt>
                <c:pt idx="130">
                  <c:v>3.7263150460199408</c:v>
                </c:pt>
                <c:pt idx="131">
                  <c:v>-2.3071167893427638</c:v>
                </c:pt>
                <c:pt idx="132">
                  <c:v>-0.5027496573867124</c:v>
                </c:pt>
                <c:pt idx="133">
                  <c:v>2.5335700279182474</c:v>
                </c:pt>
                <c:pt idx="134">
                  <c:v>-4.9980196483854886</c:v>
                </c:pt>
                <c:pt idx="135">
                  <c:v>-2.9383805587198029</c:v>
                </c:pt>
                <c:pt idx="136">
                  <c:v>-4.2945279245893762</c:v>
                </c:pt>
                <c:pt idx="137">
                  <c:v>1.681060070280334</c:v>
                </c:pt>
                <c:pt idx="138">
                  <c:v>0.52681997315303442</c:v>
                </c:pt>
                <c:pt idx="139">
                  <c:v>1.3480972893603842</c:v>
                </c:pt>
                <c:pt idx="140">
                  <c:v>1.2431168213111263</c:v>
                </c:pt>
                <c:pt idx="141">
                  <c:v>-0.14710091000848052</c:v>
                </c:pt>
                <c:pt idx="142">
                  <c:v>2.4452036963172543</c:v>
                </c:pt>
                <c:pt idx="143">
                  <c:v>-2.0189270674945523</c:v>
                </c:pt>
                <c:pt idx="144">
                  <c:v>-8.0917729400980232</c:v>
                </c:pt>
                <c:pt idx="145">
                  <c:v>1.7595163147235531</c:v>
                </c:pt>
                <c:pt idx="146">
                  <c:v>-0.72234010019689499</c:v>
                </c:pt>
                <c:pt idx="147">
                  <c:v>1.339009414015945</c:v>
                </c:pt>
                <c:pt idx="148">
                  <c:v>-0.45598125392301703</c:v>
                </c:pt>
                <c:pt idx="149">
                  <c:v>3.7692621773249804</c:v>
                </c:pt>
                <c:pt idx="150">
                  <c:v>5.7930175104102473</c:v>
                </c:pt>
                <c:pt idx="151">
                  <c:v>7.0270108081341034</c:v>
                </c:pt>
                <c:pt idx="152">
                  <c:v>2.2218875596152605</c:v>
                </c:pt>
                <c:pt idx="153">
                  <c:v>-3.70534494396796</c:v>
                </c:pt>
                <c:pt idx="154">
                  <c:v>0.49526090445368853</c:v>
                </c:pt>
                <c:pt idx="155">
                  <c:v>-1.3949813028666709</c:v>
                </c:pt>
                <c:pt idx="156">
                  <c:v>5.4462245984951201</c:v>
                </c:pt>
                <c:pt idx="157">
                  <c:v>4.7944254805638513</c:v>
                </c:pt>
                <c:pt idx="158">
                  <c:v>1.9065189752626062</c:v>
                </c:pt>
                <c:pt idx="159">
                  <c:v>-0.44307797777051044</c:v>
                </c:pt>
                <c:pt idx="160">
                  <c:v>2.621245434215127</c:v>
                </c:pt>
                <c:pt idx="161">
                  <c:v>0.38746723418074502</c:v>
                </c:pt>
                <c:pt idx="162">
                  <c:v>-2.7621860683293364E-2</c:v>
                </c:pt>
                <c:pt idx="163">
                  <c:v>-1.2183747773821632</c:v>
                </c:pt>
                <c:pt idx="164">
                  <c:v>0.26096165073421856</c:v>
                </c:pt>
                <c:pt idx="165">
                  <c:v>3.3982455190600978</c:v>
                </c:pt>
                <c:pt idx="166">
                  <c:v>1.3692514974658436</c:v>
                </c:pt>
                <c:pt idx="167">
                  <c:v>-3.2510305078042565</c:v>
                </c:pt>
                <c:pt idx="168">
                  <c:v>5.3068714822544251E-2</c:v>
                </c:pt>
                <c:pt idx="169">
                  <c:v>0.42545225801073078</c:v>
                </c:pt>
                <c:pt idx="170">
                  <c:v>4.0294474675062109</c:v>
                </c:pt>
                <c:pt idx="171">
                  <c:v>0.27811199629327188</c:v>
                </c:pt>
                <c:pt idx="172">
                  <c:v>1.0895857449840864</c:v>
                </c:pt>
                <c:pt idx="173">
                  <c:v>1.2612659734210594</c:v>
                </c:pt>
                <c:pt idx="174">
                  <c:v>5.4400010549646334</c:v>
                </c:pt>
                <c:pt idx="175">
                  <c:v>-1.6584044831204974</c:v>
                </c:pt>
                <c:pt idx="176">
                  <c:v>-0.12854714756279936</c:v>
                </c:pt>
                <c:pt idx="177">
                  <c:v>5.2616090441950369</c:v>
                </c:pt>
                <c:pt idx="178">
                  <c:v>3.2779538383849491</c:v>
                </c:pt>
                <c:pt idx="179">
                  <c:v>1.2677480279169588</c:v>
                </c:pt>
                <c:pt idx="180">
                  <c:v>4.1180228223346784</c:v>
                </c:pt>
                <c:pt idx="181">
                  <c:v>4.546613191541879</c:v>
                </c:pt>
                <c:pt idx="182">
                  <c:v>-0.20991311045142719</c:v>
                </c:pt>
                <c:pt idx="183">
                  <c:v>4.3748991702234816</c:v>
                </c:pt>
                <c:pt idx="184">
                  <c:v>3.4800726730475517</c:v>
                </c:pt>
                <c:pt idx="185">
                  <c:v>4.5696316876846508</c:v>
                </c:pt>
                <c:pt idx="186">
                  <c:v>3.6601917350951036</c:v>
                </c:pt>
                <c:pt idx="187">
                  <c:v>-4.6892472131003515</c:v>
                </c:pt>
                <c:pt idx="188">
                  <c:v>3.4559818259372324</c:v>
                </c:pt>
                <c:pt idx="189">
                  <c:v>0.86437906984198387</c:v>
                </c:pt>
                <c:pt idx="190">
                  <c:v>1.1736414300077884</c:v>
                </c:pt>
                <c:pt idx="191">
                  <c:v>1.0463621246438941</c:v>
                </c:pt>
                <c:pt idx="192">
                  <c:v>2.637580663432491</c:v>
                </c:pt>
                <c:pt idx="193">
                  <c:v>-0.24379543590697397</c:v>
                </c:pt>
                <c:pt idx="194">
                  <c:v>3.7203674077167017</c:v>
                </c:pt>
                <c:pt idx="195">
                  <c:v>5.1588656145105034</c:v>
                </c:pt>
                <c:pt idx="196">
                  <c:v>-2.3544747482840798</c:v>
                </c:pt>
                <c:pt idx="197">
                  <c:v>-1.7501805409343487</c:v>
                </c:pt>
                <c:pt idx="198">
                  <c:v>4.1927354112808635</c:v>
                </c:pt>
                <c:pt idx="199">
                  <c:v>3.1498833873878347</c:v>
                </c:pt>
                <c:pt idx="200">
                  <c:v>2.4944463927370588</c:v>
                </c:pt>
                <c:pt idx="201">
                  <c:v>1.4469300400527041</c:v>
                </c:pt>
                <c:pt idx="202">
                  <c:v>-0.70676512535447145</c:v>
                </c:pt>
                <c:pt idx="203">
                  <c:v>5.5429691909888241</c:v>
                </c:pt>
                <c:pt idx="204">
                  <c:v>2.4929310774411908</c:v>
                </c:pt>
                <c:pt idx="205">
                  <c:v>2.3001193899765573</c:v>
                </c:pt>
                <c:pt idx="206">
                  <c:v>0.41362152046555989</c:v>
                </c:pt>
                <c:pt idx="207">
                  <c:v>1.357248089220211</c:v>
                </c:pt>
                <c:pt idx="208">
                  <c:v>-1.5808099105717002</c:v>
                </c:pt>
                <c:pt idx="209">
                  <c:v>-1.575574072748259</c:v>
                </c:pt>
                <c:pt idx="210">
                  <c:v>2.7749666353476976</c:v>
                </c:pt>
                <c:pt idx="211">
                  <c:v>4.0631196812759063</c:v>
                </c:pt>
                <c:pt idx="212">
                  <c:v>1.1578912359410154</c:v>
                </c:pt>
                <c:pt idx="213">
                  <c:v>2.2490853194911753</c:v>
                </c:pt>
                <c:pt idx="214">
                  <c:v>-6.0434943932238205</c:v>
                </c:pt>
                <c:pt idx="215">
                  <c:v>1.3473801948788084</c:v>
                </c:pt>
                <c:pt idx="216">
                  <c:v>0.28649535762096523</c:v>
                </c:pt>
                <c:pt idx="217">
                  <c:v>2.1795494295889517</c:v>
                </c:pt>
                <c:pt idx="218">
                  <c:v>-1.3594218964756961</c:v>
                </c:pt>
                <c:pt idx="219">
                  <c:v>3.6735681386335926</c:v>
                </c:pt>
                <c:pt idx="220">
                  <c:v>0.20769992723103389</c:v>
                </c:pt>
                <c:pt idx="221">
                  <c:v>-2.2146054321636286</c:v>
                </c:pt>
                <c:pt idx="222">
                  <c:v>-0.83740194373444987</c:v>
                </c:pt>
                <c:pt idx="223">
                  <c:v>-2.5479969523245902</c:v>
                </c:pt>
                <c:pt idx="224">
                  <c:v>0.65547924468832219</c:v>
                </c:pt>
                <c:pt idx="225">
                  <c:v>2.7638998146230458</c:v>
                </c:pt>
                <c:pt idx="226">
                  <c:v>-0.19542216837307272</c:v>
                </c:pt>
                <c:pt idx="227">
                  <c:v>-0.27508276801376813</c:v>
                </c:pt>
                <c:pt idx="228">
                  <c:v>1.0418989028961352</c:v>
                </c:pt>
                <c:pt idx="229">
                  <c:v>1.4419618953890458</c:v>
                </c:pt>
                <c:pt idx="230">
                  <c:v>1.8274006246749397</c:v>
                </c:pt>
                <c:pt idx="231">
                  <c:v>2.0077740479696233</c:v>
                </c:pt>
                <c:pt idx="232">
                  <c:v>2.1665557720739317</c:v>
                </c:pt>
                <c:pt idx="233">
                  <c:v>-0.24376400639724091</c:v>
                </c:pt>
                <c:pt idx="234">
                  <c:v>1.3882195910249882</c:v>
                </c:pt>
                <c:pt idx="235">
                  <c:v>-0.31913094273556514</c:v>
                </c:pt>
                <c:pt idx="236">
                  <c:v>8.5988796323882566E-2</c:v>
                </c:pt>
                <c:pt idx="237">
                  <c:v>4.9680700769404389</c:v>
                </c:pt>
                <c:pt idx="238">
                  <c:v>0.99164410295493122</c:v>
                </c:pt>
                <c:pt idx="239">
                  <c:v>-0.35931384749632683</c:v>
                </c:pt>
                <c:pt idx="240">
                  <c:v>3.0513042857402706</c:v>
                </c:pt>
                <c:pt idx="241">
                  <c:v>1.1196035268991904</c:v>
                </c:pt>
                <c:pt idx="242">
                  <c:v>1.3523670053194514</c:v>
                </c:pt>
                <c:pt idx="243">
                  <c:v>4.4219402284130354</c:v>
                </c:pt>
                <c:pt idx="244">
                  <c:v>0.77946108087719312</c:v>
                </c:pt>
                <c:pt idx="245">
                  <c:v>1.6814168660412687</c:v>
                </c:pt>
                <c:pt idx="246">
                  <c:v>1.9102679667057068</c:v>
                </c:pt>
                <c:pt idx="247">
                  <c:v>-0.76891321668164214</c:v>
                </c:pt>
                <c:pt idx="248">
                  <c:v>0.28168159415324778</c:v>
                </c:pt>
                <c:pt idx="249">
                  <c:v>-0.1270822799837176</c:v>
                </c:pt>
                <c:pt idx="250">
                  <c:v>3.4012642656709144</c:v>
                </c:pt>
                <c:pt idx="251">
                  <c:v>1.7246503768259902</c:v>
                </c:pt>
                <c:pt idx="252">
                  <c:v>1.2880738706719987</c:v>
                </c:pt>
                <c:pt idx="253">
                  <c:v>0.91226887593664696</c:v>
                </c:pt>
                <c:pt idx="254">
                  <c:v>1.1880007771179943</c:v>
                </c:pt>
                <c:pt idx="255">
                  <c:v>0.31721862662262496</c:v>
                </c:pt>
                <c:pt idx="256">
                  <c:v>0.3298735595505099</c:v>
                </c:pt>
                <c:pt idx="257">
                  <c:v>0.71451486936807651</c:v>
                </c:pt>
                <c:pt idx="258">
                  <c:v>1.7604144199754037</c:v>
                </c:pt>
                <c:pt idx="259">
                  <c:v>1.591852705804967</c:v>
                </c:pt>
                <c:pt idx="260">
                  <c:v>1.0276285826279421</c:v>
                </c:pt>
                <c:pt idx="261">
                  <c:v>-6.6527536203222104E-2</c:v>
                </c:pt>
                <c:pt idx="262">
                  <c:v>1.3512332887273526</c:v>
                </c:pt>
                <c:pt idx="263">
                  <c:v>0.77665052753317543</c:v>
                </c:pt>
                <c:pt idx="264">
                  <c:v>2.3567201306489336</c:v>
                </c:pt>
                <c:pt idx="265">
                  <c:v>-1.2333617077884589</c:v>
                </c:pt>
                <c:pt idx="266">
                  <c:v>4.8213741823550764</c:v>
                </c:pt>
                <c:pt idx="267">
                  <c:v>-0.33170976959081733</c:v>
                </c:pt>
                <c:pt idx="268">
                  <c:v>-0.43825971741497005</c:v>
                </c:pt>
                <c:pt idx="269">
                  <c:v>6.1035507122135575E-2</c:v>
                </c:pt>
                <c:pt idx="270">
                  <c:v>2.7463828471394511</c:v>
                </c:pt>
                <c:pt idx="271">
                  <c:v>1.8080166904446533</c:v>
                </c:pt>
                <c:pt idx="272">
                  <c:v>0.3892945954333098</c:v>
                </c:pt>
                <c:pt idx="273">
                  <c:v>1.7048779222889432</c:v>
                </c:pt>
                <c:pt idx="274">
                  <c:v>1.1990348083077933</c:v>
                </c:pt>
                <c:pt idx="275">
                  <c:v>-0.84849399845180618</c:v>
                </c:pt>
                <c:pt idx="276">
                  <c:v>1.6347068764668851</c:v>
                </c:pt>
                <c:pt idx="277">
                  <c:v>0.43752700327377714</c:v>
                </c:pt>
                <c:pt idx="278">
                  <c:v>-0.57466706978420312</c:v>
                </c:pt>
                <c:pt idx="279">
                  <c:v>-1.3550179301715086E-2</c:v>
                </c:pt>
                <c:pt idx="280">
                  <c:v>1.8482361714278877</c:v>
                </c:pt>
                <c:pt idx="281">
                  <c:v>0.45649889536355648</c:v>
                </c:pt>
                <c:pt idx="282">
                  <c:v>0.66000166536866578</c:v>
                </c:pt>
                <c:pt idx="283">
                  <c:v>1.3921348546772485</c:v>
                </c:pt>
                <c:pt idx="284">
                  <c:v>0.78259622752448599</c:v>
                </c:pt>
                <c:pt idx="285">
                  <c:v>-6.1693730636210697E-2</c:v>
                </c:pt>
                <c:pt idx="286">
                  <c:v>1.5975231876070117</c:v>
                </c:pt>
                <c:pt idx="287">
                  <c:v>1.4896496284602316</c:v>
                </c:pt>
                <c:pt idx="288">
                  <c:v>0.96152320700029459</c:v>
                </c:pt>
                <c:pt idx="289">
                  <c:v>1.4394199071481473</c:v>
                </c:pt>
                <c:pt idx="290">
                  <c:v>3.1509570353886782</c:v>
                </c:pt>
                <c:pt idx="291">
                  <c:v>0.48774916187153305</c:v>
                </c:pt>
                <c:pt idx="292">
                  <c:v>0.34411422069297082</c:v>
                </c:pt>
                <c:pt idx="293">
                  <c:v>0.94075854015366012</c:v>
                </c:pt>
                <c:pt idx="294">
                  <c:v>2.4437390963581405</c:v>
                </c:pt>
                <c:pt idx="295">
                  <c:v>-0.24216235041245185</c:v>
                </c:pt>
                <c:pt idx="296">
                  <c:v>0.54531410210009257</c:v>
                </c:pt>
                <c:pt idx="297">
                  <c:v>3.6724111127294399</c:v>
                </c:pt>
                <c:pt idx="298">
                  <c:v>-0.21989011815505999</c:v>
                </c:pt>
                <c:pt idx="299">
                  <c:v>0.77804517854420352</c:v>
                </c:pt>
                <c:pt idx="300">
                  <c:v>1.4857845234512883</c:v>
                </c:pt>
                <c:pt idx="301">
                  <c:v>1.1360825245011232</c:v>
                </c:pt>
                <c:pt idx="302">
                  <c:v>0.24770746988320555</c:v>
                </c:pt>
                <c:pt idx="303">
                  <c:v>2.9711181700025251</c:v>
                </c:pt>
                <c:pt idx="304">
                  <c:v>1.3110637978478938</c:v>
                </c:pt>
                <c:pt idx="305">
                  <c:v>1.1525682171279907</c:v>
                </c:pt>
                <c:pt idx="306">
                  <c:v>1.3938722284506988</c:v>
                </c:pt>
                <c:pt idx="307">
                  <c:v>-0.30767955874151387</c:v>
                </c:pt>
                <c:pt idx="308">
                  <c:v>0.26666228860000718</c:v>
                </c:pt>
                <c:pt idx="309">
                  <c:v>2.6606974881965768</c:v>
                </c:pt>
                <c:pt idx="310">
                  <c:v>-1.0914065038193312</c:v>
                </c:pt>
                <c:pt idx="311">
                  <c:v>1.3883426669148471</c:v>
                </c:pt>
                <c:pt idx="312">
                  <c:v>2.4741906360217438</c:v>
                </c:pt>
                <c:pt idx="313">
                  <c:v>1.4326695794558078</c:v>
                </c:pt>
                <c:pt idx="314">
                  <c:v>1.5097895889632595</c:v>
                </c:pt>
                <c:pt idx="315">
                  <c:v>2.2021934201600675</c:v>
                </c:pt>
                <c:pt idx="316">
                  <c:v>2.9766474382329053</c:v>
                </c:pt>
                <c:pt idx="317">
                  <c:v>1.5805449511949063</c:v>
                </c:pt>
                <c:pt idx="318">
                  <c:v>2.2585977761713845</c:v>
                </c:pt>
                <c:pt idx="319">
                  <c:v>2.2340023113896361</c:v>
                </c:pt>
                <c:pt idx="320">
                  <c:v>1.8859142867380709</c:v>
                </c:pt>
                <c:pt idx="321">
                  <c:v>1.9246692608689795</c:v>
                </c:pt>
                <c:pt idx="322">
                  <c:v>0.16895947190155558</c:v>
                </c:pt>
                <c:pt idx="323">
                  <c:v>1.6970758754302993</c:v>
                </c:pt>
                <c:pt idx="324">
                  <c:v>1.9581536370123378</c:v>
                </c:pt>
                <c:pt idx="325">
                  <c:v>0.14997608183994238</c:v>
                </c:pt>
                <c:pt idx="326">
                  <c:v>2.1636098138543649</c:v>
                </c:pt>
                <c:pt idx="327">
                  <c:v>3.2585132451996572</c:v>
                </c:pt>
                <c:pt idx="328">
                  <c:v>2.6417896999328416</c:v>
                </c:pt>
                <c:pt idx="329">
                  <c:v>0.2375196935075761</c:v>
                </c:pt>
                <c:pt idx="330">
                  <c:v>3.1845675256100967</c:v>
                </c:pt>
                <c:pt idx="331">
                  <c:v>2.7834690398564881</c:v>
                </c:pt>
                <c:pt idx="332">
                  <c:v>1.9782688900490215</c:v>
                </c:pt>
                <c:pt idx="333">
                  <c:v>-0.32503000480229954</c:v>
                </c:pt>
                <c:pt idx="334">
                  <c:v>1.1602484968496596</c:v>
                </c:pt>
                <c:pt idx="335">
                  <c:v>-0.130229008820509</c:v>
                </c:pt>
                <c:pt idx="336">
                  <c:v>2.8530225016878838</c:v>
                </c:pt>
                <c:pt idx="337">
                  <c:v>1.2066132769173012</c:v>
                </c:pt>
                <c:pt idx="338">
                  <c:v>1.0225835421775304</c:v>
                </c:pt>
                <c:pt idx="339">
                  <c:v>0.69313789691556982</c:v>
                </c:pt>
                <c:pt idx="340">
                  <c:v>0.38255101057409546</c:v>
                </c:pt>
                <c:pt idx="341">
                  <c:v>-1.1230309617453803E-3</c:v>
                </c:pt>
                <c:pt idx="342">
                  <c:v>0.76272337789831057</c:v>
                </c:pt>
                <c:pt idx="343">
                  <c:v>2.7868319374660686</c:v>
                </c:pt>
                <c:pt idx="344">
                  <c:v>1.4310058571826687</c:v>
                </c:pt>
                <c:pt idx="345">
                  <c:v>1.9209114633887581</c:v>
                </c:pt>
                <c:pt idx="346">
                  <c:v>0.98203009752202397</c:v>
                </c:pt>
                <c:pt idx="347">
                  <c:v>1.9592979771699814</c:v>
                </c:pt>
                <c:pt idx="348">
                  <c:v>2.0781570991710363</c:v>
                </c:pt>
                <c:pt idx="349">
                  <c:v>1.4946358044872352</c:v>
                </c:pt>
                <c:pt idx="350">
                  <c:v>1.9223536552465998</c:v>
                </c:pt>
                <c:pt idx="351">
                  <c:v>1.2692997160605741</c:v>
                </c:pt>
                <c:pt idx="352">
                  <c:v>1.072881229145324</c:v>
                </c:pt>
                <c:pt idx="353">
                  <c:v>-0.23568728042634926</c:v>
                </c:pt>
                <c:pt idx="354">
                  <c:v>2.0202344848778746</c:v>
                </c:pt>
                <c:pt idx="355">
                  <c:v>2.3718736194662391</c:v>
                </c:pt>
                <c:pt idx="356">
                  <c:v>0.7927439247508532</c:v>
                </c:pt>
                <c:pt idx="357">
                  <c:v>0.84533511115732896</c:v>
                </c:pt>
                <c:pt idx="358">
                  <c:v>1.3292833283869481</c:v>
                </c:pt>
                <c:pt idx="359">
                  <c:v>1.0334381598172753</c:v>
                </c:pt>
                <c:pt idx="360">
                  <c:v>1.7742544088591294</c:v>
                </c:pt>
                <c:pt idx="361">
                  <c:v>2.1683147854000189</c:v>
                </c:pt>
                <c:pt idx="362">
                  <c:v>0.87637462354889017</c:v>
                </c:pt>
                <c:pt idx="363">
                  <c:v>1.6971395743527384</c:v>
                </c:pt>
                <c:pt idx="364">
                  <c:v>0.93075334445385893</c:v>
                </c:pt>
                <c:pt idx="365">
                  <c:v>0.46168762453923895</c:v>
                </c:pt>
                <c:pt idx="366">
                  <c:v>0.89683546634169764</c:v>
                </c:pt>
                <c:pt idx="367">
                  <c:v>2.3138196479650226</c:v>
                </c:pt>
                <c:pt idx="368">
                  <c:v>1.5098481210990491</c:v>
                </c:pt>
                <c:pt idx="369">
                  <c:v>1.2309801300906522</c:v>
                </c:pt>
                <c:pt idx="370">
                  <c:v>0.94363577037291346</c:v>
                </c:pt>
                <c:pt idx="371">
                  <c:v>1.6583282382639528</c:v>
                </c:pt>
                <c:pt idx="372">
                  <c:v>1.2861067846678522</c:v>
                </c:pt>
                <c:pt idx="373">
                  <c:v>2.2802648261741925</c:v>
                </c:pt>
                <c:pt idx="374">
                  <c:v>0.72981151594109095</c:v>
                </c:pt>
                <c:pt idx="375">
                  <c:v>2.2161456805987969</c:v>
                </c:pt>
                <c:pt idx="376">
                  <c:v>2.3499866756262353</c:v>
                </c:pt>
                <c:pt idx="377">
                  <c:v>1.1346184567841899</c:v>
                </c:pt>
                <c:pt idx="378">
                  <c:v>2.7624196677602244</c:v>
                </c:pt>
                <c:pt idx="379">
                  <c:v>1.7725606538207974</c:v>
                </c:pt>
                <c:pt idx="380">
                  <c:v>1.6888156472300981</c:v>
                </c:pt>
                <c:pt idx="381">
                  <c:v>1.2352408365418737</c:v>
                </c:pt>
                <c:pt idx="382">
                  <c:v>0.21701370797609265</c:v>
                </c:pt>
                <c:pt idx="383">
                  <c:v>1.4496019561188798</c:v>
                </c:pt>
                <c:pt idx="384">
                  <c:v>-0.35509180644776711</c:v>
                </c:pt>
                <c:pt idx="385">
                  <c:v>1.2059692396427739</c:v>
                </c:pt>
                <c:pt idx="386">
                  <c:v>0.69661102956821808</c:v>
                </c:pt>
                <c:pt idx="387">
                  <c:v>1.4941888259963789</c:v>
                </c:pt>
                <c:pt idx="388">
                  <c:v>1.5751193404584274</c:v>
                </c:pt>
                <c:pt idx="389">
                  <c:v>0.86066952244608752</c:v>
                </c:pt>
                <c:pt idx="390">
                  <c:v>1.6228665985759751</c:v>
                </c:pt>
                <c:pt idx="391">
                  <c:v>1.6958243865962443</c:v>
                </c:pt>
                <c:pt idx="392">
                  <c:v>0.81940351542694179</c:v>
                </c:pt>
                <c:pt idx="393">
                  <c:v>0.94787616804560582</c:v>
                </c:pt>
                <c:pt idx="394">
                  <c:v>1.3461000112203703</c:v>
                </c:pt>
                <c:pt idx="395">
                  <c:v>1.7087253688498998</c:v>
                </c:pt>
                <c:pt idx="396">
                  <c:v>0.69734314034874667</c:v>
                </c:pt>
                <c:pt idx="397">
                  <c:v>1.6310427101621869</c:v>
                </c:pt>
                <c:pt idx="398">
                  <c:v>-0.83379136123030084</c:v>
                </c:pt>
                <c:pt idx="399">
                  <c:v>0.83006835178836869</c:v>
                </c:pt>
                <c:pt idx="400">
                  <c:v>1.2547542001043033</c:v>
                </c:pt>
                <c:pt idx="401">
                  <c:v>2.0768323715679746</c:v>
                </c:pt>
                <c:pt idx="402">
                  <c:v>1.5737044107207523</c:v>
                </c:pt>
                <c:pt idx="403">
                  <c:v>0.83923212177538442</c:v>
                </c:pt>
                <c:pt idx="404">
                  <c:v>2.1169482215600972</c:v>
                </c:pt>
                <c:pt idx="405">
                  <c:v>1.2180294028492713</c:v>
                </c:pt>
                <c:pt idx="406">
                  <c:v>0.95337844943070826</c:v>
                </c:pt>
                <c:pt idx="407">
                  <c:v>1.214356521516073</c:v>
                </c:pt>
                <c:pt idx="408">
                  <c:v>0.98211235733470836</c:v>
                </c:pt>
                <c:pt idx="409">
                  <c:v>0.55658492881459265</c:v>
                </c:pt>
                <c:pt idx="410">
                  <c:v>1.6570689244548413</c:v>
                </c:pt>
                <c:pt idx="411">
                  <c:v>2.3413669920943683</c:v>
                </c:pt>
                <c:pt idx="412">
                  <c:v>0.88995703169313756</c:v>
                </c:pt>
                <c:pt idx="413">
                  <c:v>0.35075698576530928</c:v>
                </c:pt>
                <c:pt idx="414">
                  <c:v>-0.37529381952009727</c:v>
                </c:pt>
                <c:pt idx="415">
                  <c:v>0.44370544281462981</c:v>
                </c:pt>
                <c:pt idx="416">
                  <c:v>1.5044978389864754</c:v>
                </c:pt>
                <c:pt idx="417">
                  <c:v>1.3892416953795126</c:v>
                </c:pt>
                <c:pt idx="418">
                  <c:v>-7.5463927142232099E-3</c:v>
                </c:pt>
                <c:pt idx="419">
                  <c:v>0.83347879390353719</c:v>
                </c:pt>
                <c:pt idx="420">
                  <c:v>0.84194791415559178</c:v>
                </c:pt>
                <c:pt idx="421">
                  <c:v>1.375706158794882</c:v>
                </c:pt>
                <c:pt idx="422">
                  <c:v>0.53733362439908172</c:v>
                </c:pt>
                <c:pt idx="423">
                  <c:v>1.1970628064201672</c:v>
                </c:pt>
                <c:pt idx="424">
                  <c:v>1.0655136018292926</c:v>
                </c:pt>
                <c:pt idx="425">
                  <c:v>0.75732218872254287</c:v>
                </c:pt>
                <c:pt idx="426">
                  <c:v>1.7273949732809699</c:v>
                </c:pt>
                <c:pt idx="427">
                  <c:v>-0.24482118867811262</c:v>
                </c:pt>
                <c:pt idx="428">
                  <c:v>0.91147752254584558</c:v>
                </c:pt>
                <c:pt idx="429">
                  <c:v>0.56211623376535313</c:v>
                </c:pt>
                <c:pt idx="430">
                  <c:v>-0.39022001655971056</c:v>
                </c:pt>
                <c:pt idx="431">
                  <c:v>0.57302130606916768</c:v>
                </c:pt>
                <c:pt idx="432">
                  <c:v>0.7672498176835737</c:v>
                </c:pt>
                <c:pt idx="433">
                  <c:v>1.7634856023430194</c:v>
                </c:pt>
                <c:pt idx="434">
                  <c:v>1.079471804254361</c:v>
                </c:pt>
                <c:pt idx="435">
                  <c:v>1.4604971107402272E-2</c:v>
                </c:pt>
                <c:pt idx="436">
                  <c:v>-0.10693188853569947</c:v>
                </c:pt>
                <c:pt idx="437">
                  <c:v>0.62400562566176776</c:v>
                </c:pt>
                <c:pt idx="438">
                  <c:v>0.64118953677269386</c:v>
                </c:pt>
                <c:pt idx="439">
                  <c:v>0.79858104280477216</c:v>
                </c:pt>
                <c:pt idx="440">
                  <c:v>0.85183192632333848</c:v>
                </c:pt>
                <c:pt idx="441">
                  <c:v>1.7664050044106183</c:v>
                </c:pt>
                <c:pt idx="442">
                  <c:v>1.1875315309636159</c:v>
                </c:pt>
                <c:pt idx="443">
                  <c:v>0.15254480028522308</c:v>
                </c:pt>
                <c:pt idx="444">
                  <c:v>0.35262694706916181</c:v>
                </c:pt>
                <c:pt idx="445">
                  <c:v>0.60037259086405093</c:v>
                </c:pt>
                <c:pt idx="446">
                  <c:v>0.63369372373803323</c:v>
                </c:pt>
                <c:pt idx="447">
                  <c:v>-0.37644387913975763</c:v>
                </c:pt>
                <c:pt idx="448">
                  <c:v>0.62608347315856006</c:v>
                </c:pt>
                <c:pt idx="449">
                  <c:v>0.62064241198222281</c:v>
                </c:pt>
                <c:pt idx="450">
                  <c:v>1.2892663807500266</c:v>
                </c:pt>
                <c:pt idx="451">
                  <c:v>1.4299795626878018</c:v>
                </c:pt>
                <c:pt idx="452">
                  <c:v>1.9175983793812916</c:v>
                </c:pt>
                <c:pt idx="453">
                  <c:v>0.85583191917399426</c:v>
                </c:pt>
                <c:pt idx="454">
                  <c:v>0.99720415515972527</c:v>
                </c:pt>
                <c:pt idx="455">
                  <c:v>0.74516411073958766</c:v>
                </c:pt>
                <c:pt idx="456">
                  <c:v>1.0826730322329583</c:v>
                </c:pt>
                <c:pt idx="457">
                  <c:v>1.0062459650271713</c:v>
                </c:pt>
                <c:pt idx="458">
                  <c:v>0.4367646318088147</c:v>
                </c:pt>
                <c:pt idx="459">
                  <c:v>0.4369721706923223</c:v>
                </c:pt>
                <c:pt idx="460">
                  <c:v>0.76781827019793059</c:v>
                </c:pt>
                <c:pt idx="461">
                  <c:v>0.57457441329942616</c:v>
                </c:pt>
                <c:pt idx="462">
                  <c:v>0.9202813496432567</c:v>
                </c:pt>
                <c:pt idx="463">
                  <c:v>1.1685473479240538</c:v>
                </c:pt>
                <c:pt idx="464">
                  <c:v>-4.2028780856199106E-2</c:v>
                </c:pt>
                <c:pt idx="465">
                  <c:v>1.0964916082298684</c:v>
                </c:pt>
                <c:pt idx="466">
                  <c:v>0.15547928808074829</c:v>
                </c:pt>
                <c:pt idx="467">
                  <c:v>1.1654591048904401</c:v>
                </c:pt>
                <c:pt idx="468">
                  <c:v>1.1802617990934183</c:v>
                </c:pt>
                <c:pt idx="469">
                  <c:v>0.56086875736319119</c:v>
                </c:pt>
                <c:pt idx="470">
                  <c:v>0.95492458418616988</c:v>
                </c:pt>
                <c:pt idx="471">
                  <c:v>0.39285786242350518</c:v>
                </c:pt>
                <c:pt idx="472">
                  <c:v>0.43510539487943817</c:v>
                </c:pt>
                <c:pt idx="473">
                  <c:v>1.0336842021299393</c:v>
                </c:pt>
                <c:pt idx="474">
                  <c:v>0.9715607182122884</c:v>
                </c:pt>
                <c:pt idx="475">
                  <c:v>1.3179678006116404</c:v>
                </c:pt>
                <c:pt idx="476">
                  <c:v>1.343678864923384</c:v>
                </c:pt>
                <c:pt idx="477">
                  <c:v>-0.53216814231432752</c:v>
                </c:pt>
                <c:pt idx="478">
                  <c:v>0.84708930236497693</c:v>
                </c:pt>
                <c:pt idx="479">
                  <c:v>0.3756919126079129</c:v>
                </c:pt>
                <c:pt idx="480">
                  <c:v>0.47970026084969458</c:v>
                </c:pt>
                <c:pt idx="481">
                  <c:v>1.1622353468120732</c:v>
                </c:pt>
                <c:pt idx="482">
                  <c:v>0.8129777710461793</c:v>
                </c:pt>
                <c:pt idx="483">
                  <c:v>0.84611906603987697</c:v>
                </c:pt>
                <c:pt idx="484">
                  <c:v>1.1006469173844169</c:v>
                </c:pt>
                <c:pt idx="485">
                  <c:v>1.0604381287264937</c:v>
                </c:pt>
                <c:pt idx="486">
                  <c:v>1.018775084502741</c:v>
                </c:pt>
                <c:pt idx="487">
                  <c:v>0.62219931819842178</c:v>
                </c:pt>
                <c:pt idx="488">
                  <c:v>1.1931424475495518</c:v>
                </c:pt>
                <c:pt idx="489">
                  <c:v>0.5141117764550136</c:v>
                </c:pt>
                <c:pt idx="490">
                  <c:v>0.64778347297473837</c:v>
                </c:pt>
                <c:pt idx="491">
                  <c:v>0.40523351165877941</c:v>
                </c:pt>
                <c:pt idx="492">
                  <c:v>1.3046124700284232</c:v>
                </c:pt>
                <c:pt idx="493">
                  <c:v>-0.20919147337474936</c:v>
                </c:pt>
                <c:pt idx="494">
                  <c:v>0.75326877857305852</c:v>
                </c:pt>
                <c:pt idx="495">
                  <c:v>1.4693541664545251</c:v>
                </c:pt>
                <c:pt idx="496">
                  <c:v>1.0149086243232766</c:v>
                </c:pt>
                <c:pt idx="497">
                  <c:v>1.0080899001008896</c:v>
                </c:pt>
                <c:pt idx="498">
                  <c:v>1.0539468326729753</c:v>
                </c:pt>
                <c:pt idx="499">
                  <c:v>-0.20667024004714152</c:v>
                </c:pt>
                <c:pt idx="500">
                  <c:v>0.28977856992890821</c:v>
                </c:pt>
                <c:pt idx="501">
                  <c:v>0.43403679427504849</c:v>
                </c:pt>
                <c:pt idx="502">
                  <c:v>0.49881520897628079</c:v>
                </c:pt>
                <c:pt idx="503">
                  <c:v>0.575603597777399</c:v>
                </c:pt>
                <c:pt idx="504">
                  <c:v>0.84974676982391661</c:v>
                </c:pt>
                <c:pt idx="505">
                  <c:v>0.91092621871929336</c:v>
                </c:pt>
                <c:pt idx="506">
                  <c:v>0.99591330917575327</c:v>
                </c:pt>
                <c:pt idx="507">
                  <c:v>0.94864540057920188</c:v>
                </c:pt>
                <c:pt idx="508">
                  <c:v>1.2867686598047707</c:v>
                </c:pt>
                <c:pt idx="509">
                  <c:v>0.64305681333046782</c:v>
                </c:pt>
                <c:pt idx="510">
                  <c:v>0.56380655070908692</c:v>
                </c:pt>
                <c:pt idx="511">
                  <c:v>1.1190104641366097</c:v>
                </c:pt>
                <c:pt idx="512">
                  <c:v>0.92277723102788289</c:v>
                </c:pt>
                <c:pt idx="513">
                  <c:v>0.20269340896443783</c:v>
                </c:pt>
                <c:pt idx="514">
                  <c:v>0.39356717852868744</c:v>
                </c:pt>
                <c:pt idx="515">
                  <c:v>0.3545823213263854</c:v>
                </c:pt>
                <c:pt idx="516">
                  <c:v>0.69429996522444115</c:v>
                </c:pt>
                <c:pt idx="517">
                  <c:v>1.8824781996405024</c:v>
                </c:pt>
                <c:pt idx="518">
                  <c:v>0.45610544371263628</c:v>
                </c:pt>
                <c:pt idx="519">
                  <c:v>1.3336954199327946</c:v>
                </c:pt>
                <c:pt idx="520">
                  <c:v>0.17583309826316268</c:v>
                </c:pt>
                <c:pt idx="521">
                  <c:v>0.49575234237530519</c:v>
                </c:pt>
                <c:pt idx="522">
                  <c:v>-7.5131001295153738E-2</c:v>
                </c:pt>
                <c:pt idx="523">
                  <c:v>0.86227270354522967</c:v>
                </c:pt>
                <c:pt idx="524">
                  <c:v>1.3933469196449622</c:v>
                </c:pt>
                <c:pt idx="525">
                  <c:v>0.76538314136250718</c:v>
                </c:pt>
                <c:pt idx="526">
                  <c:v>1.1221032683307239</c:v>
                </c:pt>
                <c:pt idx="527">
                  <c:v>1.1208464642004774</c:v>
                </c:pt>
                <c:pt idx="528">
                  <c:v>1.6135006021190497</c:v>
                </c:pt>
                <c:pt idx="529">
                  <c:v>0.86168889195070597</c:v>
                </c:pt>
                <c:pt idx="530">
                  <c:v>0.67184671016177067</c:v>
                </c:pt>
                <c:pt idx="531">
                  <c:v>1.5286957775767309</c:v>
                </c:pt>
                <c:pt idx="532">
                  <c:v>1.1835197259636379</c:v>
                </c:pt>
                <c:pt idx="533">
                  <c:v>-0.32253536140863343</c:v>
                </c:pt>
                <c:pt idx="534">
                  <c:v>1.471771428906113</c:v>
                </c:pt>
                <c:pt idx="535">
                  <c:v>0.58099493132187241</c:v>
                </c:pt>
                <c:pt idx="536">
                  <c:v>0.74041872183006952</c:v>
                </c:pt>
                <c:pt idx="537">
                  <c:v>1.1404062702638693</c:v>
                </c:pt>
                <c:pt idx="538">
                  <c:v>0.87298304237375712</c:v>
                </c:pt>
                <c:pt idx="539">
                  <c:v>1.7216549971954571</c:v>
                </c:pt>
                <c:pt idx="540">
                  <c:v>0.94991700559316816</c:v>
                </c:pt>
                <c:pt idx="541">
                  <c:v>0.18565927641367988</c:v>
                </c:pt>
                <c:pt idx="542">
                  <c:v>0.14976790765690953</c:v>
                </c:pt>
                <c:pt idx="543">
                  <c:v>0.73450454882715976</c:v>
                </c:pt>
                <c:pt idx="544">
                  <c:v>0.46782628352149491</c:v>
                </c:pt>
                <c:pt idx="545">
                  <c:v>0.60783752415982994</c:v>
                </c:pt>
                <c:pt idx="546">
                  <c:v>0.54594192251447571</c:v>
                </c:pt>
                <c:pt idx="547">
                  <c:v>1.158749671467207</c:v>
                </c:pt>
                <c:pt idx="548">
                  <c:v>0.86827680915932293</c:v>
                </c:pt>
                <c:pt idx="549">
                  <c:v>0.36440117793459847</c:v>
                </c:pt>
                <c:pt idx="550">
                  <c:v>0.62171947021995633</c:v>
                </c:pt>
                <c:pt idx="551">
                  <c:v>0.4884516109125136</c:v>
                </c:pt>
                <c:pt idx="552">
                  <c:v>0.44459449568458853</c:v>
                </c:pt>
                <c:pt idx="553">
                  <c:v>0.68103898143928088</c:v>
                </c:pt>
                <c:pt idx="554">
                  <c:v>1.1734703894345702</c:v>
                </c:pt>
                <c:pt idx="555">
                  <c:v>0.71362723257600369</c:v>
                </c:pt>
                <c:pt idx="556">
                  <c:v>0.30460203466217839</c:v>
                </c:pt>
                <c:pt idx="557">
                  <c:v>0.55585219577613432</c:v>
                </c:pt>
                <c:pt idx="558">
                  <c:v>0.64559881882850867</c:v>
                </c:pt>
                <c:pt idx="559">
                  <c:v>0.4773619928356399</c:v>
                </c:pt>
                <c:pt idx="560">
                  <c:v>-2.1418473228161542E-2</c:v>
                </c:pt>
                <c:pt idx="561">
                  <c:v>8.9963318293926467E-2</c:v>
                </c:pt>
                <c:pt idx="562">
                  <c:v>0.70864716543750172</c:v>
                </c:pt>
                <c:pt idx="563">
                  <c:v>0.38168981569736216</c:v>
                </c:pt>
                <c:pt idx="564">
                  <c:v>0.49875001374343897</c:v>
                </c:pt>
                <c:pt idx="565">
                  <c:v>0.56939629137016834</c:v>
                </c:pt>
                <c:pt idx="566">
                  <c:v>0.60956539254611919</c:v>
                </c:pt>
                <c:pt idx="567">
                  <c:v>0.53658590409875739</c:v>
                </c:pt>
                <c:pt idx="568">
                  <c:v>0.30515236282706798</c:v>
                </c:pt>
                <c:pt idx="569">
                  <c:v>0.94775004343552272</c:v>
                </c:pt>
                <c:pt idx="570">
                  <c:v>0.55630837145851697</c:v>
                </c:pt>
                <c:pt idx="571">
                  <c:v>0.94993507408185907</c:v>
                </c:pt>
                <c:pt idx="572">
                  <c:v>0.45186211818275068</c:v>
                </c:pt>
                <c:pt idx="573">
                  <c:v>0.68248665854262025</c:v>
                </c:pt>
                <c:pt idx="574">
                  <c:v>0.32549193681146577</c:v>
                </c:pt>
                <c:pt idx="575">
                  <c:v>0.54159447832036167</c:v>
                </c:pt>
                <c:pt idx="576">
                  <c:v>0.93148869983624283</c:v>
                </c:pt>
                <c:pt idx="577">
                  <c:v>0.69311725818896786</c:v>
                </c:pt>
                <c:pt idx="578">
                  <c:v>0.40471746049664742</c:v>
                </c:pt>
                <c:pt idx="579">
                  <c:v>0.45565063362033204</c:v>
                </c:pt>
                <c:pt idx="580">
                  <c:v>0.16413503280067504</c:v>
                </c:pt>
                <c:pt idx="581">
                  <c:v>0.78322111698515939</c:v>
                </c:pt>
                <c:pt idx="582">
                  <c:v>0.67746856677542333</c:v>
                </c:pt>
                <c:pt idx="583">
                  <c:v>0.61757367102466654</c:v>
                </c:pt>
                <c:pt idx="584">
                  <c:v>0.36019182072362371</c:v>
                </c:pt>
                <c:pt idx="585">
                  <c:v>0.43553980042324897</c:v>
                </c:pt>
                <c:pt idx="586">
                  <c:v>0.58730427581976075</c:v>
                </c:pt>
                <c:pt idx="587">
                  <c:v>0.96917089740498708</c:v>
                </c:pt>
                <c:pt idx="588">
                  <c:v>0.9148310485302662</c:v>
                </c:pt>
                <c:pt idx="589">
                  <c:v>0.59824111446008899</c:v>
                </c:pt>
                <c:pt idx="590">
                  <c:v>0.54479102685082703</c:v>
                </c:pt>
                <c:pt idx="591">
                  <c:v>0.22487144664967781</c:v>
                </c:pt>
                <c:pt idx="592">
                  <c:v>1.0459227674982718</c:v>
                </c:pt>
                <c:pt idx="593">
                  <c:v>0.83480324077372636</c:v>
                </c:pt>
                <c:pt idx="594">
                  <c:v>0.94791987050470339</c:v>
                </c:pt>
                <c:pt idx="595">
                  <c:v>0.89376252448414473</c:v>
                </c:pt>
                <c:pt idx="596">
                  <c:v>0.12195689437666242</c:v>
                </c:pt>
                <c:pt idx="597">
                  <c:v>0.72749079103581893</c:v>
                </c:pt>
                <c:pt idx="598">
                  <c:v>0.51963891378035532</c:v>
                </c:pt>
                <c:pt idx="599">
                  <c:v>0.31309476125361707</c:v>
                </c:pt>
                <c:pt idx="600">
                  <c:v>0.36701461351296311</c:v>
                </c:pt>
                <c:pt idx="601">
                  <c:v>0.34626973973025044</c:v>
                </c:pt>
                <c:pt idx="602">
                  <c:v>0.6808828507094381</c:v>
                </c:pt>
                <c:pt idx="603">
                  <c:v>0.44602788668628846</c:v>
                </c:pt>
                <c:pt idx="604">
                  <c:v>0.57598222896712725</c:v>
                </c:pt>
                <c:pt idx="605">
                  <c:v>0.39003524895348224</c:v>
                </c:pt>
                <c:pt idx="606">
                  <c:v>0.80116044227538463</c:v>
                </c:pt>
                <c:pt idx="607">
                  <c:v>0.55179498460288212</c:v>
                </c:pt>
                <c:pt idx="608">
                  <c:v>0.49299780209443966</c:v>
                </c:pt>
                <c:pt idx="609">
                  <c:v>0.80757648396662263</c:v>
                </c:pt>
                <c:pt idx="610">
                  <c:v>0.67411796919399691</c:v>
                </c:pt>
                <c:pt idx="611">
                  <c:v>0.75501622123176526</c:v>
                </c:pt>
                <c:pt idx="612">
                  <c:v>0.3549917549818784</c:v>
                </c:pt>
                <c:pt idx="613">
                  <c:v>0.87682114997249627</c:v>
                </c:pt>
                <c:pt idx="614">
                  <c:v>0.59130629837492987</c:v>
                </c:pt>
                <c:pt idx="615">
                  <c:v>0.75271824520953967</c:v>
                </c:pt>
                <c:pt idx="616">
                  <c:v>0.79440659641775013</c:v>
                </c:pt>
                <c:pt idx="617">
                  <c:v>0.58806376966027252</c:v>
                </c:pt>
                <c:pt idx="618">
                  <c:v>0.29211733869881668</c:v>
                </c:pt>
                <c:pt idx="619">
                  <c:v>0.72409464337384055</c:v>
                </c:pt>
                <c:pt idx="620">
                  <c:v>0.41895791686011441</c:v>
                </c:pt>
                <c:pt idx="621">
                  <c:v>0.85883452646933678</c:v>
                </c:pt>
                <c:pt idx="622">
                  <c:v>0.51131711059080243</c:v>
                </c:pt>
                <c:pt idx="623">
                  <c:v>0.50842872002190231</c:v>
                </c:pt>
                <c:pt idx="624">
                  <c:v>0.63399277724460534</c:v>
                </c:pt>
                <c:pt idx="625">
                  <c:v>0.31850458648975238</c:v>
                </c:pt>
                <c:pt idx="626">
                  <c:v>0.31606025731143578</c:v>
                </c:pt>
                <c:pt idx="627">
                  <c:v>0.38374431526746922</c:v>
                </c:pt>
                <c:pt idx="628">
                  <c:v>0.72817905659367554</c:v>
                </c:pt>
                <c:pt idx="629">
                  <c:v>1.0567064249415954</c:v>
                </c:pt>
                <c:pt idx="630">
                  <c:v>0.50019362823973856</c:v>
                </c:pt>
                <c:pt idx="631">
                  <c:v>0.35285152884041576</c:v>
                </c:pt>
                <c:pt idx="632">
                  <c:v>0.48144744786309573</c:v>
                </c:pt>
                <c:pt idx="633">
                  <c:v>1.0194430090277986</c:v>
                </c:pt>
                <c:pt idx="634">
                  <c:v>0.8558008315541058</c:v>
                </c:pt>
                <c:pt idx="635">
                  <c:v>0.233148235826935</c:v>
                </c:pt>
                <c:pt idx="636">
                  <c:v>0.31614705442029989</c:v>
                </c:pt>
                <c:pt idx="637">
                  <c:v>0.34514827703117645</c:v>
                </c:pt>
                <c:pt idx="638">
                  <c:v>0.55119120118278775</c:v>
                </c:pt>
                <c:pt idx="639">
                  <c:v>0.83779782161999594</c:v>
                </c:pt>
                <c:pt idx="640">
                  <c:v>1.1229824205505485</c:v>
                </c:pt>
                <c:pt idx="641">
                  <c:v>0.31954023812553645</c:v>
                </c:pt>
                <c:pt idx="642">
                  <c:v>1.0663539109242917</c:v>
                </c:pt>
                <c:pt idx="643">
                  <c:v>0.42918381632774311</c:v>
                </c:pt>
                <c:pt idx="644">
                  <c:v>0.47444410759117672</c:v>
                </c:pt>
                <c:pt idx="645">
                  <c:v>0.78820266624054536</c:v>
                </c:pt>
                <c:pt idx="646">
                  <c:v>0.73376390156585314</c:v>
                </c:pt>
                <c:pt idx="647">
                  <c:v>0.30210653577870722</c:v>
                </c:pt>
                <c:pt idx="648">
                  <c:v>0.61469476227480768</c:v>
                </c:pt>
                <c:pt idx="649">
                  <c:v>0.28546766572331217</c:v>
                </c:pt>
                <c:pt idx="650">
                  <c:v>0.32293953714269513</c:v>
                </c:pt>
                <c:pt idx="651">
                  <c:v>0.64714440679720253</c:v>
                </c:pt>
                <c:pt idx="652">
                  <c:v>0.60151672269088741</c:v>
                </c:pt>
                <c:pt idx="653">
                  <c:v>0.46711751918932526</c:v>
                </c:pt>
                <c:pt idx="654">
                  <c:v>0.70059461141049195</c:v>
                </c:pt>
                <c:pt idx="655">
                  <c:v>0.36955861869929779</c:v>
                </c:pt>
                <c:pt idx="656">
                  <c:v>4.5612082115247775E-2</c:v>
                </c:pt>
                <c:pt idx="657">
                  <c:v>0.35637966632211798</c:v>
                </c:pt>
                <c:pt idx="658">
                  <c:v>0.61307679400824311</c:v>
                </c:pt>
                <c:pt idx="659">
                  <c:v>0.33265925400588053</c:v>
                </c:pt>
                <c:pt idx="660">
                  <c:v>0.75582634913156332</c:v>
                </c:pt>
                <c:pt idx="661">
                  <c:v>0.31605338985228243</c:v>
                </c:pt>
                <c:pt idx="662">
                  <c:v>0.50615935626297892</c:v>
                </c:pt>
                <c:pt idx="663">
                  <c:v>0.62026011145722759</c:v>
                </c:pt>
                <c:pt idx="664">
                  <c:v>0.68488697301521395</c:v>
                </c:pt>
                <c:pt idx="665">
                  <c:v>0.60455316130127923</c:v>
                </c:pt>
                <c:pt idx="666">
                  <c:v>0.37269854602541708</c:v>
                </c:pt>
                <c:pt idx="667">
                  <c:v>0.55997256103786341</c:v>
                </c:pt>
                <c:pt idx="668">
                  <c:v>0.23943796405875434</c:v>
                </c:pt>
                <c:pt idx="669">
                  <c:v>0.59019769434478186</c:v>
                </c:pt>
                <c:pt idx="670">
                  <c:v>0.20624748236977791</c:v>
                </c:pt>
                <c:pt idx="671">
                  <c:v>0.40666038954033396</c:v>
                </c:pt>
                <c:pt idx="672">
                  <c:v>0.67294685143245603</c:v>
                </c:pt>
                <c:pt idx="673">
                  <c:v>0.36473162624189442</c:v>
                </c:pt>
                <c:pt idx="674">
                  <c:v>0.65130239187452066</c:v>
                </c:pt>
                <c:pt idx="675">
                  <c:v>0.64444218123182795</c:v>
                </c:pt>
                <c:pt idx="676">
                  <c:v>0.42922600813205858</c:v>
                </c:pt>
                <c:pt idx="677">
                  <c:v>0.51411756203006842</c:v>
                </c:pt>
                <c:pt idx="678">
                  <c:v>0.66398404766455199</c:v>
                </c:pt>
                <c:pt idx="679">
                  <c:v>0.6405215856844878</c:v>
                </c:pt>
                <c:pt idx="680">
                  <c:v>0.99533779481262785</c:v>
                </c:pt>
                <c:pt idx="681">
                  <c:v>0.20841572348899151</c:v>
                </c:pt>
                <c:pt idx="682">
                  <c:v>0.54054581376287936</c:v>
                </c:pt>
                <c:pt idx="683">
                  <c:v>0.602278497786362</c:v>
                </c:pt>
                <c:pt idx="684">
                  <c:v>0.45390222645730333</c:v>
                </c:pt>
                <c:pt idx="685">
                  <c:v>0.40525321464386133</c:v>
                </c:pt>
                <c:pt idx="686">
                  <c:v>0.53454067357369806</c:v>
                </c:pt>
                <c:pt idx="687">
                  <c:v>0.57578068519626713</c:v>
                </c:pt>
                <c:pt idx="688">
                  <c:v>0.38340921912727177</c:v>
                </c:pt>
                <c:pt idx="689">
                  <c:v>0.64073458863428756</c:v>
                </c:pt>
                <c:pt idx="690">
                  <c:v>0.97202386231299776</c:v>
                </c:pt>
                <c:pt idx="691">
                  <c:v>0.62791564409684386</c:v>
                </c:pt>
                <c:pt idx="692">
                  <c:v>0.39656807539021433</c:v>
                </c:pt>
                <c:pt idx="693">
                  <c:v>0.56923940611243695</c:v>
                </c:pt>
                <c:pt idx="694">
                  <c:v>0.35507094967019381</c:v>
                </c:pt>
                <c:pt idx="695">
                  <c:v>0.49543922053556411</c:v>
                </c:pt>
                <c:pt idx="696">
                  <c:v>0.3976845643236423</c:v>
                </c:pt>
                <c:pt idx="697">
                  <c:v>0.66670575517173858</c:v>
                </c:pt>
                <c:pt idx="698">
                  <c:v>0.53912975646400441</c:v>
                </c:pt>
                <c:pt idx="699">
                  <c:v>0.46263240696658803</c:v>
                </c:pt>
                <c:pt idx="700">
                  <c:v>0.90474728948119654</c:v>
                </c:pt>
                <c:pt idx="701">
                  <c:v>0.58512366631581514</c:v>
                </c:pt>
                <c:pt idx="702">
                  <c:v>0.51272225460064502</c:v>
                </c:pt>
                <c:pt idx="703">
                  <c:v>0.28877887091648008</c:v>
                </c:pt>
                <c:pt idx="704">
                  <c:v>0.32898300177997591</c:v>
                </c:pt>
                <c:pt idx="705">
                  <c:v>0.61283289760051773</c:v>
                </c:pt>
                <c:pt idx="706">
                  <c:v>0.4556098330998104</c:v>
                </c:pt>
                <c:pt idx="707">
                  <c:v>0.28851388135890704</c:v>
                </c:pt>
                <c:pt idx="708">
                  <c:v>0.82530254556578564</c:v>
                </c:pt>
                <c:pt idx="709">
                  <c:v>0.44474811221557969</c:v>
                </c:pt>
                <c:pt idx="710">
                  <c:v>0.81661915534138196</c:v>
                </c:pt>
                <c:pt idx="711">
                  <c:v>0.66093927086587045</c:v>
                </c:pt>
                <c:pt idx="712">
                  <c:v>0.62061489044827012</c:v>
                </c:pt>
                <c:pt idx="713">
                  <c:v>0.46713186494217523</c:v>
                </c:pt>
                <c:pt idx="714">
                  <c:v>0.83547988965249997</c:v>
                </c:pt>
                <c:pt idx="715">
                  <c:v>0.69797709129436936</c:v>
                </c:pt>
                <c:pt idx="716">
                  <c:v>0.7313022951324335</c:v>
                </c:pt>
                <c:pt idx="717">
                  <c:v>0.76651940163758714</c:v>
                </c:pt>
                <c:pt idx="718">
                  <c:v>0.47638867492991266</c:v>
                </c:pt>
                <c:pt idx="719">
                  <c:v>0.81518967939986375</c:v>
                </c:pt>
                <c:pt idx="720">
                  <c:v>0.33144862346754089</c:v>
                </c:pt>
                <c:pt idx="721">
                  <c:v>0.59146575526661149</c:v>
                </c:pt>
                <c:pt idx="722">
                  <c:v>0.62159428821365936</c:v>
                </c:pt>
                <c:pt idx="723">
                  <c:v>0.79460386177414055</c:v>
                </c:pt>
                <c:pt idx="724">
                  <c:v>0.53387335203080433</c:v>
                </c:pt>
                <c:pt idx="725">
                  <c:v>0.74657704375657374</c:v>
                </c:pt>
                <c:pt idx="726">
                  <c:v>0.65220216503172446</c:v>
                </c:pt>
                <c:pt idx="727">
                  <c:v>0.64012571646864136</c:v>
                </c:pt>
                <c:pt idx="728">
                  <c:v>0.71483171778344612</c:v>
                </c:pt>
                <c:pt idx="729">
                  <c:v>0.38340560341748431</c:v>
                </c:pt>
                <c:pt idx="730">
                  <c:v>0.42669141806204935</c:v>
                </c:pt>
                <c:pt idx="731">
                  <c:v>0.61614489866793321</c:v>
                </c:pt>
                <c:pt idx="732">
                  <c:v>0.66469126943324086</c:v>
                </c:pt>
                <c:pt idx="733">
                  <c:v>0.55650050513221239</c:v>
                </c:pt>
                <c:pt idx="734">
                  <c:v>0.4877979209617932</c:v>
                </c:pt>
                <c:pt idx="735">
                  <c:v>0.46187003295639079</c:v>
                </c:pt>
                <c:pt idx="736">
                  <c:v>0.22269131935813133</c:v>
                </c:pt>
                <c:pt idx="737">
                  <c:v>0.52663164984202893</c:v>
                </c:pt>
                <c:pt idx="738">
                  <c:v>0.51219747698388429</c:v>
                </c:pt>
                <c:pt idx="739">
                  <c:v>0.59570792530901573</c:v>
                </c:pt>
                <c:pt idx="740">
                  <c:v>0.6170145529635126</c:v>
                </c:pt>
                <c:pt idx="741">
                  <c:v>0.58585118956193216</c:v>
                </c:pt>
                <c:pt idx="742">
                  <c:v>0.40297375960819048</c:v>
                </c:pt>
                <c:pt idx="743">
                  <c:v>0.36606147588428073</c:v>
                </c:pt>
                <c:pt idx="744">
                  <c:v>0.55403953889954483</c:v>
                </c:pt>
                <c:pt idx="745">
                  <c:v>0.53998068412459077</c:v>
                </c:pt>
                <c:pt idx="746">
                  <c:v>0.54985951071264005</c:v>
                </c:pt>
                <c:pt idx="747">
                  <c:v>0.37479128233722114</c:v>
                </c:pt>
                <c:pt idx="748">
                  <c:v>0.52684483016565953</c:v>
                </c:pt>
                <c:pt idx="749">
                  <c:v>0.57269875481809329</c:v>
                </c:pt>
                <c:pt idx="750">
                  <c:v>0.81063620322499474</c:v>
                </c:pt>
                <c:pt idx="751">
                  <c:v>0.59269778727934441</c:v>
                </c:pt>
                <c:pt idx="752">
                  <c:v>0.32014527612998278</c:v>
                </c:pt>
                <c:pt idx="753">
                  <c:v>0.59177851281679839</c:v>
                </c:pt>
                <c:pt idx="754">
                  <c:v>0.64425049851733307</c:v>
                </c:pt>
                <c:pt idx="755">
                  <c:v>0.49456259083323456</c:v>
                </c:pt>
                <c:pt idx="756">
                  <c:v>0.46918055761814786</c:v>
                </c:pt>
                <c:pt idx="757">
                  <c:v>0.53840755045317135</c:v>
                </c:pt>
                <c:pt idx="758">
                  <c:v>0.57242217940675666</c:v>
                </c:pt>
                <c:pt idx="759">
                  <c:v>0.42312800394188643</c:v>
                </c:pt>
                <c:pt idx="760">
                  <c:v>0.87180833913532119</c:v>
                </c:pt>
                <c:pt idx="761">
                  <c:v>0.3996569516580884</c:v>
                </c:pt>
                <c:pt idx="762">
                  <c:v>0.6910886275435677</c:v>
                </c:pt>
                <c:pt idx="763">
                  <c:v>0.57145251609970737</c:v>
                </c:pt>
                <c:pt idx="764">
                  <c:v>0.58751749564939049</c:v>
                </c:pt>
                <c:pt idx="765">
                  <c:v>0.4861652883354089</c:v>
                </c:pt>
                <c:pt idx="766">
                  <c:v>0.87800966000470615</c:v>
                </c:pt>
                <c:pt idx="767">
                  <c:v>0.53280503397771073</c:v>
                </c:pt>
                <c:pt idx="768">
                  <c:v>0.50945228630696027</c:v>
                </c:pt>
                <c:pt idx="769">
                  <c:v>0.52235122416614199</c:v>
                </c:pt>
                <c:pt idx="770">
                  <c:v>0.51836713800523238</c:v>
                </c:pt>
                <c:pt idx="771">
                  <c:v>0.38686152437404936</c:v>
                </c:pt>
                <c:pt idx="772">
                  <c:v>0.59982517317853956</c:v>
                </c:pt>
                <c:pt idx="773">
                  <c:v>0.38484826786079929</c:v>
                </c:pt>
                <c:pt idx="774">
                  <c:v>0.41664895299375249</c:v>
                </c:pt>
                <c:pt idx="775">
                  <c:v>0.71913081482870944</c:v>
                </c:pt>
                <c:pt idx="776">
                  <c:v>0.54952681920000856</c:v>
                </c:pt>
                <c:pt idx="777">
                  <c:v>0.37527498681351906</c:v>
                </c:pt>
                <c:pt idx="778">
                  <c:v>0.60397327919084909</c:v>
                </c:pt>
                <c:pt idx="779">
                  <c:v>0.63070097908708656</c:v>
                </c:pt>
                <c:pt idx="780">
                  <c:v>0.71969774753586524</c:v>
                </c:pt>
                <c:pt idx="781">
                  <c:v>0.58391160925533736</c:v>
                </c:pt>
                <c:pt idx="782">
                  <c:v>0.55635028351184734</c:v>
                </c:pt>
                <c:pt idx="783">
                  <c:v>0.50359699017113124</c:v>
                </c:pt>
                <c:pt idx="784">
                  <c:v>0.39567997721116094</c:v>
                </c:pt>
                <c:pt idx="785">
                  <c:v>0.4967730220946821</c:v>
                </c:pt>
                <c:pt idx="786">
                  <c:v>0.48451190935846961</c:v>
                </c:pt>
                <c:pt idx="787">
                  <c:v>0.57330126780918722</c:v>
                </c:pt>
                <c:pt idx="788">
                  <c:v>0.56014130877365553</c:v>
                </c:pt>
                <c:pt idx="789">
                  <c:v>0.60558792503937819</c:v>
                </c:pt>
                <c:pt idx="790">
                  <c:v>0.57075946622619123</c:v>
                </c:pt>
                <c:pt idx="791">
                  <c:v>0.42022800981502323</c:v>
                </c:pt>
                <c:pt idx="792">
                  <c:v>0.49911791748197626</c:v>
                </c:pt>
                <c:pt idx="793">
                  <c:v>0.76430803201259001</c:v>
                </c:pt>
                <c:pt idx="794">
                  <c:v>0.44504145113668514</c:v>
                </c:pt>
                <c:pt idx="795">
                  <c:v>0.65156949040095269</c:v>
                </c:pt>
                <c:pt idx="796">
                  <c:v>0.47163629318645478</c:v>
                </c:pt>
                <c:pt idx="797">
                  <c:v>0.56744691858319307</c:v>
                </c:pt>
                <c:pt idx="798">
                  <c:v>0.63471403884969912</c:v>
                </c:pt>
                <c:pt idx="799">
                  <c:v>0.56841849497196806</c:v>
                </c:pt>
                <c:pt idx="800">
                  <c:v>0.76704371480923117</c:v>
                </c:pt>
                <c:pt idx="801">
                  <c:v>0.57463303648772279</c:v>
                </c:pt>
                <c:pt idx="802">
                  <c:v>0.68657338286359404</c:v>
                </c:pt>
                <c:pt idx="803">
                  <c:v>0.50779123622377476</c:v>
                </c:pt>
                <c:pt idx="804">
                  <c:v>0.70181962470084691</c:v>
                </c:pt>
                <c:pt idx="805">
                  <c:v>0.50353721217279834</c:v>
                </c:pt>
                <c:pt idx="806">
                  <c:v>0.61353369823681791</c:v>
                </c:pt>
                <c:pt idx="807">
                  <c:v>0.63963013529332802</c:v>
                </c:pt>
                <c:pt idx="808">
                  <c:v>0.86757329573546826</c:v>
                </c:pt>
                <c:pt idx="809">
                  <c:v>0.39518564025276104</c:v>
                </c:pt>
                <c:pt idx="810">
                  <c:v>0.64962340587704659</c:v>
                </c:pt>
                <c:pt idx="811">
                  <c:v>0.47075766424837162</c:v>
                </c:pt>
                <c:pt idx="812">
                  <c:v>0.69349777564768644</c:v>
                </c:pt>
                <c:pt idx="813">
                  <c:v>0.32511962774501169</c:v>
                </c:pt>
                <c:pt idx="814">
                  <c:v>0.58764812514778486</c:v>
                </c:pt>
                <c:pt idx="815">
                  <c:v>0.46783853691260197</c:v>
                </c:pt>
                <c:pt idx="816">
                  <c:v>0.47082930939560547</c:v>
                </c:pt>
                <c:pt idx="817">
                  <c:v>0.59222648822259827</c:v>
                </c:pt>
                <c:pt idx="818">
                  <c:v>0.39874015900846804</c:v>
                </c:pt>
                <c:pt idx="819">
                  <c:v>0.6542160779523879</c:v>
                </c:pt>
                <c:pt idx="820">
                  <c:v>0.58419842895101526</c:v>
                </c:pt>
                <c:pt idx="821">
                  <c:v>0.63254759141105343</c:v>
                </c:pt>
                <c:pt idx="822">
                  <c:v>0.43073756908783789</c:v>
                </c:pt>
                <c:pt idx="823">
                  <c:v>0.74583224682910632</c:v>
                </c:pt>
                <c:pt idx="824">
                  <c:v>0.56755324523086736</c:v>
                </c:pt>
                <c:pt idx="825">
                  <c:v>0.65165974937000937</c:v>
                </c:pt>
                <c:pt idx="826">
                  <c:v>0.61577750536976983</c:v>
                </c:pt>
                <c:pt idx="827">
                  <c:v>0.72281989556469395</c:v>
                </c:pt>
                <c:pt idx="828">
                  <c:v>0.53365218476958431</c:v>
                </c:pt>
                <c:pt idx="829">
                  <c:v>0.52140136377208723</c:v>
                </c:pt>
                <c:pt idx="830">
                  <c:v>0.52479974672668184</c:v>
                </c:pt>
                <c:pt idx="831">
                  <c:v>0.56697011232829042</c:v>
                </c:pt>
                <c:pt idx="832">
                  <c:v>0.63852460393822608</c:v>
                </c:pt>
                <c:pt idx="833">
                  <c:v>0.67963521915214165</c:v>
                </c:pt>
                <c:pt idx="834">
                  <c:v>0.52968516696522805</c:v>
                </c:pt>
                <c:pt idx="835">
                  <c:v>0.61014903003886511</c:v>
                </c:pt>
                <c:pt idx="836">
                  <c:v>0.44762102485993038</c:v>
                </c:pt>
                <c:pt idx="837">
                  <c:v>0.38716057582084668</c:v>
                </c:pt>
                <c:pt idx="838">
                  <c:v>0.664590898696655</c:v>
                </c:pt>
                <c:pt idx="839">
                  <c:v>0.67181795099340669</c:v>
                </c:pt>
                <c:pt idx="840">
                  <c:v>0.74848751869342056</c:v>
                </c:pt>
                <c:pt idx="841">
                  <c:v>0.67447295963704779</c:v>
                </c:pt>
                <c:pt idx="842">
                  <c:v>0.45895373361571384</c:v>
                </c:pt>
                <c:pt idx="843">
                  <c:v>0.3933279584039992</c:v>
                </c:pt>
                <c:pt idx="844">
                  <c:v>0.7480552366191775</c:v>
                </c:pt>
                <c:pt idx="845">
                  <c:v>0.44150308889324957</c:v>
                </c:pt>
                <c:pt idx="846">
                  <c:v>0.77924066019548577</c:v>
                </c:pt>
                <c:pt idx="847">
                  <c:v>0.66074726980496923</c:v>
                </c:pt>
                <c:pt idx="848">
                  <c:v>0.63618685766176597</c:v>
                </c:pt>
                <c:pt idx="849">
                  <c:v>0.79683895088355072</c:v>
                </c:pt>
                <c:pt idx="850">
                  <c:v>0.64149908085901886</c:v>
                </c:pt>
                <c:pt idx="851">
                  <c:v>0.60738232419122673</c:v>
                </c:pt>
                <c:pt idx="852">
                  <c:v>0.62692029929644044</c:v>
                </c:pt>
                <c:pt idx="853">
                  <c:v>0.60171822781148265</c:v>
                </c:pt>
                <c:pt idx="854">
                  <c:v>0.51530064564792111</c:v>
                </c:pt>
                <c:pt idx="855">
                  <c:v>0.65229641369560032</c:v>
                </c:pt>
                <c:pt idx="856">
                  <c:v>0.521728686187515</c:v>
                </c:pt>
                <c:pt idx="857">
                  <c:v>0.53765444236956372</c:v>
                </c:pt>
                <c:pt idx="858">
                  <c:v>0.74088088776776295</c:v>
                </c:pt>
                <c:pt idx="859">
                  <c:v>0.839126926301062</c:v>
                </c:pt>
                <c:pt idx="860">
                  <c:v>0.67041719287663482</c:v>
                </c:pt>
                <c:pt idx="861">
                  <c:v>0.45088897490539881</c:v>
                </c:pt>
                <c:pt idx="862">
                  <c:v>0.66955031329352321</c:v>
                </c:pt>
                <c:pt idx="863">
                  <c:v>0.41479939519341974</c:v>
                </c:pt>
                <c:pt idx="864">
                  <c:v>0.62969898961516724</c:v>
                </c:pt>
                <c:pt idx="865">
                  <c:v>0.56747674647339186</c:v>
                </c:pt>
                <c:pt idx="866">
                  <c:v>0.68838088343617876</c:v>
                </c:pt>
                <c:pt idx="867">
                  <c:v>0.50516747613677604</c:v>
                </c:pt>
                <c:pt idx="868">
                  <c:v>0.52352842158711976</c:v>
                </c:pt>
                <c:pt idx="869">
                  <c:v>0.46359706955811758</c:v>
                </c:pt>
                <c:pt idx="870">
                  <c:v>0.53355234066357227</c:v>
                </c:pt>
                <c:pt idx="871">
                  <c:v>0.5032024366801412</c:v>
                </c:pt>
                <c:pt idx="872">
                  <c:v>0.591987181653156</c:v>
                </c:pt>
                <c:pt idx="873">
                  <c:v>0.63425138477536291</c:v>
                </c:pt>
                <c:pt idx="874">
                  <c:v>0.3656690320971952</c:v>
                </c:pt>
                <c:pt idx="875">
                  <c:v>0.72372874832791612</c:v>
                </c:pt>
                <c:pt idx="876">
                  <c:v>0.63223804447230991</c:v>
                </c:pt>
                <c:pt idx="877">
                  <c:v>0.4233874477799337</c:v>
                </c:pt>
                <c:pt idx="878">
                  <c:v>0.69977281523574208</c:v>
                </c:pt>
                <c:pt idx="879">
                  <c:v>0.47182180271233437</c:v>
                </c:pt>
                <c:pt idx="880">
                  <c:v>0.54794038839077153</c:v>
                </c:pt>
                <c:pt idx="881">
                  <c:v>0.6081519967378709</c:v>
                </c:pt>
                <c:pt idx="882">
                  <c:v>0.44055178492288288</c:v>
                </c:pt>
                <c:pt idx="883">
                  <c:v>0.5752043504363169</c:v>
                </c:pt>
                <c:pt idx="884">
                  <c:v>0.53573542919385009</c:v>
                </c:pt>
                <c:pt idx="885">
                  <c:v>0.58820941079500599</c:v>
                </c:pt>
                <c:pt idx="886">
                  <c:v>0.63565517105846869</c:v>
                </c:pt>
                <c:pt idx="887">
                  <c:v>0.61837754507547382</c:v>
                </c:pt>
                <c:pt idx="888">
                  <c:v>0.62520667107686678</c:v>
                </c:pt>
                <c:pt idx="889">
                  <c:v>0.68253381105454114</c:v>
                </c:pt>
                <c:pt idx="890">
                  <c:v>0.45365842003790896</c:v>
                </c:pt>
                <c:pt idx="891">
                  <c:v>0.64896146068581839</c:v>
                </c:pt>
                <c:pt idx="892">
                  <c:v>0.73587946572882457</c:v>
                </c:pt>
                <c:pt idx="893">
                  <c:v>0.64242953984546713</c:v>
                </c:pt>
                <c:pt idx="894">
                  <c:v>0.65582910382991322</c:v>
                </c:pt>
                <c:pt idx="895">
                  <c:v>0.7224525927622536</c:v>
                </c:pt>
                <c:pt idx="896">
                  <c:v>0.52534529187047063</c:v>
                </c:pt>
                <c:pt idx="897">
                  <c:v>0.66033221442668721</c:v>
                </c:pt>
                <c:pt idx="898">
                  <c:v>0.59788034915775679</c:v>
                </c:pt>
                <c:pt idx="899">
                  <c:v>0.65479337523917014</c:v>
                </c:pt>
                <c:pt idx="900">
                  <c:v>0.52020982115502079</c:v>
                </c:pt>
                <c:pt idx="901">
                  <c:v>0.72277252472204423</c:v>
                </c:pt>
                <c:pt idx="902">
                  <c:v>0.57203749039779261</c:v>
                </c:pt>
                <c:pt idx="903">
                  <c:v>0.71095338084737014</c:v>
                </c:pt>
                <c:pt idx="904">
                  <c:v>0.60425264216151364</c:v>
                </c:pt>
                <c:pt idx="905">
                  <c:v>0.59680980975051134</c:v>
                </c:pt>
                <c:pt idx="906">
                  <c:v>0.68336058452206527</c:v>
                </c:pt>
                <c:pt idx="907">
                  <c:v>0.72428958151018297</c:v>
                </c:pt>
                <c:pt idx="908">
                  <c:v>0.59818051073584788</c:v>
                </c:pt>
                <c:pt idx="909">
                  <c:v>0.62832656429046962</c:v>
                </c:pt>
                <c:pt idx="910">
                  <c:v>0.67378018714207866</c:v>
                </c:pt>
                <c:pt idx="911">
                  <c:v>0.73409387734526832</c:v>
                </c:pt>
                <c:pt idx="912">
                  <c:v>0.50018750270572876</c:v>
                </c:pt>
                <c:pt idx="913">
                  <c:v>0.61516902398277251</c:v>
                </c:pt>
                <c:pt idx="914">
                  <c:v>0.62959943058374113</c:v>
                </c:pt>
                <c:pt idx="915">
                  <c:v>0.62588181593821401</c:v>
                </c:pt>
                <c:pt idx="916">
                  <c:v>0.657259378012645</c:v>
                </c:pt>
                <c:pt idx="917">
                  <c:v>0.64058377634652186</c:v>
                </c:pt>
                <c:pt idx="918">
                  <c:v>0.44138814925414438</c:v>
                </c:pt>
                <c:pt idx="919">
                  <c:v>0.72908119826516316</c:v>
                </c:pt>
                <c:pt idx="920">
                  <c:v>0.5511035009212909</c:v>
                </c:pt>
                <c:pt idx="921">
                  <c:v>0.88796753090922975</c:v>
                </c:pt>
                <c:pt idx="922">
                  <c:v>0.6600976017073521</c:v>
                </c:pt>
                <c:pt idx="923">
                  <c:v>0.67114693806934145</c:v>
                </c:pt>
                <c:pt idx="924">
                  <c:v>0.61401263111541116</c:v>
                </c:pt>
                <c:pt idx="925">
                  <c:v>0.7084413293383981</c:v>
                </c:pt>
                <c:pt idx="926">
                  <c:v>0.64418469910102105</c:v>
                </c:pt>
                <c:pt idx="927">
                  <c:v>0.63302975178247189</c:v>
                </c:pt>
                <c:pt idx="928">
                  <c:v>0.5444363119651614</c:v>
                </c:pt>
                <c:pt idx="929">
                  <c:v>0.68407647212599054</c:v>
                </c:pt>
                <c:pt idx="930">
                  <c:v>0.69676961883086219</c:v>
                </c:pt>
                <c:pt idx="931">
                  <c:v>0.51355346062297813</c:v>
                </c:pt>
                <c:pt idx="932">
                  <c:v>0.67138716742372961</c:v>
                </c:pt>
                <c:pt idx="933">
                  <c:v>0.95707149627145671</c:v>
                </c:pt>
                <c:pt idx="934">
                  <c:v>0.69522960075319806</c:v>
                </c:pt>
                <c:pt idx="935">
                  <c:v>0.76433495072071289</c:v>
                </c:pt>
                <c:pt idx="936">
                  <c:v>0.64636922941936192</c:v>
                </c:pt>
                <c:pt idx="937">
                  <c:v>0.62836511118061322</c:v>
                </c:pt>
                <c:pt idx="938">
                  <c:v>0.62137315241407021</c:v>
                </c:pt>
                <c:pt idx="939">
                  <c:v>0.53137502952684867</c:v>
                </c:pt>
                <c:pt idx="940">
                  <c:v>0.6183089704557555</c:v>
                </c:pt>
                <c:pt idx="941">
                  <c:v>0.93778448655652036</c:v>
                </c:pt>
                <c:pt idx="942">
                  <c:v>0.65524248536739216</c:v>
                </c:pt>
                <c:pt idx="943">
                  <c:v>0.59679083165285163</c:v>
                </c:pt>
                <c:pt idx="944">
                  <c:v>0.98117431455620474</c:v>
                </c:pt>
                <c:pt idx="945">
                  <c:v>0.68959147930666054</c:v>
                </c:pt>
                <c:pt idx="946">
                  <c:v>0.58987156876592983</c:v>
                </c:pt>
                <c:pt idx="947">
                  <c:v>0.6504488820260409</c:v>
                </c:pt>
                <c:pt idx="948">
                  <c:v>0.63968724928047849</c:v>
                </c:pt>
                <c:pt idx="949">
                  <c:v>0.55249613562045508</c:v>
                </c:pt>
                <c:pt idx="950">
                  <c:v>0.60903009524397</c:v>
                </c:pt>
                <c:pt idx="951">
                  <c:v>0.68216942577202455</c:v>
                </c:pt>
                <c:pt idx="952">
                  <c:v>0.73825356700894318</c:v>
                </c:pt>
                <c:pt idx="953">
                  <c:v>0.80916386024028619</c:v>
                </c:pt>
                <c:pt idx="954">
                  <c:v>0.73475724416290134</c:v>
                </c:pt>
                <c:pt idx="955">
                  <c:v>0.70889922202612776</c:v>
                </c:pt>
                <c:pt idx="956">
                  <c:v>0.85866811208628913</c:v>
                </c:pt>
                <c:pt idx="957">
                  <c:v>0.67568981776291759</c:v>
                </c:pt>
                <c:pt idx="958">
                  <c:v>0.77601338415204701</c:v>
                </c:pt>
                <c:pt idx="959">
                  <c:v>0.70880588434806091</c:v>
                </c:pt>
                <c:pt idx="960">
                  <c:v>0.69679223879279817</c:v>
                </c:pt>
                <c:pt idx="961">
                  <c:v>0.83242391210128974</c:v>
                </c:pt>
                <c:pt idx="962">
                  <c:v>0.82337664966499646</c:v>
                </c:pt>
                <c:pt idx="963">
                  <c:v>0.84602840042010585</c:v>
                </c:pt>
                <c:pt idx="964">
                  <c:v>0.67384904429663883</c:v>
                </c:pt>
                <c:pt idx="965">
                  <c:v>0.84984988862754762</c:v>
                </c:pt>
                <c:pt idx="966">
                  <c:v>0.63443632067705702</c:v>
                </c:pt>
                <c:pt idx="967">
                  <c:v>0.72248949669749196</c:v>
                </c:pt>
                <c:pt idx="968">
                  <c:v>0.58837619231727689</c:v>
                </c:pt>
                <c:pt idx="969">
                  <c:v>0.42689929877505567</c:v>
                </c:pt>
                <c:pt idx="970">
                  <c:v>0.78264765501425571</c:v>
                </c:pt>
                <c:pt idx="971">
                  <c:v>0.70659957979355115</c:v>
                </c:pt>
                <c:pt idx="972">
                  <c:v>0.86691890070244637</c:v>
                </c:pt>
                <c:pt idx="973">
                  <c:v>0.63160919061556464</c:v>
                </c:pt>
                <c:pt idx="974">
                  <c:v>0.6096611130993097</c:v>
                </c:pt>
                <c:pt idx="975">
                  <c:v>0.64734536645026708</c:v>
                </c:pt>
                <c:pt idx="976">
                  <c:v>0.55582517013520538</c:v>
                </c:pt>
                <c:pt idx="977">
                  <c:v>0.59091434875297055</c:v>
                </c:pt>
                <c:pt idx="978">
                  <c:v>0.71872437065911343</c:v>
                </c:pt>
                <c:pt idx="979">
                  <c:v>0.72970169752397485</c:v>
                </c:pt>
                <c:pt idx="980">
                  <c:v>0.69363207689218898</c:v>
                </c:pt>
                <c:pt idx="981">
                  <c:v>0.60380184925147573</c:v>
                </c:pt>
                <c:pt idx="982">
                  <c:v>0.70025729710865015</c:v>
                </c:pt>
                <c:pt idx="983">
                  <c:v>0.74358089906614067</c:v>
                </c:pt>
                <c:pt idx="984">
                  <c:v>0.7522195669764834</c:v>
                </c:pt>
                <c:pt idx="985">
                  <c:v>0.76875696014366723</c:v>
                </c:pt>
                <c:pt idx="986">
                  <c:v>0.88322976618641358</c:v>
                </c:pt>
                <c:pt idx="987">
                  <c:v>0.64167792623190267</c:v>
                </c:pt>
                <c:pt idx="988">
                  <c:v>0.71946529071588916</c:v>
                </c:pt>
                <c:pt idx="989">
                  <c:v>0.85074903111491229</c:v>
                </c:pt>
                <c:pt idx="990">
                  <c:v>0.66515516713480616</c:v>
                </c:pt>
                <c:pt idx="991">
                  <c:v>0.70354031972525644</c:v>
                </c:pt>
                <c:pt idx="992">
                  <c:v>0.64731683321542366</c:v>
                </c:pt>
                <c:pt idx="993">
                  <c:v>0.71988949144022507</c:v>
                </c:pt>
                <c:pt idx="994">
                  <c:v>0.63921374141198517</c:v>
                </c:pt>
                <c:pt idx="995">
                  <c:v>0.74007099178333824</c:v>
                </c:pt>
                <c:pt idx="996">
                  <c:v>0.63879181287246856</c:v>
                </c:pt>
                <c:pt idx="997">
                  <c:v>0.63282367696331809</c:v>
                </c:pt>
                <c:pt idx="998">
                  <c:v>0.8211788987798303</c:v>
                </c:pt>
                <c:pt idx="999">
                  <c:v>0.80032982591936308</c:v>
                </c:pt>
                <c:pt idx="1000">
                  <c:v>0.73276223926363127</c:v>
                </c:pt>
                <c:pt idx="1001">
                  <c:v>0.71694034232655246</c:v>
                </c:pt>
                <c:pt idx="1002">
                  <c:v>0.70450854398694196</c:v>
                </c:pt>
                <c:pt idx="1003">
                  <c:v>0.49006710296951561</c:v>
                </c:pt>
                <c:pt idx="1004">
                  <c:v>0.70173562697786851</c:v>
                </c:pt>
                <c:pt idx="1005">
                  <c:v>0.76769201586039515</c:v>
                </c:pt>
                <c:pt idx="1006">
                  <c:v>0.66196435850228652</c:v>
                </c:pt>
                <c:pt idx="1007">
                  <c:v>0.84625709886545164</c:v>
                </c:pt>
                <c:pt idx="1008">
                  <c:v>0.61290811795593425</c:v>
                </c:pt>
                <c:pt idx="1009">
                  <c:v>0.90188434477389878</c:v>
                </c:pt>
                <c:pt idx="1010">
                  <c:v>0.6214188077680769</c:v>
                </c:pt>
                <c:pt idx="1011">
                  <c:v>0.63998388387819227</c:v>
                </c:pt>
                <c:pt idx="1012">
                  <c:v>0.79524919790036874</c:v>
                </c:pt>
                <c:pt idx="1013">
                  <c:v>0.78075755685046333</c:v>
                </c:pt>
                <c:pt idx="1014">
                  <c:v>0.66723530010758703</c:v>
                </c:pt>
                <c:pt idx="1015">
                  <c:v>0.58847200790538801</c:v>
                </c:pt>
                <c:pt idx="1016">
                  <c:v>0.75189638179724305</c:v>
                </c:pt>
                <c:pt idx="1017">
                  <c:v>0.77389595278466483</c:v>
                </c:pt>
                <c:pt idx="1018">
                  <c:v>0.75447543116634685</c:v>
                </c:pt>
                <c:pt idx="1019">
                  <c:v>0.60109394943767669</c:v>
                </c:pt>
                <c:pt idx="1020">
                  <c:v>0.75479611862219897</c:v>
                </c:pt>
                <c:pt idx="1021">
                  <c:v>0.77236409582042842</c:v>
                </c:pt>
                <c:pt idx="1022">
                  <c:v>0.56883671250073409</c:v>
                </c:pt>
                <c:pt idx="1023">
                  <c:v>0.58919848351288351</c:v>
                </c:pt>
                <c:pt idx="1024">
                  <c:v>0.63977921086387823</c:v>
                </c:pt>
                <c:pt idx="1025">
                  <c:v>0.82575499093421301</c:v>
                </c:pt>
                <c:pt idx="1026">
                  <c:v>0.65980877240573454</c:v>
                </c:pt>
                <c:pt idx="1027">
                  <c:v>0.74427311523519468</c:v>
                </c:pt>
                <c:pt idx="1028">
                  <c:v>0.63648287828728112</c:v>
                </c:pt>
                <c:pt idx="1029">
                  <c:v>0.56687245327118407</c:v>
                </c:pt>
                <c:pt idx="1030">
                  <c:v>0.62177401953415945</c:v>
                </c:pt>
                <c:pt idx="1031">
                  <c:v>0.67929156460867302</c:v>
                </c:pt>
                <c:pt idx="1032">
                  <c:v>0.68996824129803735</c:v>
                </c:pt>
                <c:pt idx="1033">
                  <c:v>0.67634035856634256</c:v>
                </c:pt>
                <c:pt idx="1034">
                  <c:v>0.66361804691456616</c:v>
                </c:pt>
                <c:pt idx="1035">
                  <c:v>0.78354502288564221</c:v>
                </c:pt>
                <c:pt idx="1036">
                  <c:v>0.65235121557778231</c:v>
                </c:pt>
                <c:pt idx="1037">
                  <c:v>0.71733773726015593</c:v>
                </c:pt>
                <c:pt idx="1038">
                  <c:v>0.66185637914387285</c:v>
                </c:pt>
                <c:pt idx="1039">
                  <c:v>0.72316440468190168</c:v>
                </c:pt>
                <c:pt idx="1040">
                  <c:v>0.72574883504607424</c:v>
                </c:pt>
                <c:pt idx="1041">
                  <c:v>0.57893872857241246</c:v>
                </c:pt>
                <c:pt idx="1042">
                  <c:v>0.73764990084522153</c:v>
                </c:pt>
                <c:pt idx="1043">
                  <c:v>0.87951975840735852</c:v>
                </c:pt>
                <c:pt idx="1044">
                  <c:v>0.63934528212932018</c:v>
                </c:pt>
                <c:pt idx="1045">
                  <c:v>0.66169037779108797</c:v>
                </c:pt>
                <c:pt idx="1046">
                  <c:v>0.68258189179569406</c:v>
                </c:pt>
                <c:pt idx="1047">
                  <c:v>0.72260126183293916</c:v>
                </c:pt>
                <c:pt idx="1048">
                  <c:v>0.69294161484009964</c:v>
                </c:pt>
                <c:pt idx="1049">
                  <c:v>0.64017488041313875</c:v>
                </c:pt>
                <c:pt idx="1050">
                  <c:v>0.71356430195809184</c:v>
                </c:pt>
                <c:pt idx="1051">
                  <c:v>0.69227810864889483</c:v>
                </c:pt>
                <c:pt idx="1052">
                  <c:v>0.75473398193122132</c:v>
                </c:pt>
                <c:pt idx="1053">
                  <c:v>0.63755955956688493</c:v>
                </c:pt>
                <c:pt idx="1054">
                  <c:v>0.79778879838412364</c:v>
                </c:pt>
                <c:pt idx="1055">
                  <c:v>0.77628086730522294</c:v>
                </c:pt>
                <c:pt idx="1056">
                  <c:v>0.80217834210131256</c:v>
                </c:pt>
                <c:pt idx="1057">
                  <c:v>0.63356033482327279</c:v>
                </c:pt>
                <c:pt idx="1058">
                  <c:v>0.65908107163493246</c:v>
                </c:pt>
                <c:pt idx="1059">
                  <c:v>0.71041303369952702</c:v>
                </c:pt>
                <c:pt idx="1060">
                  <c:v>0.73167832491335727</c:v>
                </c:pt>
                <c:pt idx="1061">
                  <c:v>0.6953565934311543</c:v>
                </c:pt>
                <c:pt idx="1062">
                  <c:v>0.68313512787552644</c:v>
                </c:pt>
                <c:pt idx="1063">
                  <c:v>0.83269553390590256</c:v>
                </c:pt>
                <c:pt idx="1064">
                  <c:v>0.68080065888854913</c:v>
                </c:pt>
                <c:pt idx="1065">
                  <c:v>0.77887725282091813</c:v>
                </c:pt>
                <c:pt idx="1066">
                  <c:v>0.67834933792949514</c:v>
                </c:pt>
                <c:pt idx="1067">
                  <c:v>0.69020818171335752</c:v>
                </c:pt>
                <c:pt idx="1068">
                  <c:v>0.75590292898549993</c:v>
                </c:pt>
                <c:pt idx="1069">
                  <c:v>0.6685523537519843</c:v>
                </c:pt>
                <c:pt idx="1070">
                  <c:v>0.91060163742359646</c:v>
                </c:pt>
                <c:pt idx="1071">
                  <c:v>0.80145153181731066</c:v>
                </c:pt>
                <c:pt idx="1072">
                  <c:v>0.66553965606304244</c:v>
                </c:pt>
                <c:pt idx="1073">
                  <c:v>0.75636187686528322</c:v>
                </c:pt>
                <c:pt idx="1074">
                  <c:v>0.76445228176478663</c:v>
                </c:pt>
                <c:pt idx="1075">
                  <c:v>0.70742964034477052</c:v>
                </c:pt>
                <c:pt idx="1076">
                  <c:v>0.77177288037485503</c:v>
                </c:pt>
                <c:pt idx="1077">
                  <c:v>0.66684322977893951</c:v>
                </c:pt>
                <c:pt idx="1078">
                  <c:v>0.70668214369603277</c:v>
                </c:pt>
                <c:pt idx="1079">
                  <c:v>0.75550329743180966</c:v>
                </c:pt>
                <c:pt idx="1080">
                  <c:v>0.63923502447258973</c:v>
                </c:pt>
                <c:pt idx="1081">
                  <c:v>0.70102819756679779</c:v>
                </c:pt>
                <c:pt idx="1082">
                  <c:v>0.63022525239046867</c:v>
                </c:pt>
                <c:pt idx="1083">
                  <c:v>0.73113582839652447</c:v>
                </c:pt>
                <c:pt idx="1084">
                  <c:v>0.81948100795894019</c:v>
                </c:pt>
                <c:pt idx="1085">
                  <c:v>0.70583330097267472</c:v>
                </c:pt>
                <c:pt idx="1086">
                  <c:v>0.81023824227823216</c:v>
                </c:pt>
                <c:pt idx="1087">
                  <c:v>0.76787575693315102</c:v>
                </c:pt>
                <c:pt idx="1088">
                  <c:v>0.564361866786523</c:v>
                </c:pt>
                <c:pt idx="1089">
                  <c:v>0.84411079210460505</c:v>
                </c:pt>
                <c:pt idx="1090">
                  <c:v>0.79206533581580063</c:v>
                </c:pt>
                <c:pt idx="1091">
                  <c:v>0.60441394883864019</c:v>
                </c:pt>
                <c:pt idx="1092">
                  <c:v>0.55657202077413759</c:v>
                </c:pt>
                <c:pt idx="1093">
                  <c:v>0.8179788052521374</c:v>
                </c:pt>
                <c:pt idx="1094">
                  <c:v>0.61579026564395667</c:v>
                </c:pt>
                <c:pt idx="1095">
                  <c:v>0.82013194086574526</c:v>
                </c:pt>
                <c:pt idx="1096">
                  <c:v>0.72103706794691225</c:v>
                </c:pt>
                <c:pt idx="1097">
                  <c:v>0.6835198055186984</c:v>
                </c:pt>
                <c:pt idx="1098">
                  <c:v>0.64511636913404524</c:v>
                </c:pt>
                <c:pt idx="1099">
                  <c:v>0.77182150670420668</c:v>
                </c:pt>
                <c:pt idx="1100">
                  <c:v>0.80107643158213004</c:v>
                </c:pt>
                <c:pt idx="1101">
                  <c:v>0.76837428712841083</c:v>
                </c:pt>
                <c:pt idx="1102">
                  <c:v>0.72571501137771888</c:v>
                </c:pt>
                <c:pt idx="1103">
                  <c:v>0.69653730512552392</c:v>
                </c:pt>
                <c:pt idx="1104">
                  <c:v>0.68303358031316042</c:v>
                </c:pt>
                <c:pt idx="1105">
                  <c:v>0.71227870641069724</c:v>
                </c:pt>
                <c:pt idx="1106">
                  <c:v>0.80267298511604257</c:v>
                </c:pt>
                <c:pt idx="1107">
                  <c:v>0.70311076382023718</c:v>
                </c:pt>
                <c:pt idx="1108">
                  <c:v>0.74599609943824818</c:v>
                </c:pt>
                <c:pt idx="1109">
                  <c:v>0.774306608495969</c:v>
                </c:pt>
                <c:pt idx="1110">
                  <c:v>0.7882826750174583</c:v>
                </c:pt>
                <c:pt idx="1111">
                  <c:v>0.63383664902434733</c:v>
                </c:pt>
                <c:pt idx="1112">
                  <c:v>0.66624150357000866</c:v>
                </c:pt>
                <c:pt idx="1113">
                  <c:v>0.58987689842569413</c:v>
                </c:pt>
                <c:pt idx="1114">
                  <c:v>0.61627644576206941</c:v>
                </c:pt>
                <c:pt idx="1115">
                  <c:v>0.62234322276952969</c:v>
                </c:pt>
                <c:pt idx="1116">
                  <c:v>0.6877316560098643</c:v>
                </c:pt>
                <c:pt idx="1117">
                  <c:v>0.62442966290958668</c:v>
                </c:pt>
                <c:pt idx="1118">
                  <c:v>0.72686748910535925</c:v>
                </c:pt>
                <c:pt idx="1119">
                  <c:v>0.69084796603946974</c:v>
                </c:pt>
                <c:pt idx="1120">
                  <c:v>0.69687852394732086</c:v>
                </c:pt>
                <c:pt idx="1121">
                  <c:v>0.82780674885798278</c:v>
                </c:pt>
                <c:pt idx="1122">
                  <c:v>0.70880929254163383</c:v>
                </c:pt>
                <c:pt idx="1123">
                  <c:v>0.72666887982356287</c:v>
                </c:pt>
                <c:pt idx="1124">
                  <c:v>0.66681531088929946</c:v>
                </c:pt>
                <c:pt idx="1125">
                  <c:v>0.76670845249643405</c:v>
                </c:pt>
                <c:pt idx="1126">
                  <c:v>0.77727146959984939</c:v>
                </c:pt>
                <c:pt idx="1127">
                  <c:v>0.69920145620246932</c:v>
                </c:pt>
                <c:pt idx="1128">
                  <c:v>0.69826506062732696</c:v>
                </c:pt>
                <c:pt idx="1129">
                  <c:v>0.79203584820546102</c:v>
                </c:pt>
                <c:pt idx="1130">
                  <c:v>0.53541565060643703</c:v>
                </c:pt>
                <c:pt idx="1131">
                  <c:v>0.68800597663065099</c:v>
                </c:pt>
                <c:pt idx="1132">
                  <c:v>0.68221128658877361</c:v>
                </c:pt>
                <c:pt idx="1133">
                  <c:v>0.7898713651235193</c:v>
                </c:pt>
                <c:pt idx="1134">
                  <c:v>0.79833855591985892</c:v>
                </c:pt>
                <c:pt idx="1135">
                  <c:v>0.74329121818033428</c:v>
                </c:pt>
                <c:pt idx="1136">
                  <c:v>0.9127679342435594</c:v>
                </c:pt>
                <c:pt idx="1137">
                  <c:v>0.8033311240641221</c:v>
                </c:pt>
                <c:pt idx="1138">
                  <c:v>0.73519538909354565</c:v>
                </c:pt>
                <c:pt idx="1139">
                  <c:v>0.87823525014720205</c:v>
                </c:pt>
                <c:pt idx="1140">
                  <c:v>0.80905712876030844</c:v>
                </c:pt>
                <c:pt idx="1141">
                  <c:v>0.67101110244286277</c:v>
                </c:pt>
                <c:pt idx="1142">
                  <c:v>0.66776001969956178</c:v>
                </c:pt>
                <c:pt idx="1143">
                  <c:v>0.67482969390092917</c:v>
                </c:pt>
                <c:pt idx="1144">
                  <c:v>0.63885388178283964</c:v>
                </c:pt>
                <c:pt idx="1145">
                  <c:v>0.73046789850946503</c:v>
                </c:pt>
                <c:pt idx="1146">
                  <c:v>0.83283261706247691</c:v>
                </c:pt>
                <c:pt idx="1147">
                  <c:v>0.66961085885859728</c:v>
                </c:pt>
                <c:pt idx="1148">
                  <c:v>0.97230894706050253</c:v>
                </c:pt>
                <c:pt idx="1149">
                  <c:v>0.73083248739710405</c:v>
                </c:pt>
                <c:pt idx="1150">
                  <c:v>0.61960676547531857</c:v>
                </c:pt>
                <c:pt idx="1151">
                  <c:v>0.88968876749828463</c:v>
                </c:pt>
                <c:pt idx="1152">
                  <c:v>0.80819130018112728</c:v>
                </c:pt>
                <c:pt idx="1153">
                  <c:v>0.77317627467526406</c:v>
                </c:pt>
                <c:pt idx="1154">
                  <c:v>0.81589389141128588</c:v>
                </c:pt>
                <c:pt idx="1155">
                  <c:v>0.58951628762573771</c:v>
                </c:pt>
                <c:pt idx="1156">
                  <c:v>0.78424337247674814</c:v>
                </c:pt>
                <c:pt idx="1157">
                  <c:v>0.7555900642913268</c:v>
                </c:pt>
                <c:pt idx="1158">
                  <c:v>0.74463783984311072</c:v>
                </c:pt>
                <c:pt idx="1159">
                  <c:v>0.66931966422422862</c:v>
                </c:pt>
                <c:pt idx="1160">
                  <c:v>0.60033384379169807</c:v>
                </c:pt>
                <c:pt idx="1161">
                  <c:v>0.68112926420956432</c:v>
                </c:pt>
                <c:pt idx="1162">
                  <c:v>0.79696245926869236</c:v>
                </c:pt>
                <c:pt idx="1163">
                  <c:v>0.69231650460219862</c:v>
                </c:pt>
                <c:pt idx="1164">
                  <c:v>0.74744433672376021</c:v>
                </c:pt>
                <c:pt idx="1165">
                  <c:v>0.85576241240844564</c:v>
                </c:pt>
                <c:pt idx="1166">
                  <c:v>0.84623497547948701</c:v>
                </c:pt>
                <c:pt idx="1167">
                  <c:v>0.65462462101960639</c:v>
                </c:pt>
                <c:pt idx="1168">
                  <c:v>0.84477248401474558</c:v>
                </c:pt>
                <c:pt idx="1169">
                  <c:v>0.78685439086594178</c:v>
                </c:pt>
                <c:pt idx="1170">
                  <c:v>0.8209903468419687</c:v>
                </c:pt>
                <c:pt idx="1171">
                  <c:v>0.60019314202079821</c:v>
                </c:pt>
                <c:pt idx="1172">
                  <c:v>0.72423644442037527</c:v>
                </c:pt>
                <c:pt idx="1173">
                  <c:v>0.84087441532255136</c:v>
                </c:pt>
                <c:pt idx="1174">
                  <c:v>0.64145614198149825</c:v>
                </c:pt>
                <c:pt idx="1175">
                  <c:v>0.5869408413746372</c:v>
                </c:pt>
                <c:pt idx="1176">
                  <c:v>0.66001686076112376</c:v>
                </c:pt>
                <c:pt idx="1177">
                  <c:v>0.84964701251099495</c:v>
                </c:pt>
                <c:pt idx="1178">
                  <c:v>0.85543059767454133</c:v>
                </c:pt>
                <c:pt idx="1179">
                  <c:v>0.75245705609976532</c:v>
                </c:pt>
                <c:pt idx="1180">
                  <c:v>0.76935613520944035</c:v>
                </c:pt>
                <c:pt idx="1181">
                  <c:v>0.63718809043083047</c:v>
                </c:pt>
                <c:pt idx="1182">
                  <c:v>0.47623102384158095</c:v>
                </c:pt>
                <c:pt idx="1183">
                  <c:v>0.68409003390794887</c:v>
                </c:pt>
                <c:pt idx="1184">
                  <c:v>0.77891753404759734</c:v>
                </c:pt>
                <c:pt idx="1185">
                  <c:v>0.78697525625180464</c:v>
                </c:pt>
                <c:pt idx="1186">
                  <c:v>0.74691184271585942</c:v>
                </c:pt>
                <c:pt idx="1187">
                  <c:v>0.83124261535659316</c:v>
                </c:pt>
                <c:pt idx="1188">
                  <c:v>0.66043001039442106</c:v>
                </c:pt>
                <c:pt idx="1189">
                  <c:v>0.93577236375638595</c:v>
                </c:pt>
                <c:pt idx="1190">
                  <c:v>0.70868754533594402</c:v>
                </c:pt>
                <c:pt idx="1191">
                  <c:v>0.6902919781543011</c:v>
                </c:pt>
                <c:pt idx="1192">
                  <c:v>0.68168280146369964</c:v>
                </c:pt>
                <c:pt idx="1193">
                  <c:v>0.81763777149747141</c:v>
                </c:pt>
                <c:pt idx="1194">
                  <c:v>0.7865934219903411</c:v>
                </c:pt>
                <c:pt idx="1195">
                  <c:v>0.73197371186851157</c:v>
                </c:pt>
                <c:pt idx="1196">
                  <c:v>0.74528375864448948</c:v>
                </c:pt>
                <c:pt idx="1197">
                  <c:v>0.63652323753584905</c:v>
                </c:pt>
                <c:pt idx="1198">
                  <c:v>0.6098347464006646</c:v>
                </c:pt>
                <c:pt idx="1199">
                  <c:v>0.77321719115484289</c:v>
                </c:pt>
                <c:pt idx="1200">
                  <c:v>0.78135845244597169</c:v>
                </c:pt>
                <c:pt idx="1201">
                  <c:v>0.70211696509671762</c:v>
                </c:pt>
                <c:pt idx="1202">
                  <c:v>0.77052204362021681</c:v>
                </c:pt>
                <c:pt idx="1203">
                  <c:v>0.70696228151532547</c:v>
                </c:pt>
                <c:pt idx="1204">
                  <c:v>0.66075253141533441</c:v>
                </c:pt>
                <c:pt idx="1205">
                  <c:v>0.78508521085227945</c:v>
                </c:pt>
                <c:pt idx="1206">
                  <c:v>0.72881664817758884</c:v>
                </c:pt>
                <c:pt idx="1207">
                  <c:v>0.66329028977402171</c:v>
                </c:pt>
                <c:pt idx="1208">
                  <c:v>0.68284705442104032</c:v>
                </c:pt>
                <c:pt idx="1209">
                  <c:v>0.63612520644975046</c:v>
                </c:pt>
                <c:pt idx="1210">
                  <c:v>0.66067774518163258</c:v>
                </c:pt>
                <c:pt idx="1211">
                  <c:v>0.71264036892768967</c:v>
                </c:pt>
                <c:pt idx="1212">
                  <c:v>0.77242342054470448</c:v>
                </c:pt>
                <c:pt idx="1213">
                  <c:v>0.65488525392140229</c:v>
                </c:pt>
                <c:pt idx="1214">
                  <c:v>0.86568698076509509</c:v>
                </c:pt>
                <c:pt idx="1215">
                  <c:v>0.73768827749258203</c:v>
                </c:pt>
                <c:pt idx="1216">
                  <c:v>0.64774873830410751</c:v>
                </c:pt>
                <c:pt idx="1217">
                  <c:v>0.71761510350464486</c:v>
                </c:pt>
                <c:pt idx="1218">
                  <c:v>0.74985600745234171</c:v>
                </c:pt>
                <c:pt idx="1219">
                  <c:v>0.82975996810721442</c:v>
                </c:pt>
                <c:pt idx="1220">
                  <c:v>0.82065616489381554</c:v>
                </c:pt>
                <c:pt idx="1221">
                  <c:v>0.67794720907205641</c:v>
                </c:pt>
                <c:pt idx="1222">
                  <c:v>0.74710913556792735</c:v>
                </c:pt>
                <c:pt idx="1223">
                  <c:v>0.88056096298147424</c:v>
                </c:pt>
                <c:pt idx="1224">
                  <c:v>0.68365530485594639</c:v>
                </c:pt>
                <c:pt idx="1225">
                  <c:v>0.66755496304860806</c:v>
                </c:pt>
                <c:pt idx="1226">
                  <c:v>0.76104045983583346</c:v>
                </c:pt>
                <c:pt idx="1227">
                  <c:v>0.64380954889639375</c:v>
                </c:pt>
                <c:pt idx="1228">
                  <c:v>0.81471051075788181</c:v>
                </c:pt>
                <c:pt idx="1229">
                  <c:v>0.5975986287670727</c:v>
                </c:pt>
                <c:pt idx="1230">
                  <c:v>0.7549816569163702</c:v>
                </c:pt>
                <c:pt idx="1231">
                  <c:v>0.84210254827607445</c:v>
                </c:pt>
                <c:pt idx="1232">
                  <c:v>0.77618657333726193</c:v>
                </c:pt>
                <c:pt idx="1233">
                  <c:v>0.80553079681317319</c:v>
                </c:pt>
                <c:pt idx="1234">
                  <c:v>0.64008350139242642</c:v>
                </c:pt>
                <c:pt idx="1235">
                  <c:v>0.60240595545797981</c:v>
                </c:pt>
                <c:pt idx="1236">
                  <c:v>0.70910295332530504</c:v>
                </c:pt>
                <c:pt idx="1237">
                  <c:v>0.74146511286703409</c:v>
                </c:pt>
                <c:pt idx="1238">
                  <c:v>0.8023765527465978</c:v>
                </c:pt>
                <c:pt idx="1239">
                  <c:v>0.84472614261283596</c:v>
                </c:pt>
                <c:pt idx="1240">
                  <c:v>0.78662672758261953</c:v>
                </c:pt>
                <c:pt idx="1241">
                  <c:v>0.74181793929776996</c:v>
                </c:pt>
                <c:pt idx="1242">
                  <c:v>0.70955496855993294</c:v>
                </c:pt>
                <c:pt idx="1243">
                  <c:v>0.66791009968360682</c:v>
                </c:pt>
                <c:pt idx="1244">
                  <c:v>0.66672105305380602</c:v>
                </c:pt>
                <c:pt idx="1245">
                  <c:v>0.83877981510033639</c:v>
                </c:pt>
                <c:pt idx="1246">
                  <c:v>0.70987810653987493</c:v>
                </c:pt>
                <c:pt idx="1247">
                  <c:v>0.72728928073699317</c:v>
                </c:pt>
                <c:pt idx="1248">
                  <c:v>0.70108928564823203</c:v>
                </c:pt>
                <c:pt idx="1249">
                  <c:v>0.75533206734826586</c:v>
                </c:pt>
                <c:pt idx="1250">
                  <c:v>0.79462687834847512</c:v>
                </c:pt>
                <c:pt idx="1251">
                  <c:v>0.77172263867128432</c:v>
                </c:pt>
                <c:pt idx="1252">
                  <c:v>0.85107040699934122</c:v>
                </c:pt>
                <c:pt idx="1253">
                  <c:v>0.8020082150481731</c:v>
                </c:pt>
                <c:pt idx="1254">
                  <c:v>0.7634679408972479</c:v>
                </c:pt>
                <c:pt idx="1255">
                  <c:v>0.66493367658206226</c:v>
                </c:pt>
                <c:pt idx="1256">
                  <c:v>0.69781635380921203</c:v>
                </c:pt>
                <c:pt idx="1257">
                  <c:v>0.9061968439013165</c:v>
                </c:pt>
                <c:pt idx="1258">
                  <c:v>0.75466062018456181</c:v>
                </c:pt>
                <c:pt idx="1259">
                  <c:v>0.75945736963155019</c:v>
                </c:pt>
                <c:pt idx="1260">
                  <c:v>0.70054033330373333</c:v>
                </c:pt>
                <c:pt idx="1261">
                  <c:v>0.71408144397849072</c:v>
                </c:pt>
                <c:pt idx="1262">
                  <c:v>0.90990433341682631</c:v>
                </c:pt>
                <c:pt idx="1263">
                  <c:v>0.78469771487657169</c:v>
                </c:pt>
                <c:pt idx="1264">
                  <c:v>0.67775720230454728</c:v>
                </c:pt>
                <c:pt idx="1265">
                  <c:v>0.66760388625169975</c:v>
                </c:pt>
                <c:pt idx="1266">
                  <c:v>0.79565204187843031</c:v>
                </c:pt>
                <c:pt idx="1267">
                  <c:v>0.7752025494804341</c:v>
                </c:pt>
                <c:pt idx="1268">
                  <c:v>0.71061741990586313</c:v>
                </c:pt>
                <c:pt idx="1269">
                  <c:v>0.79107063239824993</c:v>
                </c:pt>
                <c:pt idx="1270">
                  <c:v>0.80427302472003837</c:v>
                </c:pt>
                <c:pt idx="1271">
                  <c:v>0.73179730509439667</c:v>
                </c:pt>
                <c:pt idx="1272">
                  <c:v>0.81754655941182985</c:v>
                </c:pt>
                <c:pt idx="1273">
                  <c:v>0.70794566678959703</c:v>
                </c:pt>
                <c:pt idx="1274">
                  <c:v>0.73642599785071283</c:v>
                </c:pt>
                <c:pt idx="1275">
                  <c:v>0.74279452559015025</c:v>
                </c:pt>
                <c:pt idx="1276">
                  <c:v>0.87842842186003278</c:v>
                </c:pt>
                <c:pt idx="1277">
                  <c:v>0.76794787385401797</c:v>
                </c:pt>
                <c:pt idx="1278">
                  <c:v>0.80546486214557933</c:v>
                </c:pt>
                <c:pt idx="1279">
                  <c:v>0.71976634888055535</c:v>
                </c:pt>
                <c:pt idx="1280">
                  <c:v>0.85624184573845141</c:v>
                </c:pt>
                <c:pt idx="1281">
                  <c:v>0.72586647693524675</c:v>
                </c:pt>
                <c:pt idx="1282">
                  <c:v>0.83143553269126724</c:v>
                </c:pt>
                <c:pt idx="1283">
                  <c:v>0.81517216505115508</c:v>
                </c:pt>
                <c:pt idx="1284">
                  <c:v>0.62173575087005062</c:v>
                </c:pt>
                <c:pt idx="1285">
                  <c:v>0.77374676288148203</c:v>
                </c:pt>
                <c:pt idx="1286">
                  <c:v>0.61498263489157001</c:v>
                </c:pt>
                <c:pt idx="1287">
                  <c:v>0.66347191792295013</c:v>
                </c:pt>
                <c:pt idx="1288">
                  <c:v>0.77415934965023869</c:v>
                </c:pt>
                <c:pt idx="1289">
                  <c:v>0.77156680963685076</c:v>
                </c:pt>
                <c:pt idx="1290">
                  <c:v>0.74749415926437879</c:v>
                </c:pt>
                <c:pt idx="1291">
                  <c:v>0.71961698372914396</c:v>
                </c:pt>
                <c:pt idx="1292">
                  <c:v>0.74520686121209934</c:v>
                </c:pt>
                <c:pt idx="1293">
                  <c:v>0.78585544522123074</c:v>
                </c:pt>
                <c:pt idx="1294">
                  <c:v>0.70357101304758274</c:v>
                </c:pt>
                <c:pt idx="1295">
                  <c:v>0.78688863923205332</c:v>
                </c:pt>
                <c:pt idx="1296">
                  <c:v>0.72549976234822089</c:v>
                </c:pt>
                <c:pt idx="1297">
                  <c:v>0.82023099144524925</c:v>
                </c:pt>
                <c:pt idx="1298">
                  <c:v>0.70603952149557192</c:v>
                </c:pt>
                <c:pt idx="1299">
                  <c:v>0.83727944904962726</c:v>
                </c:pt>
                <c:pt idx="1300">
                  <c:v>0.70340159302133565</c:v>
                </c:pt>
                <c:pt idx="1301">
                  <c:v>0.64971010879574365</c:v>
                </c:pt>
                <c:pt idx="1302">
                  <c:v>0.78635572215831273</c:v>
                </c:pt>
                <c:pt idx="1303">
                  <c:v>0.80099958203746946</c:v>
                </c:pt>
                <c:pt idx="1304">
                  <c:v>0.75197027344105782</c:v>
                </c:pt>
                <c:pt idx="1305">
                  <c:v>0.69351669263228044</c:v>
                </c:pt>
                <c:pt idx="1306">
                  <c:v>0.79188602382008766</c:v>
                </c:pt>
                <c:pt idx="1307">
                  <c:v>0.87917936739593683</c:v>
                </c:pt>
                <c:pt idx="1308">
                  <c:v>0.628365936736478</c:v>
                </c:pt>
                <c:pt idx="1309">
                  <c:v>0.75455564161476141</c:v>
                </c:pt>
                <c:pt idx="1310">
                  <c:v>0.68863353744749689</c:v>
                </c:pt>
                <c:pt idx="1311">
                  <c:v>0.79274150567194923</c:v>
                </c:pt>
                <c:pt idx="1312">
                  <c:v>0.8014379621253771</c:v>
                </c:pt>
                <c:pt idx="1313">
                  <c:v>0.71917971369297651</c:v>
                </c:pt>
                <c:pt idx="1314">
                  <c:v>0.78888043595813917</c:v>
                </c:pt>
                <c:pt idx="1315">
                  <c:v>0.75365255142620557</c:v>
                </c:pt>
                <c:pt idx="1316">
                  <c:v>0.68826811690421585</c:v>
                </c:pt>
                <c:pt idx="1317">
                  <c:v>0.65981009319363881</c:v>
                </c:pt>
                <c:pt idx="1318">
                  <c:v>0.79924966207211501</c:v>
                </c:pt>
                <c:pt idx="1319">
                  <c:v>0.76245080412904365</c:v>
                </c:pt>
                <c:pt idx="1320">
                  <c:v>0.86252322945453774</c:v>
                </c:pt>
                <c:pt idx="1321">
                  <c:v>0.75823185333082743</c:v>
                </c:pt>
                <c:pt idx="1322">
                  <c:v>0.7863240840791651</c:v>
                </c:pt>
                <c:pt idx="1323">
                  <c:v>0.74247496442562222</c:v>
                </c:pt>
                <c:pt idx="1324">
                  <c:v>0.76536312383241123</c:v>
                </c:pt>
                <c:pt idx="1325">
                  <c:v>0.67416516199084997</c:v>
                </c:pt>
                <c:pt idx="1326">
                  <c:v>0.73504585755285923</c:v>
                </c:pt>
                <c:pt idx="1327">
                  <c:v>0.69008581830289029</c:v>
                </c:pt>
                <c:pt idx="1328">
                  <c:v>0.8346479872971051</c:v>
                </c:pt>
                <c:pt idx="1329">
                  <c:v>0.74356080365951971</c:v>
                </c:pt>
                <c:pt idx="1330">
                  <c:v>0.69820994772451617</c:v>
                </c:pt>
                <c:pt idx="1331">
                  <c:v>0.70498435251507463</c:v>
                </c:pt>
                <c:pt idx="1332">
                  <c:v>0.74212651018538089</c:v>
                </c:pt>
                <c:pt idx="1333">
                  <c:v>0.74442383602064588</c:v>
                </c:pt>
                <c:pt idx="1334">
                  <c:v>0.77950585980079334</c:v>
                </c:pt>
                <c:pt idx="1335">
                  <c:v>0.73830214461405042</c:v>
                </c:pt>
                <c:pt idx="1336">
                  <c:v>0.64676157172615589</c:v>
                </c:pt>
                <c:pt idx="1337">
                  <c:v>0.86930416384070763</c:v>
                </c:pt>
                <c:pt idx="1338">
                  <c:v>0.71941340027303646</c:v>
                </c:pt>
                <c:pt idx="1339">
                  <c:v>0.69728193586666909</c:v>
                </c:pt>
                <c:pt idx="1340">
                  <c:v>0.64977438226117978</c:v>
                </c:pt>
                <c:pt idx="1341">
                  <c:v>0.82856192242203297</c:v>
                </c:pt>
                <c:pt idx="1342">
                  <c:v>0.80078354527957218</c:v>
                </c:pt>
                <c:pt idx="1343">
                  <c:v>0.83985204010615955</c:v>
                </c:pt>
                <c:pt idx="1344">
                  <c:v>0.8717678356009797</c:v>
                </c:pt>
                <c:pt idx="1345">
                  <c:v>0.73910810564541518</c:v>
                </c:pt>
                <c:pt idx="1346">
                  <c:v>0.69797163935085982</c:v>
                </c:pt>
                <c:pt idx="1347">
                  <c:v>0.6349912637677988</c:v>
                </c:pt>
                <c:pt idx="1348">
                  <c:v>0.72508566733553137</c:v>
                </c:pt>
                <c:pt idx="1349">
                  <c:v>0.72203098392953369</c:v>
                </c:pt>
                <c:pt idx="1350">
                  <c:v>0.6794778292685868</c:v>
                </c:pt>
                <c:pt idx="1351">
                  <c:v>0.70094552623508299</c:v>
                </c:pt>
                <c:pt idx="1352">
                  <c:v>0.92429483138285251</c:v>
                </c:pt>
                <c:pt idx="1353">
                  <c:v>0.81025028102207231</c:v>
                </c:pt>
                <c:pt idx="1354">
                  <c:v>0.83108337797500009</c:v>
                </c:pt>
                <c:pt idx="1355">
                  <c:v>0.81837451025367358</c:v>
                </c:pt>
                <c:pt idx="1356">
                  <c:v>0.64803522480434528</c:v>
                </c:pt>
                <c:pt idx="1357">
                  <c:v>0.83961644766045074</c:v>
                </c:pt>
                <c:pt idx="1358">
                  <c:v>0.86137724343745581</c:v>
                </c:pt>
                <c:pt idx="1359">
                  <c:v>0.77538998922449887</c:v>
                </c:pt>
                <c:pt idx="1360">
                  <c:v>0.7558991437213447</c:v>
                </c:pt>
                <c:pt idx="1361">
                  <c:v>0.74461712611709685</c:v>
                </c:pt>
                <c:pt idx="1362">
                  <c:v>0.9657036517829829</c:v>
                </c:pt>
                <c:pt idx="1363">
                  <c:v>0.87636423279283704</c:v>
                </c:pt>
                <c:pt idx="1364">
                  <c:v>0.79908085170926679</c:v>
                </c:pt>
                <c:pt idx="1365">
                  <c:v>1.02206064873707</c:v>
                </c:pt>
                <c:pt idx="1366">
                  <c:v>0.68742645872202135</c:v>
                </c:pt>
                <c:pt idx="1367">
                  <c:v>0.59230224894683814</c:v>
                </c:pt>
                <c:pt idx="1368">
                  <c:v>0.9863296093007734</c:v>
                </c:pt>
                <c:pt idx="1369">
                  <c:v>0.74905299689730642</c:v>
                </c:pt>
                <c:pt idx="1370">
                  <c:v>0.92007352019699828</c:v>
                </c:pt>
                <c:pt idx="1371">
                  <c:v>0.84018832700235802</c:v>
                </c:pt>
                <c:pt idx="1372">
                  <c:v>0.85000835856855461</c:v>
                </c:pt>
                <c:pt idx="1373">
                  <c:v>0.75837255659376557</c:v>
                </c:pt>
                <c:pt idx="1374">
                  <c:v>0.67251593195324588</c:v>
                </c:pt>
                <c:pt idx="1375">
                  <c:v>0.68439842905637893</c:v>
                </c:pt>
                <c:pt idx="1376">
                  <c:v>0.96548134494747784</c:v>
                </c:pt>
                <c:pt idx="1377">
                  <c:v>0.6891969135585021</c:v>
                </c:pt>
                <c:pt idx="1378">
                  <c:v>1.0166260358706465</c:v>
                </c:pt>
                <c:pt idx="1379">
                  <c:v>0.68397594606970147</c:v>
                </c:pt>
                <c:pt idx="1380">
                  <c:v>0.87990294863473362</c:v>
                </c:pt>
                <c:pt idx="1381">
                  <c:v>1.0046584294623568</c:v>
                </c:pt>
                <c:pt idx="1382">
                  <c:v>0.85199180608612979</c:v>
                </c:pt>
                <c:pt idx="1383">
                  <c:v>0.82102407377767439</c:v>
                </c:pt>
                <c:pt idx="1384">
                  <c:v>0.74180587911142248</c:v>
                </c:pt>
                <c:pt idx="1385">
                  <c:v>0.97596141064729847</c:v>
                </c:pt>
                <c:pt idx="1386">
                  <c:v>0.56246923874929156</c:v>
                </c:pt>
                <c:pt idx="1387">
                  <c:v>0.70254900980857204</c:v>
                </c:pt>
                <c:pt idx="1388">
                  <c:v>0.59154172618669565</c:v>
                </c:pt>
                <c:pt idx="1389">
                  <c:v>0.83950888213591901</c:v>
                </c:pt>
                <c:pt idx="1390">
                  <c:v>0.6487869543797069</c:v>
                </c:pt>
                <c:pt idx="1391">
                  <c:v>0.83212565771633396</c:v>
                </c:pt>
                <c:pt idx="1392">
                  <c:v>0.91287362504590741</c:v>
                </c:pt>
                <c:pt idx="1393">
                  <c:v>0.45845203982455363</c:v>
                </c:pt>
                <c:pt idx="1394">
                  <c:v>0.86372834487926387</c:v>
                </c:pt>
                <c:pt idx="1395">
                  <c:v>0.86019068143732957</c:v>
                </c:pt>
                <c:pt idx="1396">
                  <c:v>0.69126638972956089</c:v>
                </c:pt>
                <c:pt idx="1397">
                  <c:v>0.69216373370096651</c:v>
                </c:pt>
                <c:pt idx="1398">
                  <c:v>0.75723148889020064</c:v>
                </c:pt>
                <c:pt idx="1399">
                  <c:v>0.67872899103122342</c:v>
                </c:pt>
                <c:pt idx="1400">
                  <c:v>0.80548320373417748</c:v>
                </c:pt>
                <c:pt idx="1401">
                  <c:v>0.71041727641762276</c:v>
                </c:pt>
                <c:pt idx="1402">
                  <c:v>0.95493821889680341</c:v>
                </c:pt>
                <c:pt idx="1403">
                  <c:v>0.81955914845904587</c:v>
                </c:pt>
                <c:pt idx="1404">
                  <c:v>0.85171554633883084</c:v>
                </c:pt>
                <c:pt idx="1405">
                  <c:v>0.80904286692343441</c:v>
                </c:pt>
                <c:pt idx="1406">
                  <c:v>0.54152533980209761</c:v>
                </c:pt>
                <c:pt idx="1407">
                  <c:v>0.87395082552806502</c:v>
                </c:pt>
                <c:pt idx="1408">
                  <c:v>0.75928216874222787</c:v>
                </c:pt>
                <c:pt idx="1409">
                  <c:v>0.88083470863963598</c:v>
                </c:pt>
                <c:pt idx="1410">
                  <c:v>1.053506344790097</c:v>
                </c:pt>
                <c:pt idx="1411">
                  <c:v>0.74490336786332934</c:v>
                </c:pt>
                <c:pt idx="1412">
                  <c:v>0.8270604033824468</c:v>
                </c:pt>
                <c:pt idx="1413">
                  <c:v>0.86157753947251303</c:v>
                </c:pt>
                <c:pt idx="1414">
                  <c:v>0.62556865747780421</c:v>
                </c:pt>
                <c:pt idx="1415">
                  <c:v>1.1115809465703661</c:v>
                </c:pt>
                <c:pt idx="1416">
                  <c:v>0.7914609885575089</c:v>
                </c:pt>
                <c:pt idx="1417">
                  <c:v>0.99782244816847776</c:v>
                </c:pt>
                <c:pt idx="1418">
                  <c:v>1.0036971855196137</c:v>
                </c:pt>
                <c:pt idx="1419">
                  <c:v>0.86197881098606022</c:v>
                </c:pt>
                <c:pt idx="1420">
                  <c:v>0.70142863584215176</c:v>
                </c:pt>
                <c:pt idx="1421">
                  <c:v>0.73611348136831789</c:v>
                </c:pt>
                <c:pt idx="1422">
                  <c:v>0.957906196663322</c:v>
                </c:pt>
                <c:pt idx="1423">
                  <c:v>0.79333896090188394</c:v>
                </c:pt>
                <c:pt idx="1424">
                  <c:v>0.6852508828543491</c:v>
                </c:pt>
                <c:pt idx="1425">
                  <c:v>0.75195729320697602</c:v>
                </c:pt>
                <c:pt idx="1426">
                  <c:v>0.90735738471516192</c:v>
                </c:pt>
                <c:pt idx="1427">
                  <c:v>0.75757148252400786</c:v>
                </c:pt>
                <c:pt idx="1428">
                  <c:v>0.54474492999173574</c:v>
                </c:pt>
                <c:pt idx="1429">
                  <c:v>0.91732872016707268</c:v>
                </c:pt>
                <c:pt idx="1430">
                  <c:v>0.82897486573218326</c:v>
                </c:pt>
                <c:pt idx="1431">
                  <c:v>0.77607981191236886</c:v>
                </c:pt>
                <c:pt idx="1432">
                  <c:v>0.72622911722853378</c:v>
                </c:pt>
                <c:pt idx="1433">
                  <c:v>0.68727034177156043</c:v>
                </c:pt>
                <c:pt idx="1434">
                  <c:v>0.68631768403219306</c:v>
                </c:pt>
                <c:pt idx="1435">
                  <c:v>0.6208024047748617</c:v>
                </c:pt>
                <c:pt idx="1436">
                  <c:v>0.76224604954925912</c:v>
                </c:pt>
                <c:pt idx="1437">
                  <c:v>0.66588121336273998</c:v>
                </c:pt>
                <c:pt idx="1438">
                  <c:v>0.53077798379456109</c:v>
                </c:pt>
                <c:pt idx="1439">
                  <c:v>0.79597539274756035</c:v>
                </c:pt>
                <c:pt idx="1440">
                  <c:v>1.0437906674787336</c:v>
                </c:pt>
                <c:pt idx="1441">
                  <c:v>0.77633490930025761</c:v>
                </c:pt>
                <c:pt idx="1442">
                  <c:v>0.81706742768124763</c:v>
                </c:pt>
                <c:pt idx="1443">
                  <c:v>0.75410141933194386</c:v>
                </c:pt>
                <c:pt idx="1444">
                  <c:v>0.79262098151766636</c:v>
                </c:pt>
                <c:pt idx="1445">
                  <c:v>0.96001896773767637</c:v>
                </c:pt>
                <c:pt idx="1446">
                  <c:v>1.0307808099739872</c:v>
                </c:pt>
                <c:pt idx="1447">
                  <c:v>0.79220519866834649</c:v>
                </c:pt>
                <c:pt idx="1448">
                  <c:v>0.87270758112274416</c:v>
                </c:pt>
                <c:pt idx="1449">
                  <c:v>0.93114372310882954</c:v>
                </c:pt>
                <c:pt idx="1450">
                  <c:v>0.54572570460328573</c:v>
                </c:pt>
                <c:pt idx="1451">
                  <c:v>0.83908668481351301</c:v>
                </c:pt>
                <c:pt idx="1452">
                  <c:v>0.76570506364423296</c:v>
                </c:pt>
                <c:pt idx="1453">
                  <c:v>0.68825461886558648</c:v>
                </c:pt>
                <c:pt idx="1454">
                  <c:v>1.0503278519288894</c:v>
                </c:pt>
                <c:pt idx="1455">
                  <c:v>1.0614349888086363</c:v>
                </c:pt>
                <c:pt idx="1456">
                  <c:v>0.60894969804987686</c:v>
                </c:pt>
                <c:pt idx="1457">
                  <c:v>1.0287085086794425</c:v>
                </c:pt>
                <c:pt idx="1458">
                  <c:v>0.87055949399992982</c:v>
                </c:pt>
                <c:pt idx="1459">
                  <c:v>0.94014841174705432</c:v>
                </c:pt>
                <c:pt idx="1460">
                  <c:v>0.99891904685551747</c:v>
                </c:pt>
                <c:pt idx="1461">
                  <c:v>1.3999370838603087</c:v>
                </c:pt>
                <c:pt idx="1462">
                  <c:v>1.0062443776286025</c:v>
                </c:pt>
                <c:pt idx="1463">
                  <c:v>0.621076703105644</c:v>
                </c:pt>
                <c:pt idx="1464">
                  <c:v>0.68947432316524326</c:v>
                </c:pt>
                <c:pt idx="1465">
                  <c:v>0.86198005608887307</c:v>
                </c:pt>
                <c:pt idx="1466">
                  <c:v>0.55832522077717539</c:v>
                </c:pt>
                <c:pt idx="1467">
                  <c:v>1.1383904661976711</c:v>
                </c:pt>
                <c:pt idx="1468">
                  <c:v>0.81541049209169991</c:v>
                </c:pt>
                <c:pt idx="1469">
                  <c:v>0.45578556191427944</c:v>
                </c:pt>
                <c:pt idx="1470">
                  <c:v>1.2084900639609295</c:v>
                </c:pt>
                <c:pt idx="1471">
                  <c:v>0.93351613123421151</c:v>
                </c:pt>
                <c:pt idx="1472">
                  <c:v>0.65999288200005646</c:v>
                </c:pt>
                <c:pt idx="1473">
                  <c:v>0.48735539683028589</c:v>
                </c:pt>
                <c:pt idx="1474">
                  <c:v>0.82636367011452949</c:v>
                </c:pt>
                <c:pt idx="1475">
                  <c:v>0.72696225744156762</c:v>
                </c:pt>
                <c:pt idx="1476">
                  <c:v>0.87886820636108676</c:v>
                </c:pt>
                <c:pt idx="1477">
                  <c:v>0.84946525732794442</c:v>
                </c:pt>
                <c:pt idx="1478">
                  <c:v>0.9958762519147718</c:v>
                </c:pt>
                <c:pt idx="1479">
                  <c:v>0.85755627960610159</c:v>
                </c:pt>
                <c:pt idx="1480">
                  <c:v>0.7293639384477385</c:v>
                </c:pt>
                <c:pt idx="1481">
                  <c:v>0.79157518376464375</c:v>
                </c:pt>
                <c:pt idx="1482">
                  <c:v>1.2530173250543617</c:v>
                </c:pt>
                <c:pt idx="1483">
                  <c:v>0.39455429693641947</c:v>
                </c:pt>
                <c:pt idx="1484">
                  <c:v>1.1444666437933189</c:v>
                </c:pt>
                <c:pt idx="1485">
                  <c:v>0.62475868801616841</c:v>
                </c:pt>
                <c:pt idx="1486">
                  <c:v>0.89129629430430746</c:v>
                </c:pt>
                <c:pt idx="1487">
                  <c:v>0.68006680537330333</c:v>
                </c:pt>
                <c:pt idx="1488">
                  <c:v>0.76343294671958339</c:v>
                </c:pt>
                <c:pt idx="1489">
                  <c:v>1.2866544981300121</c:v>
                </c:pt>
                <c:pt idx="1490">
                  <c:v>0.79731715570140438</c:v>
                </c:pt>
                <c:pt idx="1491">
                  <c:v>1.4598469865299417</c:v>
                </c:pt>
                <c:pt idx="1492">
                  <c:v>1.3466880765477216</c:v>
                </c:pt>
                <c:pt idx="1493">
                  <c:v>1.4648103753390402</c:v>
                </c:pt>
                <c:pt idx="1494">
                  <c:v>0.84139618323141374</c:v>
                </c:pt>
                <c:pt idx="1495">
                  <c:v>1.0770039705680194</c:v>
                </c:pt>
                <c:pt idx="1496">
                  <c:v>0.53420098937249372</c:v>
                </c:pt>
                <c:pt idx="1497">
                  <c:v>1.4219262133707367</c:v>
                </c:pt>
                <c:pt idx="1498">
                  <c:v>2.1457177188318961</c:v>
                </c:pt>
                <c:pt idx="1499">
                  <c:v>1.666226757729748</c:v>
                </c:pt>
                <c:pt idx="1500">
                  <c:v>1.446716160705408</c:v>
                </c:pt>
                <c:pt idx="1501">
                  <c:v>1.4937578016715745</c:v>
                </c:pt>
                <c:pt idx="1502">
                  <c:v>1.2293443976638112</c:v>
                </c:pt>
                <c:pt idx="1503">
                  <c:v>0.81382011512541885</c:v>
                </c:pt>
                <c:pt idx="1504">
                  <c:v>0.92377820072163763</c:v>
                </c:pt>
                <c:pt idx="1505">
                  <c:v>1.0968777706695516</c:v>
                </c:pt>
                <c:pt idx="1506">
                  <c:v>1.1382912378137227</c:v>
                </c:pt>
                <c:pt idx="1507">
                  <c:v>0.4075518209272499</c:v>
                </c:pt>
                <c:pt idx="1508">
                  <c:v>1.040186341618391</c:v>
                </c:pt>
                <c:pt idx="1509">
                  <c:v>0.95993168038301746</c:v>
                </c:pt>
                <c:pt idx="1510">
                  <c:v>1.4415833539517753</c:v>
                </c:pt>
                <c:pt idx="1511">
                  <c:v>0.65380911859479063</c:v>
                </c:pt>
                <c:pt idx="1512">
                  <c:v>0.60792377065858494</c:v>
                </c:pt>
                <c:pt idx="1513">
                  <c:v>0.23148440823371594</c:v>
                </c:pt>
                <c:pt idx="1514">
                  <c:v>0.56378508852753551</c:v>
                </c:pt>
                <c:pt idx="1515">
                  <c:v>0.90665294042907651</c:v>
                </c:pt>
                <c:pt idx="1516">
                  <c:v>0.68752418165685025</c:v>
                </c:pt>
                <c:pt idx="1517">
                  <c:v>0.78647033315762271</c:v>
                </c:pt>
                <c:pt idx="1518">
                  <c:v>1.0889684128647734</c:v>
                </c:pt>
                <c:pt idx="1519">
                  <c:v>1.414082631235885</c:v>
                </c:pt>
                <c:pt idx="1520">
                  <c:v>0.46833063897059568</c:v>
                </c:pt>
                <c:pt idx="1521">
                  <c:v>0.72122440805652921</c:v>
                </c:pt>
                <c:pt idx="1522">
                  <c:v>0.75683674627835418</c:v>
                </c:pt>
                <c:pt idx="1523">
                  <c:v>1.7076876585767455</c:v>
                </c:pt>
                <c:pt idx="1524">
                  <c:v>0.91142713371231387</c:v>
                </c:pt>
                <c:pt idx="1525">
                  <c:v>0.77771200846423616</c:v>
                </c:pt>
                <c:pt idx="1526">
                  <c:v>1.1921814005718105</c:v>
                </c:pt>
                <c:pt idx="1527">
                  <c:v>1.8377656675355232</c:v>
                </c:pt>
                <c:pt idx="1528">
                  <c:v>2.3207524106157273</c:v>
                </c:pt>
                <c:pt idx="1529">
                  <c:v>1.794857655428302</c:v>
                </c:pt>
                <c:pt idx="1530">
                  <c:v>2.6540869261551174</c:v>
                </c:pt>
                <c:pt idx="1531">
                  <c:v>1.2981306332187015</c:v>
                </c:pt>
                <c:pt idx="1532">
                  <c:v>0.57397604990318174</c:v>
                </c:pt>
                <c:pt idx="1533">
                  <c:v>0.84881792740201523</c:v>
                </c:pt>
                <c:pt idx="1534">
                  <c:v>1.5597505507853628</c:v>
                </c:pt>
                <c:pt idx="1535">
                  <c:v>0.58930966548224795</c:v>
                </c:pt>
                <c:pt idx="1536">
                  <c:v>1.4408184074464176</c:v>
                </c:pt>
                <c:pt idx="1537">
                  <c:v>1.0814641080637375</c:v>
                </c:pt>
                <c:pt idx="1538">
                  <c:v>1.138036642986394</c:v>
                </c:pt>
                <c:pt idx="1539">
                  <c:v>1.5644804766358202</c:v>
                </c:pt>
                <c:pt idx="1540">
                  <c:v>1.395713813657812</c:v>
                </c:pt>
                <c:pt idx="1541">
                  <c:v>0.39472127683072206</c:v>
                </c:pt>
                <c:pt idx="1542">
                  <c:v>0.31125698062482032</c:v>
                </c:pt>
                <c:pt idx="1543">
                  <c:v>1.4857948362348268</c:v>
                </c:pt>
                <c:pt idx="1544">
                  <c:v>1.9441825790395462</c:v>
                </c:pt>
                <c:pt idx="1545">
                  <c:v>0.82435841452944214</c:v>
                </c:pt>
                <c:pt idx="1546">
                  <c:v>0.59391477071691678</c:v>
                </c:pt>
                <c:pt idx="1547">
                  <c:v>2.0809744966940751</c:v>
                </c:pt>
                <c:pt idx="1548">
                  <c:v>1.2836715151121827</c:v>
                </c:pt>
                <c:pt idx="1549">
                  <c:v>0.98688944071898876</c:v>
                </c:pt>
                <c:pt idx="1550">
                  <c:v>1.7325620910551982</c:v>
                </c:pt>
                <c:pt idx="1551">
                  <c:v>2.0018781773235919</c:v>
                </c:pt>
                <c:pt idx="1552">
                  <c:v>1.2758507519366351</c:v>
                </c:pt>
                <c:pt idx="1553">
                  <c:v>0.87757277454318483</c:v>
                </c:pt>
                <c:pt idx="1554">
                  <c:v>1.2877315106467548</c:v>
                </c:pt>
                <c:pt idx="1555">
                  <c:v>1.4927572015882229</c:v>
                </c:pt>
                <c:pt idx="1556">
                  <c:v>2.6184034732398134E-2</c:v>
                </c:pt>
                <c:pt idx="1557">
                  <c:v>0.8978998405608295</c:v>
                </c:pt>
                <c:pt idx="1558">
                  <c:v>0.72436305835194537</c:v>
                </c:pt>
                <c:pt idx="1559">
                  <c:v>0.45576574950327697</c:v>
                </c:pt>
                <c:pt idx="1560">
                  <c:v>1.4690409737157164</c:v>
                </c:pt>
                <c:pt idx="1561">
                  <c:v>2.0721254583807429</c:v>
                </c:pt>
                <c:pt idx="1562">
                  <c:v>2.6286795926998932</c:v>
                </c:pt>
                <c:pt idx="1563">
                  <c:v>-0.85407301490905418</c:v>
                </c:pt>
                <c:pt idx="1564">
                  <c:v>1.2588576709905774</c:v>
                </c:pt>
                <c:pt idx="1565">
                  <c:v>1.693454180162528</c:v>
                </c:pt>
                <c:pt idx="1566">
                  <c:v>1.9706496478661237</c:v>
                </c:pt>
                <c:pt idx="1567">
                  <c:v>0.82316447048555796</c:v>
                </c:pt>
                <c:pt idx="1568">
                  <c:v>1.1732214705506609</c:v>
                </c:pt>
                <c:pt idx="1569">
                  <c:v>1.0446448626674922</c:v>
                </c:pt>
                <c:pt idx="1570">
                  <c:v>1.4751878360957662</c:v>
                </c:pt>
                <c:pt idx="1571">
                  <c:v>1.5679921097225937</c:v>
                </c:pt>
                <c:pt idx="1572">
                  <c:v>0.31796553538233741</c:v>
                </c:pt>
                <c:pt idx="1573">
                  <c:v>1.0196054541656778</c:v>
                </c:pt>
                <c:pt idx="1574">
                  <c:v>0.7068493258816918</c:v>
                </c:pt>
                <c:pt idx="1575">
                  <c:v>1.9286262869926289</c:v>
                </c:pt>
                <c:pt idx="1576">
                  <c:v>1.5129448534635022</c:v>
                </c:pt>
                <c:pt idx="1577">
                  <c:v>0.391187527066652</c:v>
                </c:pt>
                <c:pt idx="1578">
                  <c:v>1.1853314406752842</c:v>
                </c:pt>
                <c:pt idx="1579">
                  <c:v>0.12149030859114164</c:v>
                </c:pt>
                <c:pt idx="1580">
                  <c:v>0.57886042077519828</c:v>
                </c:pt>
                <c:pt idx="1581">
                  <c:v>3.1023963153792466E-2</c:v>
                </c:pt>
                <c:pt idx="1582">
                  <c:v>1.1613018932849128</c:v>
                </c:pt>
                <c:pt idx="1583">
                  <c:v>2.4095308474340862</c:v>
                </c:pt>
                <c:pt idx="1584">
                  <c:v>1.7531138939032263</c:v>
                </c:pt>
                <c:pt idx="1585">
                  <c:v>1.1654660485503154</c:v>
                </c:pt>
                <c:pt idx="1586">
                  <c:v>-0.30050830870866135</c:v>
                </c:pt>
                <c:pt idx="1587">
                  <c:v>1.2082078660396531</c:v>
                </c:pt>
                <c:pt idx="1588">
                  <c:v>1.5628182687695056</c:v>
                </c:pt>
                <c:pt idx="1589">
                  <c:v>1.5634119966256721</c:v>
                </c:pt>
                <c:pt idx="1590">
                  <c:v>0.2660220944992312</c:v>
                </c:pt>
                <c:pt idx="1591">
                  <c:v>0.85940211668648836</c:v>
                </c:pt>
                <c:pt idx="1592">
                  <c:v>1.1439229033530529</c:v>
                </c:pt>
                <c:pt idx="1593">
                  <c:v>0.21552470823065265</c:v>
                </c:pt>
                <c:pt idx="1594">
                  <c:v>0.17615558852184057</c:v>
                </c:pt>
                <c:pt idx="1595">
                  <c:v>1.1707253165598084</c:v>
                </c:pt>
                <c:pt idx="1596">
                  <c:v>2.548167841661992</c:v>
                </c:pt>
                <c:pt idx="1597">
                  <c:v>0.42651666972544949</c:v>
                </c:pt>
                <c:pt idx="1598">
                  <c:v>0.79425224910525571</c:v>
                </c:pt>
                <c:pt idx="1599">
                  <c:v>6.3787186868387566E-2</c:v>
                </c:pt>
                <c:pt idx="1600">
                  <c:v>1.9519306583787115</c:v>
                </c:pt>
                <c:pt idx="1601">
                  <c:v>1.0103026049459354</c:v>
                </c:pt>
                <c:pt idx="1602">
                  <c:v>1.7841450280738864</c:v>
                </c:pt>
                <c:pt idx="1603">
                  <c:v>1.0950363970707775</c:v>
                </c:pt>
                <c:pt idx="1604">
                  <c:v>1.9535331085866463</c:v>
                </c:pt>
                <c:pt idx="1605">
                  <c:v>0.66499704629421552</c:v>
                </c:pt>
                <c:pt idx="1606">
                  <c:v>1.5300812364894532</c:v>
                </c:pt>
                <c:pt idx="1607">
                  <c:v>-0.57414240963224172</c:v>
                </c:pt>
                <c:pt idx="1608">
                  <c:v>1.4500761840201872</c:v>
                </c:pt>
                <c:pt idx="1609">
                  <c:v>2.3032614753276475</c:v>
                </c:pt>
                <c:pt idx="1610">
                  <c:v>1.2377728590261752</c:v>
                </c:pt>
                <c:pt idx="1611">
                  <c:v>1.0466290839366144</c:v>
                </c:pt>
                <c:pt idx="1612">
                  <c:v>0.70777632892398479</c:v>
                </c:pt>
                <c:pt idx="1613">
                  <c:v>1.5230579011090954</c:v>
                </c:pt>
                <c:pt idx="1614">
                  <c:v>1.6614900962430317</c:v>
                </c:pt>
                <c:pt idx="1615">
                  <c:v>2.1675421071169225</c:v>
                </c:pt>
                <c:pt idx="1616">
                  <c:v>1.8477821605696576</c:v>
                </c:pt>
                <c:pt idx="1617">
                  <c:v>1.6515691230587635</c:v>
                </c:pt>
                <c:pt idx="1618">
                  <c:v>2.7048536186455752</c:v>
                </c:pt>
                <c:pt idx="1619">
                  <c:v>1.9402563551293235</c:v>
                </c:pt>
                <c:pt idx="1620">
                  <c:v>0.66169569084373692</c:v>
                </c:pt>
                <c:pt idx="1621">
                  <c:v>2.3752560462114558</c:v>
                </c:pt>
                <c:pt idx="1622">
                  <c:v>1.7652641339655399</c:v>
                </c:pt>
                <c:pt idx="1623">
                  <c:v>1.402337508831228</c:v>
                </c:pt>
                <c:pt idx="1624">
                  <c:v>2.2920873412515075</c:v>
                </c:pt>
                <c:pt idx="1625">
                  <c:v>1.0497525617384653</c:v>
                </c:pt>
                <c:pt idx="1626">
                  <c:v>1.7305644657236801</c:v>
                </c:pt>
                <c:pt idx="1627">
                  <c:v>0.36544804980711387</c:v>
                </c:pt>
                <c:pt idx="1628">
                  <c:v>3.1347095230481439</c:v>
                </c:pt>
                <c:pt idx="1629">
                  <c:v>1.1594809382663409</c:v>
                </c:pt>
                <c:pt idx="1630">
                  <c:v>-1.8221297590644382E-2</c:v>
                </c:pt>
                <c:pt idx="1631">
                  <c:v>0.1703409344656264</c:v>
                </c:pt>
                <c:pt idx="1632">
                  <c:v>6.0423890208141096E-2</c:v>
                </c:pt>
                <c:pt idx="1633">
                  <c:v>1.0191918544672902</c:v>
                </c:pt>
                <c:pt idx="1634">
                  <c:v>4.1561345321828913</c:v>
                </c:pt>
                <c:pt idx="1635">
                  <c:v>-0.23433648095993526</c:v>
                </c:pt>
                <c:pt idx="1636">
                  <c:v>1.6357023345659196</c:v>
                </c:pt>
                <c:pt idx="1637">
                  <c:v>-5.2265624065183286E-2</c:v>
                </c:pt>
                <c:pt idx="1638">
                  <c:v>2.6107500937350978</c:v>
                </c:pt>
                <c:pt idx="1639">
                  <c:v>2.5613954425241467</c:v>
                </c:pt>
                <c:pt idx="1640">
                  <c:v>1.1346129070630484</c:v>
                </c:pt>
                <c:pt idx="1641">
                  <c:v>1.7134802680861985</c:v>
                </c:pt>
                <c:pt idx="1642">
                  <c:v>3.8186315268998778</c:v>
                </c:pt>
                <c:pt idx="1643">
                  <c:v>-1.3978518835844918</c:v>
                </c:pt>
                <c:pt idx="1644">
                  <c:v>9.5419179895942091E-2</c:v>
                </c:pt>
                <c:pt idx="1645">
                  <c:v>-0.17243888991967787</c:v>
                </c:pt>
                <c:pt idx="1646">
                  <c:v>1.7542728070006626</c:v>
                </c:pt>
                <c:pt idx="1647">
                  <c:v>2.1483488753975322</c:v>
                </c:pt>
                <c:pt idx="1648">
                  <c:v>0.55620346700498302</c:v>
                </c:pt>
                <c:pt idx="1649">
                  <c:v>1.657573234907036</c:v>
                </c:pt>
                <c:pt idx="1650">
                  <c:v>1.5975848181554448</c:v>
                </c:pt>
                <c:pt idx="1651">
                  <c:v>3.4082337844659034</c:v>
                </c:pt>
                <c:pt idx="1652">
                  <c:v>3.9189540963822913</c:v>
                </c:pt>
                <c:pt idx="1653">
                  <c:v>2.8968851390809434</c:v>
                </c:pt>
                <c:pt idx="1654">
                  <c:v>0.32298199544522671</c:v>
                </c:pt>
                <c:pt idx="1655">
                  <c:v>1.1391576751841341</c:v>
                </c:pt>
                <c:pt idx="1656">
                  <c:v>2.0370325532147739</c:v>
                </c:pt>
                <c:pt idx="1657">
                  <c:v>0.92588264239807705</c:v>
                </c:pt>
                <c:pt idx="1658">
                  <c:v>6.8976861352168378E-2</c:v>
                </c:pt>
                <c:pt idx="1659">
                  <c:v>2.3770029444832694</c:v>
                </c:pt>
                <c:pt idx="1660">
                  <c:v>11.84102930936422</c:v>
                </c:pt>
                <c:pt idx="1661">
                  <c:v>3.8231389512674143</c:v>
                </c:pt>
                <c:pt idx="1662">
                  <c:v>1.7933039985698227</c:v>
                </c:pt>
                <c:pt idx="1663">
                  <c:v>-1.416515906835526</c:v>
                </c:pt>
                <c:pt idx="1664">
                  <c:v>2.8017513738421949</c:v>
                </c:pt>
                <c:pt idx="1665">
                  <c:v>2.2176201274097775</c:v>
                </c:pt>
                <c:pt idx="1666">
                  <c:v>1.6542744071550373</c:v>
                </c:pt>
                <c:pt idx="1667">
                  <c:v>2.7364092110690477</c:v>
                </c:pt>
                <c:pt idx="1668">
                  <c:v>0.22327746971402107</c:v>
                </c:pt>
                <c:pt idx="1669">
                  <c:v>2.4836425675261831</c:v>
                </c:pt>
                <c:pt idx="1670">
                  <c:v>4.9564721462317296</c:v>
                </c:pt>
                <c:pt idx="1671">
                  <c:v>2.0402160759492527</c:v>
                </c:pt>
                <c:pt idx="1672">
                  <c:v>3.2756456898496213</c:v>
                </c:pt>
                <c:pt idx="1673">
                  <c:v>2.255601839756888</c:v>
                </c:pt>
                <c:pt idx="1674">
                  <c:v>2.3970726269294014</c:v>
                </c:pt>
                <c:pt idx="1675">
                  <c:v>0.87919826121284306</c:v>
                </c:pt>
                <c:pt idx="1676">
                  <c:v>1.6429440939895763</c:v>
                </c:pt>
                <c:pt idx="1677">
                  <c:v>3.5316212573674277</c:v>
                </c:pt>
                <c:pt idx="1678">
                  <c:v>1.5056699115952716</c:v>
                </c:pt>
                <c:pt idx="1679">
                  <c:v>1.3744610300514462</c:v>
                </c:pt>
                <c:pt idx="1680">
                  <c:v>1.3697297562273294</c:v>
                </c:pt>
                <c:pt idx="1681">
                  <c:v>1.3353339593209004</c:v>
                </c:pt>
                <c:pt idx="1682">
                  <c:v>3.126179880154595</c:v>
                </c:pt>
                <c:pt idx="1683">
                  <c:v>1.9837328404720871</c:v>
                </c:pt>
                <c:pt idx="1684">
                  <c:v>0.47290541786033496</c:v>
                </c:pt>
                <c:pt idx="1685">
                  <c:v>4.8128934343186929</c:v>
                </c:pt>
                <c:pt idx="1686">
                  <c:v>-0.71753590107639853</c:v>
                </c:pt>
                <c:pt idx="1687">
                  <c:v>1.6452838266082952</c:v>
                </c:pt>
                <c:pt idx="1688">
                  <c:v>1.9913961095575503</c:v>
                </c:pt>
                <c:pt idx="1689">
                  <c:v>1.6202414828330052</c:v>
                </c:pt>
                <c:pt idx="1690">
                  <c:v>4.4741287502915235</c:v>
                </c:pt>
                <c:pt idx="1691">
                  <c:v>3.845001636019389</c:v>
                </c:pt>
                <c:pt idx="1692">
                  <c:v>1.0963455691442952</c:v>
                </c:pt>
                <c:pt idx="1693">
                  <c:v>0.10839638065691019</c:v>
                </c:pt>
                <c:pt idx="1694">
                  <c:v>0.45445324279842692</c:v>
                </c:pt>
                <c:pt idx="1695">
                  <c:v>1.3585782021326418</c:v>
                </c:pt>
                <c:pt idx="1696">
                  <c:v>-1.8775886466116951</c:v>
                </c:pt>
                <c:pt idx="1697">
                  <c:v>7.4627640536238777</c:v>
                </c:pt>
                <c:pt idx="1698">
                  <c:v>4.8560525686334115</c:v>
                </c:pt>
                <c:pt idx="1699">
                  <c:v>3.3958603930025015</c:v>
                </c:pt>
                <c:pt idx="1700">
                  <c:v>-1.6851896735972072</c:v>
                </c:pt>
                <c:pt idx="1701">
                  <c:v>-3.2646164860415405</c:v>
                </c:pt>
                <c:pt idx="1702">
                  <c:v>9.0935009989436111</c:v>
                </c:pt>
                <c:pt idx="1703">
                  <c:v>-3.3594543308432336</c:v>
                </c:pt>
                <c:pt idx="1704">
                  <c:v>1.8099477227593168</c:v>
                </c:pt>
                <c:pt idx="1705">
                  <c:v>1.8343944744855403</c:v>
                </c:pt>
                <c:pt idx="1706">
                  <c:v>10.362105024117136</c:v>
                </c:pt>
                <c:pt idx="1707">
                  <c:v>1.4045676582312305</c:v>
                </c:pt>
                <c:pt idx="1708">
                  <c:v>11.451773237930382</c:v>
                </c:pt>
                <c:pt idx="1709">
                  <c:v>2.5031156002572716</c:v>
                </c:pt>
                <c:pt idx="1710">
                  <c:v>1.21008367910837</c:v>
                </c:pt>
                <c:pt idx="1711">
                  <c:v>7.8092864145571257</c:v>
                </c:pt>
                <c:pt idx="1712">
                  <c:v>7.1221989842843882</c:v>
                </c:pt>
                <c:pt idx="1713">
                  <c:v>15.395536787266975</c:v>
                </c:pt>
                <c:pt idx="1714">
                  <c:v>0.21789681512963002</c:v>
                </c:pt>
                <c:pt idx="1715">
                  <c:v>17.379364465526212</c:v>
                </c:pt>
                <c:pt idx="1716">
                  <c:v>6.8404551151636674</c:v>
                </c:pt>
                <c:pt idx="1717">
                  <c:v>6.3684251335261477</c:v>
                </c:pt>
                <c:pt idx="1718">
                  <c:v>13.222812977387353</c:v>
                </c:pt>
                <c:pt idx="1719">
                  <c:v>-0.81537273978124958</c:v>
                </c:pt>
                <c:pt idx="1720">
                  <c:v>4.0081380687184938</c:v>
                </c:pt>
                <c:pt idx="1721">
                  <c:v>3.4906465543756462</c:v>
                </c:pt>
                <c:pt idx="1722">
                  <c:v>11.504053390988927</c:v>
                </c:pt>
                <c:pt idx="1723">
                  <c:v>1.4998427926657558</c:v>
                </c:pt>
                <c:pt idx="1724">
                  <c:v>8.2913105103099483</c:v>
                </c:pt>
                <c:pt idx="1725">
                  <c:v>11.305919622526243</c:v>
                </c:pt>
                <c:pt idx="1726">
                  <c:v>9.825078671721041</c:v>
                </c:pt>
                <c:pt idx="1727">
                  <c:v>4.6652658018730824</c:v>
                </c:pt>
                <c:pt idx="1728">
                  <c:v>5.8272840596205491</c:v>
                </c:pt>
                <c:pt idx="1729">
                  <c:v>12.192071007636411</c:v>
                </c:pt>
                <c:pt idx="1730">
                  <c:v>5.2165580896645869</c:v>
                </c:pt>
                <c:pt idx="1731">
                  <c:v>7.5742294808091932</c:v>
                </c:pt>
                <c:pt idx="1732">
                  <c:v>0.69335113085645117</c:v>
                </c:pt>
                <c:pt idx="1733">
                  <c:v>11.84107266750344</c:v>
                </c:pt>
                <c:pt idx="1734">
                  <c:v>2.3764800656367484</c:v>
                </c:pt>
                <c:pt idx="1735">
                  <c:v>4.5547928550835683</c:v>
                </c:pt>
                <c:pt idx="1736">
                  <c:v>-0.66053994473495192</c:v>
                </c:pt>
                <c:pt idx="1737">
                  <c:v>-1.1873118348539218</c:v>
                </c:pt>
                <c:pt idx="1738">
                  <c:v>8.7986171720394619</c:v>
                </c:pt>
                <c:pt idx="1739">
                  <c:v>-3.6125806134930531</c:v>
                </c:pt>
                <c:pt idx="1740">
                  <c:v>2.7976747790505518</c:v>
                </c:pt>
                <c:pt idx="1741">
                  <c:v>4.1341113888108332</c:v>
                </c:pt>
                <c:pt idx="1742">
                  <c:v>6.5926801264561803</c:v>
                </c:pt>
                <c:pt idx="1743">
                  <c:v>0.50166131932410163</c:v>
                </c:pt>
                <c:pt idx="1744">
                  <c:v>16.664620970937683</c:v>
                </c:pt>
                <c:pt idx="1745">
                  <c:v>4.9251275158441157</c:v>
                </c:pt>
                <c:pt idx="1746">
                  <c:v>0.84979901569464278</c:v>
                </c:pt>
                <c:pt idx="1747">
                  <c:v>3.2179070317454972</c:v>
                </c:pt>
                <c:pt idx="1748">
                  <c:v>-1.2393324038917124</c:v>
                </c:pt>
                <c:pt idx="1749">
                  <c:v>-9.0069895335193113</c:v>
                </c:pt>
                <c:pt idx="1750">
                  <c:v>-4.1773012468782573</c:v>
                </c:pt>
                <c:pt idx="1751">
                  <c:v>-7.9901476213118912</c:v>
                </c:pt>
                <c:pt idx="1752">
                  <c:v>-8.9357007771934658</c:v>
                </c:pt>
                <c:pt idx="1753">
                  <c:v>25.290238043273611</c:v>
                </c:pt>
                <c:pt idx="1754">
                  <c:v>8.4443450978987311</c:v>
                </c:pt>
                <c:pt idx="1755">
                  <c:v>1.3129919400505496</c:v>
                </c:pt>
                <c:pt idx="1756">
                  <c:v>10.791847797865506</c:v>
                </c:pt>
                <c:pt idx="1757">
                  <c:v>7.6955104513399046</c:v>
                </c:pt>
                <c:pt idx="1758">
                  <c:v>11.451924177798071</c:v>
                </c:pt>
                <c:pt idx="1759">
                  <c:v>19.254578721850162</c:v>
                </c:pt>
                <c:pt idx="1760">
                  <c:v>6.4423062863831806</c:v>
                </c:pt>
                <c:pt idx="1761">
                  <c:v>3.6985586307068208</c:v>
                </c:pt>
                <c:pt idx="1762">
                  <c:v>-9.996593235050522</c:v>
                </c:pt>
                <c:pt idx="1763">
                  <c:v>12.709044470942265</c:v>
                </c:pt>
                <c:pt idx="1764">
                  <c:v>-7.0557268589904689</c:v>
                </c:pt>
                <c:pt idx="1765">
                  <c:v>0.62046494374895456</c:v>
                </c:pt>
                <c:pt idx="1766">
                  <c:v>8.2079372022336763</c:v>
                </c:pt>
                <c:pt idx="1767">
                  <c:v>7.9497564675140104</c:v>
                </c:pt>
                <c:pt idx="1768">
                  <c:v>17.033796134002962</c:v>
                </c:pt>
                <c:pt idx="1769">
                  <c:v>8.2079685797333521</c:v>
                </c:pt>
                <c:pt idx="1770">
                  <c:v>6.1818050701244598</c:v>
                </c:pt>
                <c:pt idx="1771">
                  <c:v>-1.9834620978104276</c:v>
                </c:pt>
                <c:pt idx="1772">
                  <c:v>0.80601035706484747</c:v>
                </c:pt>
                <c:pt idx="1773">
                  <c:v>-10.160505588670835</c:v>
                </c:pt>
                <c:pt idx="1774">
                  <c:v>-0.86553963272916712</c:v>
                </c:pt>
                <c:pt idx="1775">
                  <c:v>4.7182080036327259</c:v>
                </c:pt>
                <c:pt idx="1776">
                  <c:v>7.9073667778130403</c:v>
                </c:pt>
                <c:pt idx="1777">
                  <c:v>17.425360411955786</c:v>
                </c:pt>
                <c:pt idx="1778">
                  <c:v>0.38216420513061505</c:v>
                </c:pt>
                <c:pt idx="1779">
                  <c:v>1.4834697267173347</c:v>
                </c:pt>
                <c:pt idx="1780">
                  <c:v>9.8588886503178035</c:v>
                </c:pt>
                <c:pt idx="1781">
                  <c:v>17.548698996190417</c:v>
                </c:pt>
                <c:pt idx="1782">
                  <c:v>6.4874045893126944</c:v>
                </c:pt>
                <c:pt idx="1783">
                  <c:v>-5.8111965346722547</c:v>
                </c:pt>
                <c:pt idx="1784">
                  <c:v>0.43407564637676727</c:v>
                </c:pt>
                <c:pt idx="1785">
                  <c:v>6.5417377509846464</c:v>
                </c:pt>
                <c:pt idx="1786">
                  <c:v>-1.6178454048470976</c:v>
                </c:pt>
                <c:pt idx="1787">
                  <c:v>-4.4806037159668648</c:v>
                </c:pt>
                <c:pt idx="1788">
                  <c:v>4.6872504256366927</c:v>
                </c:pt>
                <c:pt idx="1789">
                  <c:v>-6.9242616378659729</c:v>
                </c:pt>
                <c:pt idx="1790">
                  <c:v>-0.54945742429866162</c:v>
                </c:pt>
                <c:pt idx="1791">
                  <c:v>6.3167041468032386</c:v>
                </c:pt>
                <c:pt idx="1792">
                  <c:v>3.3814799088124601</c:v>
                </c:pt>
                <c:pt idx="1793">
                  <c:v>3.8956473682015269</c:v>
                </c:pt>
                <c:pt idx="1794">
                  <c:v>-0.58831559277843126</c:v>
                </c:pt>
                <c:pt idx="1795">
                  <c:v>14.135318149414795</c:v>
                </c:pt>
                <c:pt idx="1796">
                  <c:v>-8.1590215132289803</c:v>
                </c:pt>
                <c:pt idx="1797">
                  <c:v>-0.19863261697141185</c:v>
                </c:pt>
                <c:pt idx="1798">
                  <c:v>6.2970979520672978</c:v>
                </c:pt>
                <c:pt idx="1799">
                  <c:v>8.9897636049581617</c:v>
                </c:pt>
                <c:pt idx="1800">
                  <c:v>7.9768366691177981</c:v>
                </c:pt>
                <c:pt idx="1801">
                  <c:v>12.385284318888306</c:v>
                </c:pt>
                <c:pt idx="1802">
                  <c:v>13.21297496559014</c:v>
                </c:pt>
                <c:pt idx="1803">
                  <c:v>1.2142980196186588</c:v>
                </c:pt>
                <c:pt idx="1804">
                  <c:v>-5.9872249198841985</c:v>
                </c:pt>
                <c:pt idx="1805">
                  <c:v>-10.199138187811563</c:v>
                </c:pt>
                <c:pt idx="1806">
                  <c:v>3.4427720949860317</c:v>
                </c:pt>
                <c:pt idx="1807">
                  <c:v>-4.2651758835053712</c:v>
                </c:pt>
                <c:pt idx="1808">
                  <c:v>-0.36154303942705629</c:v>
                </c:pt>
                <c:pt idx="1809">
                  <c:v>10.188632239920516</c:v>
                </c:pt>
                <c:pt idx="1810">
                  <c:v>14.161520179040734</c:v>
                </c:pt>
                <c:pt idx="1811">
                  <c:v>13.178428677068155</c:v>
                </c:pt>
                <c:pt idx="1812">
                  <c:v>18.483657387408648</c:v>
                </c:pt>
                <c:pt idx="1813">
                  <c:v>-5.5553873938028921</c:v>
                </c:pt>
                <c:pt idx="1814">
                  <c:v>-15.963277296151677</c:v>
                </c:pt>
                <c:pt idx="1815">
                  <c:v>-0.35250469163101661</c:v>
                </c:pt>
                <c:pt idx="1816">
                  <c:v>1.0711850489584518</c:v>
                </c:pt>
                <c:pt idx="1817">
                  <c:v>2.1046687732226217</c:v>
                </c:pt>
                <c:pt idx="1818">
                  <c:v>-2.1468116226138698</c:v>
                </c:pt>
                <c:pt idx="1819">
                  <c:v>6.7734127707343443</c:v>
                </c:pt>
                <c:pt idx="1820">
                  <c:v>-2.1822642521851341</c:v>
                </c:pt>
                <c:pt idx="1821">
                  <c:v>0.50529009271588332</c:v>
                </c:pt>
                <c:pt idx="1822">
                  <c:v>-1.1071262507439488</c:v>
                </c:pt>
                <c:pt idx="1823">
                  <c:v>10.496767486717893</c:v>
                </c:pt>
                <c:pt idx="1824">
                  <c:v>20.152702173989542</c:v>
                </c:pt>
                <c:pt idx="1825">
                  <c:v>16.113307758524897</c:v>
                </c:pt>
              </c:numCache>
            </c:numRef>
          </c:yVal>
          <c:smooth val="0"/>
        </c:ser>
        <c:ser>
          <c:idx val="2"/>
          <c:order val="2"/>
          <c:tx>
            <c:strRef>
              <c:f>'11-Langley'!$AI$8</c:f>
              <c:strCache>
                <c:ptCount val="1"/>
                <c:pt idx="0">
                  <c:v>AOD</c:v>
                </c:pt>
              </c:strCache>
            </c:strRef>
          </c:tx>
          <c:spPr>
            <a:ln w="28575">
              <a:noFill/>
            </a:ln>
          </c:spPr>
          <c:xVal>
            <c:numRef>
              <c:f>'11-Langley'!$A$9:$A$1834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'11-Langley'!$AI$9:$AI$1834</c:f>
              <c:numCache>
                <c:formatCode>General</c:formatCode>
                <c:ptCount val="1826"/>
                <c:pt idx="0">
                  <c:v>-8.8319999999999996E-3</c:v>
                </c:pt>
                <c:pt idx="1">
                  <c:v>4.2878558970195941</c:v>
                </c:pt>
                <c:pt idx="2">
                  <c:v>-9.2205202283607601</c:v>
                </c:pt>
                <c:pt idx="3">
                  <c:v>12.077109301889994</c:v>
                </c:pt>
                <c:pt idx="4">
                  <c:v>5.9713590377481465</c:v>
                </c:pt>
                <c:pt idx="5">
                  <c:v>10.320217614319239</c:v>
                </c:pt>
                <c:pt idx="6">
                  <c:v>-8.0559101539013547</c:v>
                </c:pt>
                <c:pt idx="7">
                  <c:v>3.6452248087678143</c:v>
                </c:pt>
                <c:pt idx="8">
                  <c:v>-12.155911357577027</c:v>
                </c:pt>
                <c:pt idx="9">
                  <c:v>10.083954504876203</c:v>
                </c:pt>
                <c:pt idx="10">
                  <c:v>9.9203325458356932</c:v>
                </c:pt>
                <c:pt idx="11">
                  <c:v>15.409512547842214</c:v>
                </c:pt>
                <c:pt idx="12">
                  <c:v>2.4779341743884844</c:v>
                </c:pt>
                <c:pt idx="13">
                  <c:v>12.979928018725735</c:v>
                </c:pt>
                <c:pt idx="14">
                  <c:v>-12.097194178650115</c:v>
                </c:pt>
                <c:pt idx="15">
                  <c:v>2.5698237554361874</c:v>
                </c:pt>
                <c:pt idx="16">
                  <c:v>5.9145661660492372</c:v>
                </c:pt>
                <c:pt idx="17">
                  <c:v>0.87336329130029366</c:v>
                </c:pt>
                <c:pt idx="18">
                  <c:v>2.4305168624023668</c:v>
                </c:pt>
                <c:pt idx="19">
                  <c:v>5.3465340713313561</c:v>
                </c:pt>
                <c:pt idx="20">
                  <c:v>9.9523791168307802</c:v>
                </c:pt>
                <c:pt idx="21">
                  <c:v>17.893720037015701</c:v>
                </c:pt>
                <c:pt idx="22">
                  <c:v>2.073315559766078</c:v>
                </c:pt>
                <c:pt idx="23">
                  <c:v>11.649609156743919</c:v>
                </c:pt>
                <c:pt idx="24">
                  <c:v>4.748942771469693</c:v>
                </c:pt>
                <c:pt idx="25">
                  <c:v>11.895220363811697</c:v>
                </c:pt>
                <c:pt idx="26">
                  <c:v>3.0358877357477181</c:v>
                </c:pt>
                <c:pt idx="27">
                  <c:v>6.6104316158414722</c:v>
                </c:pt>
                <c:pt idx="28">
                  <c:v>0.45292264435878371</c:v>
                </c:pt>
                <c:pt idx="29">
                  <c:v>-2.7795845753441148</c:v>
                </c:pt>
                <c:pt idx="30">
                  <c:v>4.9311146000278612</c:v>
                </c:pt>
                <c:pt idx="31">
                  <c:v>5.5577236466664335</c:v>
                </c:pt>
                <c:pt idx="32">
                  <c:v>4.080859925366517</c:v>
                </c:pt>
                <c:pt idx="33">
                  <c:v>-0.82468858841917136</c:v>
                </c:pt>
                <c:pt idx="34">
                  <c:v>6.3943508607842112</c:v>
                </c:pt>
                <c:pt idx="35">
                  <c:v>15.526000789301472</c:v>
                </c:pt>
                <c:pt idx="36">
                  <c:v>12.035501153735719</c:v>
                </c:pt>
                <c:pt idx="37">
                  <c:v>4.2671517426849768</c:v>
                </c:pt>
                <c:pt idx="38">
                  <c:v>0.20313126769200576</c:v>
                </c:pt>
                <c:pt idx="39">
                  <c:v>5.1807444731156655</c:v>
                </c:pt>
                <c:pt idx="40">
                  <c:v>-0.84476032866306483</c:v>
                </c:pt>
                <c:pt idx="41">
                  <c:v>5.5411286227638374</c:v>
                </c:pt>
                <c:pt idx="42">
                  <c:v>5.635248678087037</c:v>
                </c:pt>
                <c:pt idx="43">
                  <c:v>6.413329228485618</c:v>
                </c:pt>
                <c:pt idx="44">
                  <c:v>7.4443387101388154</c:v>
                </c:pt>
                <c:pt idx="45">
                  <c:v>3.1586919252218295</c:v>
                </c:pt>
                <c:pt idx="46">
                  <c:v>-7.1059860475376695</c:v>
                </c:pt>
                <c:pt idx="47">
                  <c:v>1.8329234783994066</c:v>
                </c:pt>
                <c:pt idx="48">
                  <c:v>-0.25911428158114763</c:v>
                </c:pt>
                <c:pt idx="49">
                  <c:v>0.96853343043386619</c:v>
                </c:pt>
                <c:pt idx="50">
                  <c:v>3.2615549947792331</c:v>
                </c:pt>
                <c:pt idx="51">
                  <c:v>-4.2254958320265956</c:v>
                </c:pt>
                <c:pt idx="52">
                  <c:v>7.6178119606642802</c:v>
                </c:pt>
                <c:pt idx="53">
                  <c:v>-0.7164210535573311</c:v>
                </c:pt>
                <c:pt idx="54">
                  <c:v>6.698812516474085</c:v>
                </c:pt>
                <c:pt idx="55">
                  <c:v>-4.0500321250480527</c:v>
                </c:pt>
                <c:pt idx="56">
                  <c:v>10.083125218110865</c:v>
                </c:pt>
                <c:pt idx="57">
                  <c:v>-5.0212376676998911</c:v>
                </c:pt>
                <c:pt idx="58">
                  <c:v>5.7667470058082486</c:v>
                </c:pt>
                <c:pt idx="59">
                  <c:v>18.259471463116824</c:v>
                </c:pt>
                <c:pt idx="60">
                  <c:v>-3.9093308674917591</c:v>
                </c:pt>
                <c:pt idx="61">
                  <c:v>8.1200711633482108</c:v>
                </c:pt>
                <c:pt idx="62">
                  <c:v>7.1962925452221151</c:v>
                </c:pt>
                <c:pt idx="63">
                  <c:v>-3.378752887791268</c:v>
                </c:pt>
                <c:pt idx="64">
                  <c:v>-3.2997640508983146</c:v>
                </c:pt>
                <c:pt idx="65">
                  <c:v>7.0775734301386244</c:v>
                </c:pt>
                <c:pt idx="66">
                  <c:v>4.8129952722241161</c:v>
                </c:pt>
                <c:pt idx="67">
                  <c:v>5.5867763006744502</c:v>
                </c:pt>
                <c:pt idx="68">
                  <c:v>11.741947406932541</c:v>
                </c:pt>
                <c:pt idx="69">
                  <c:v>-10.016351289064438</c:v>
                </c:pt>
                <c:pt idx="70">
                  <c:v>0.96889440247778835</c:v>
                </c:pt>
                <c:pt idx="71">
                  <c:v>-4.1065956716419292</c:v>
                </c:pt>
                <c:pt idx="72">
                  <c:v>-0.67157454409845185</c:v>
                </c:pt>
                <c:pt idx="73">
                  <c:v>1.0912682721210061</c:v>
                </c:pt>
                <c:pt idx="74">
                  <c:v>-1.8511124435476627</c:v>
                </c:pt>
                <c:pt idx="75">
                  <c:v>10.207662214895453</c:v>
                </c:pt>
                <c:pt idx="76">
                  <c:v>-2.6554903804652397</c:v>
                </c:pt>
                <c:pt idx="77">
                  <c:v>-2.9781088976358379</c:v>
                </c:pt>
                <c:pt idx="78">
                  <c:v>10.460968923473297</c:v>
                </c:pt>
                <c:pt idx="79">
                  <c:v>4.2995027875941769</c:v>
                </c:pt>
                <c:pt idx="80">
                  <c:v>8.4334665185946047</c:v>
                </c:pt>
                <c:pt idx="81">
                  <c:v>5.0557618475204658</c:v>
                </c:pt>
                <c:pt idx="82">
                  <c:v>4.3654557802661893</c:v>
                </c:pt>
                <c:pt idx="83">
                  <c:v>0.25387309928892249</c:v>
                </c:pt>
                <c:pt idx="84">
                  <c:v>-5.0215953516116691</c:v>
                </c:pt>
                <c:pt idx="85">
                  <c:v>1.6385026553924524</c:v>
                </c:pt>
                <c:pt idx="86">
                  <c:v>-9.4956444412785839</c:v>
                </c:pt>
                <c:pt idx="87">
                  <c:v>-3.4276110976121785</c:v>
                </c:pt>
                <c:pt idx="88">
                  <c:v>1.2788655337407375</c:v>
                </c:pt>
                <c:pt idx="89">
                  <c:v>2.6787763588723017</c:v>
                </c:pt>
                <c:pt idx="90">
                  <c:v>3.713753544005713</c:v>
                </c:pt>
                <c:pt idx="91">
                  <c:v>8.2775516952909314</c:v>
                </c:pt>
                <c:pt idx="92">
                  <c:v>19.904606887551129</c:v>
                </c:pt>
                <c:pt idx="93">
                  <c:v>8.3380082976284905E-3</c:v>
                </c:pt>
                <c:pt idx="94">
                  <c:v>0.54784724246246508</c:v>
                </c:pt>
                <c:pt idx="95">
                  <c:v>-7.85256219369235</c:v>
                </c:pt>
                <c:pt idx="96">
                  <c:v>-2.0210338317822316</c:v>
                </c:pt>
                <c:pt idx="97">
                  <c:v>-0.32413056194176831</c:v>
                </c:pt>
                <c:pt idx="98">
                  <c:v>6.7019792492907539</c:v>
                </c:pt>
                <c:pt idx="99">
                  <c:v>6.7490607181616245</c:v>
                </c:pt>
                <c:pt idx="100">
                  <c:v>6.5800563527584073</c:v>
                </c:pt>
                <c:pt idx="101">
                  <c:v>10.521451958050092</c:v>
                </c:pt>
                <c:pt idx="102">
                  <c:v>2.1781479724900916</c:v>
                </c:pt>
                <c:pt idx="103">
                  <c:v>2.5290208599373343</c:v>
                </c:pt>
                <c:pt idx="104">
                  <c:v>3.2831712832242164</c:v>
                </c:pt>
                <c:pt idx="105">
                  <c:v>5.0238012323664734</c:v>
                </c:pt>
                <c:pt idx="106">
                  <c:v>9.2969694813346084</c:v>
                </c:pt>
                <c:pt idx="107">
                  <c:v>10.42119982992542</c:v>
                </c:pt>
                <c:pt idx="108">
                  <c:v>-3.9095466347580414</c:v>
                </c:pt>
                <c:pt idx="109">
                  <c:v>11.693702825874237</c:v>
                </c:pt>
                <c:pt idx="110">
                  <c:v>5.5642205825246913</c:v>
                </c:pt>
                <c:pt idx="111">
                  <c:v>9.4750570709228228</c:v>
                </c:pt>
                <c:pt idx="112">
                  <c:v>4.7375975702280178</c:v>
                </c:pt>
                <c:pt idx="113">
                  <c:v>3.8603960043338836</c:v>
                </c:pt>
                <c:pt idx="114">
                  <c:v>3.6571536849514525</c:v>
                </c:pt>
                <c:pt idx="115">
                  <c:v>2.2934332458352156</c:v>
                </c:pt>
                <c:pt idx="116">
                  <c:v>9.4294934733766116</c:v>
                </c:pt>
                <c:pt idx="117">
                  <c:v>-9.3283683286796499</c:v>
                </c:pt>
                <c:pt idx="118">
                  <c:v>-1.0014996813805457</c:v>
                </c:pt>
                <c:pt idx="119">
                  <c:v>-2.5983812467609582</c:v>
                </c:pt>
                <c:pt idx="120">
                  <c:v>-8.5625983654214945E-3</c:v>
                </c:pt>
                <c:pt idx="121">
                  <c:v>-5.3914908236462518</c:v>
                </c:pt>
                <c:pt idx="122">
                  <c:v>-1.7274248756271973</c:v>
                </c:pt>
                <c:pt idx="123">
                  <c:v>9.0715830110785891</c:v>
                </c:pt>
                <c:pt idx="124">
                  <c:v>-4.2580918814129838</c:v>
                </c:pt>
                <c:pt idx="125">
                  <c:v>2.7287257763143291</c:v>
                </c:pt>
                <c:pt idx="126">
                  <c:v>19.405172047797851</c:v>
                </c:pt>
                <c:pt idx="127">
                  <c:v>1.4103389791574408</c:v>
                </c:pt>
                <c:pt idx="128">
                  <c:v>3.2840972841379465</c:v>
                </c:pt>
                <c:pt idx="129">
                  <c:v>-2.2158248514412731</c:v>
                </c:pt>
                <c:pt idx="130">
                  <c:v>3.7151070460199409</c:v>
                </c:pt>
                <c:pt idx="131">
                  <c:v>-2.3183457893427639</c:v>
                </c:pt>
                <c:pt idx="132">
                  <c:v>-0.51399965738671238</c:v>
                </c:pt>
                <c:pt idx="133">
                  <c:v>2.5222990279182476</c:v>
                </c:pt>
                <c:pt idx="134">
                  <c:v>-5.0093116483854887</c:v>
                </c:pt>
                <c:pt idx="135">
                  <c:v>-2.9496935587198028</c:v>
                </c:pt>
                <c:pt idx="136">
                  <c:v>-4.305862924589376</c:v>
                </c:pt>
                <c:pt idx="137">
                  <c:v>1.6697040702803341</c:v>
                </c:pt>
                <c:pt idx="138">
                  <c:v>0.51544297315303444</c:v>
                </c:pt>
                <c:pt idx="139">
                  <c:v>1.3366982893603843</c:v>
                </c:pt>
                <c:pt idx="140">
                  <c:v>1.2316968213111263</c:v>
                </c:pt>
                <c:pt idx="141">
                  <c:v>-0.15854191000848053</c:v>
                </c:pt>
                <c:pt idx="142">
                  <c:v>2.4337406963172543</c:v>
                </c:pt>
                <c:pt idx="143">
                  <c:v>-2.0304120674945523</c:v>
                </c:pt>
                <c:pt idx="144">
                  <c:v>-8.1032789400980239</c:v>
                </c:pt>
                <c:pt idx="145">
                  <c:v>1.7479883147235531</c:v>
                </c:pt>
                <c:pt idx="146">
                  <c:v>-0.73389010019689493</c:v>
                </c:pt>
                <c:pt idx="147">
                  <c:v>1.327438414015945</c:v>
                </c:pt>
                <c:pt idx="148">
                  <c:v>-0.46757425392301705</c:v>
                </c:pt>
                <c:pt idx="149">
                  <c:v>3.7576471773249804</c:v>
                </c:pt>
                <c:pt idx="150">
                  <c:v>5.7813805104102469</c:v>
                </c:pt>
                <c:pt idx="151">
                  <c:v>7.0153518081341035</c:v>
                </c:pt>
                <c:pt idx="152">
                  <c:v>2.2102065596152607</c:v>
                </c:pt>
                <c:pt idx="153">
                  <c:v>-3.7170479439679598</c:v>
                </c:pt>
                <c:pt idx="154">
                  <c:v>0.48353590445368855</c:v>
                </c:pt>
                <c:pt idx="155">
                  <c:v>-1.4067283028666708</c:v>
                </c:pt>
                <c:pt idx="156">
                  <c:v>5.4344545984951198</c:v>
                </c:pt>
                <c:pt idx="157">
                  <c:v>4.7826334805638515</c:v>
                </c:pt>
                <c:pt idx="158">
                  <c:v>1.8947049752626062</c:v>
                </c:pt>
                <c:pt idx="159">
                  <c:v>-0.45491397777051046</c:v>
                </c:pt>
                <c:pt idx="160">
                  <c:v>2.6093864342151272</c:v>
                </c:pt>
                <c:pt idx="161">
                  <c:v>0.37558623418074505</c:v>
                </c:pt>
                <c:pt idx="162">
                  <c:v>-3.9525860683293362E-2</c:v>
                </c:pt>
                <c:pt idx="163">
                  <c:v>-1.2303007773821633</c:v>
                </c:pt>
                <c:pt idx="164">
                  <c:v>0.24901265073421858</c:v>
                </c:pt>
                <c:pt idx="165">
                  <c:v>3.3862735190600977</c:v>
                </c:pt>
                <c:pt idx="166">
                  <c:v>1.3572574974658436</c:v>
                </c:pt>
                <c:pt idx="167">
                  <c:v>-3.2630475078042567</c:v>
                </c:pt>
                <c:pt idx="168">
                  <c:v>4.1028714822544249E-2</c:v>
                </c:pt>
                <c:pt idx="169">
                  <c:v>0.41338925801073079</c:v>
                </c:pt>
                <c:pt idx="170">
                  <c:v>4.0173614675062108</c:v>
                </c:pt>
                <c:pt idx="171">
                  <c:v>0.2660029962932719</c:v>
                </c:pt>
                <c:pt idx="172">
                  <c:v>1.0774537449840864</c:v>
                </c:pt>
                <c:pt idx="173">
                  <c:v>1.2491109734210595</c:v>
                </c:pt>
                <c:pt idx="174">
                  <c:v>5.4278230549646338</c:v>
                </c:pt>
                <c:pt idx="175">
                  <c:v>-1.6706054831204973</c:v>
                </c:pt>
                <c:pt idx="176">
                  <c:v>-0.14077114756279938</c:v>
                </c:pt>
                <c:pt idx="177">
                  <c:v>5.2493610441950374</c:v>
                </c:pt>
                <c:pt idx="178">
                  <c:v>3.265682838384949</c:v>
                </c:pt>
                <c:pt idx="179">
                  <c:v>1.2554540279169588</c:v>
                </c:pt>
                <c:pt idx="180">
                  <c:v>4.1057048223346788</c:v>
                </c:pt>
                <c:pt idx="181">
                  <c:v>4.5342721915418789</c:v>
                </c:pt>
                <c:pt idx="182">
                  <c:v>-0.22227811045142717</c:v>
                </c:pt>
                <c:pt idx="183">
                  <c:v>4.362511170223482</c:v>
                </c:pt>
                <c:pt idx="184">
                  <c:v>3.4676606730475519</c:v>
                </c:pt>
                <c:pt idx="185">
                  <c:v>4.5571956876846507</c:v>
                </c:pt>
                <c:pt idx="186">
                  <c:v>3.6477327350951034</c:v>
                </c:pt>
                <c:pt idx="187">
                  <c:v>-4.7017302131003511</c:v>
                </c:pt>
                <c:pt idx="188">
                  <c:v>3.4434748259372325</c:v>
                </c:pt>
                <c:pt idx="189">
                  <c:v>0.85184806984198391</c:v>
                </c:pt>
                <c:pt idx="190">
                  <c:v>1.1610864300077883</c:v>
                </c:pt>
                <c:pt idx="191">
                  <c:v>1.0337831246438942</c:v>
                </c:pt>
                <c:pt idx="192">
                  <c:v>2.6249776634324911</c:v>
                </c:pt>
                <c:pt idx="193">
                  <c:v>-0.256422435906974</c:v>
                </c:pt>
                <c:pt idx="194">
                  <c:v>3.7077164077167017</c:v>
                </c:pt>
                <c:pt idx="195">
                  <c:v>5.1461896145105035</c:v>
                </c:pt>
                <c:pt idx="196">
                  <c:v>-2.3671747482840799</c:v>
                </c:pt>
                <c:pt idx="197">
                  <c:v>-1.7629045409343487</c:v>
                </c:pt>
                <c:pt idx="198">
                  <c:v>4.1799864112808631</c:v>
                </c:pt>
                <c:pt idx="199">
                  <c:v>3.1371103873878345</c:v>
                </c:pt>
                <c:pt idx="200">
                  <c:v>2.4816483927370587</c:v>
                </c:pt>
                <c:pt idx="201">
                  <c:v>1.434108040052704</c:v>
                </c:pt>
                <c:pt idx="202">
                  <c:v>-0.7196121253544715</c:v>
                </c:pt>
                <c:pt idx="203">
                  <c:v>5.5300971909888244</c:v>
                </c:pt>
                <c:pt idx="204">
                  <c:v>2.4800350774411908</c:v>
                </c:pt>
                <c:pt idx="205">
                  <c:v>2.2871983899765573</c:v>
                </c:pt>
                <c:pt idx="206">
                  <c:v>0.40067552046555988</c:v>
                </c:pt>
                <c:pt idx="207">
                  <c:v>1.3442770892202109</c:v>
                </c:pt>
                <c:pt idx="208">
                  <c:v>-1.5938059105717002</c:v>
                </c:pt>
                <c:pt idx="209">
                  <c:v>-1.588595072748259</c:v>
                </c:pt>
                <c:pt idx="210">
                  <c:v>2.7619206353476975</c:v>
                </c:pt>
                <c:pt idx="211">
                  <c:v>4.0500486812759062</c:v>
                </c:pt>
                <c:pt idx="212">
                  <c:v>1.1447952359410154</c:v>
                </c:pt>
                <c:pt idx="213">
                  <c:v>2.2359633194911752</c:v>
                </c:pt>
                <c:pt idx="214">
                  <c:v>-6.0566413932238206</c:v>
                </c:pt>
                <c:pt idx="215">
                  <c:v>1.3342081948788085</c:v>
                </c:pt>
                <c:pt idx="216">
                  <c:v>0.27329735762096524</c:v>
                </c:pt>
                <c:pt idx="217">
                  <c:v>2.1663264295889517</c:v>
                </c:pt>
                <c:pt idx="218">
                  <c:v>-1.3726708964756962</c:v>
                </c:pt>
                <c:pt idx="219">
                  <c:v>3.6602941386335925</c:v>
                </c:pt>
                <c:pt idx="220">
                  <c:v>0.19439992723103389</c:v>
                </c:pt>
                <c:pt idx="221">
                  <c:v>-2.2279314321636288</c:v>
                </c:pt>
                <c:pt idx="222">
                  <c:v>-0.85075294373444987</c:v>
                </c:pt>
                <c:pt idx="223">
                  <c:v>-2.5613739523245904</c:v>
                </c:pt>
                <c:pt idx="224">
                  <c:v>0.64207624468832214</c:v>
                </c:pt>
                <c:pt idx="225">
                  <c:v>2.7504708146230459</c:v>
                </c:pt>
                <c:pt idx="226">
                  <c:v>-0.20887716837307271</c:v>
                </c:pt>
                <c:pt idx="227">
                  <c:v>-0.28856376801376815</c:v>
                </c:pt>
                <c:pt idx="228">
                  <c:v>1.0283919028961352</c:v>
                </c:pt>
                <c:pt idx="229">
                  <c:v>1.4284278953890459</c:v>
                </c:pt>
                <c:pt idx="230">
                  <c:v>1.8138406246749397</c:v>
                </c:pt>
                <c:pt idx="231">
                  <c:v>1.9941880479696232</c:v>
                </c:pt>
                <c:pt idx="232">
                  <c:v>2.1529437720739315</c:v>
                </c:pt>
                <c:pt idx="233">
                  <c:v>-0.2574030063972409</c:v>
                </c:pt>
                <c:pt idx="234">
                  <c:v>1.3745545910249881</c:v>
                </c:pt>
                <c:pt idx="235">
                  <c:v>-0.33282294273556512</c:v>
                </c:pt>
                <c:pt idx="236">
                  <c:v>7.2269796323882571E-2</c:v>
                </c:pt>
                <c:pt idx="237">
                  <c:v>4.9543250769404388</c:v>
                </c:pt>
                <c:pt idx="238">
                  <c:v>0.97787210295493121</c:v>
                </c:pt>
                <c:pt idx="239">
                  <c:v>-0.37311284749632684</c:v>
                </c:pt>
                <c:pt idx="240">
                  <c:v>3.0374782857402707</c:v>
                </c:pt>
                <c:pt idx="241">
                  <c:v>1.1057505268991905</c:v>
                </c:pt>
                <c:pt idx="242">
                  <c:v>1.3384870053194515</c:v>
                </c:pt>
                <c:pt idx="243">
                  <c:v>4.4080332284130357</c:v>
                </c:pt>
                <c:pt idx="244">
                  <c:v>0.76552708087719312</c:v>
                </c:pt>
                <c:pt idx="245">
                  <c:v>1.6674558660412688</c:v>
                </c:pt>
                <c:pt idx="246">
                  <c:v>1.8962799667057069</c:v>
                </c:pt>
                <c:pt idx="247">
                  <c:v>-0.78292821668164214</c:v>
                </c:pt>
                <c:pt idx="248">
                  <c:v>0.26763859415324776</c:v>
                </c:pt>
                <c:pt idx="249">
                  <c:v>-0.1411522799837176</c:v>
                </c:pt>
                <c:pt idx="250">
                  <c:v>3.3871662656709143</c:v>
                </c:pt>
                <c:pt idx="251">
                  <c:v>1.7105253768259903</c:v>
                </c:pt>
                <c:pt idx="252">
                  <c:v>1.2739208706719987</c:v>
                </c:pt>
                <c:pt idx="253">
                  <c:v>0.89808887593664699</c:v>
                </c:pt>
                <c:pt idx="254">
                  <c:v>1.1737927771179943</c:v>
                </c:pt>
                <c:pt idx="255">
                  <c:v>0.30298262662262493</c:v>
                </c:pt>
                <c:pt idx="256">
                  <c:v>0.3156095595505099</c:v>
                </c:pt>
                <c:pt idx="257">
                  <c:v>0.70022286936807654</c:v>
                </c:pt>
                <c:pt idx="258">
                  <c:v>1.7460944199754036</c:v>
                </c:pt>
                <c:pt idx="259">
                  <c:v>1.5775047058049669</c:v>
                </c:pt>
                <c:pt idx="260">
                  <c:v>1.0132525826279422</c:v>
                </c:pt>
                <c:pt idx="261">
                  <c:v>-8.0931536203222104E-2</c:v>
                </c:pt>
                <c:pt idx="262">
                  <c:v>1.3368012887273526</c:v>
                </c:pt>
                <c:pt idx="263">
                  <c:v>0.76218952753317548</c:v>
                </c:pt>
                <c:pt idx="264">
                  <c:v>2.3422311306489334</c:v>
                </c:pt>
                <c:pt idx="265">
                  <c:v>-1.2478797077884589</c:v>
                </c:pt>
                <c:pt idx="266">
                  <c:v>4.8068281823550763</c:v>
                </c:pt>
                <c:pt idx="267">
                  <c:v>-0.34628476959081733</c:v>
                </c:pt>
                <c:pt idx="268">
                  <c:v>-0.45286271741497003</c:v>
                </c:pt>
                <c:pt idx="269">
                  <c:v>4.6403507122135576E-2</c:v>
                </c:pt>
                <c:pt idx="270">
                  <c:v>2.7317218471394513</c:v>
                </c:pt>
                <c:pt idx="271">
                  <c:v>1.7933266904446532</c:v>
                </c:pt>
                <c:pt idx="272">
                  <c:v>0.37457559543330982</c:v>
                </c:pt>
                <c:pt idx="273">
                  <c:v>1.6901299222889432</c:v>
                </c:pt>
                <c:pt idx="274">
                  <c:v>1.1842578083077933</c:v>
                </c:pt>
                <c:pt idx="275">
                  <c:v>-0.86329999845180616</c:v>
                </c:pt>
                <c:pt idx="276">
                  <c:v>1.6198718764668851</c:v>
                </c:pt>
                <c:pt idx="277">
                  <c:v>0.42266300327377715</c:v>
                </c:pt>
                <c:pt idx="278">
                  <c:v>-0.58956106978420308</c:v>
                </c:pt>
                <c:pt idx="279">
                  <c:v>-2.8473179301715085E-2</c:v>
                </c:pt>
                <c:pt idx="280">
                  <c:v>1.8332831714278877</c:v>
                </c:pt>
                <c:pt idx="281">
                  <c:v>0.44151689536355648</c:v>
                </c:pt>
                <c:pt idx="282">
                  <c:v>0.64498966536866575</c:v>
                </c:pt>
                <c:pt idx="283">
                  <c:v>1.3770938546772484</c:v>
                </c:pt>
                <c:pt idx="284">
                  <c:v>0.76752522752448604</c:v>
                </c:pt>
                <c:pt idx="285">
                  <c:v>-7.6794730636210701E-2</c:v>
                </c:pt>
                <c:pt idx="286">
                  <c:v>1.5823921876070117</c:v>
                </c:pt>
                <c:pt idx="287">
                  <c:v>1.4744886284602317</c:v>
                </c:pt>
                <c:pt idx="288">
                  <c:v>0.94633220700029463</c:v>
                </c:pt>
                <c:pt idx="289">
                  <c:v>1.4241989071481473</c:v>
                </c:pt>
                <c:pt idx="290">
                  <c:v>3.1357060353886781</c:v>
                </c:pt>
                <c:pt idx="291">
                  <c:v>0.47246816187153307</c:v>
                </c:pt>
                <c:pt idx="292">
                  <c:v>0.32880222069297083</c:v>
                </c:pt>
                <c:pt idx="293">
                  <c:v>0.92541654015366015</c:v>
                </c:pt>
                <c:pt idx="294">
                  <c:v>2.4283670963581403</c:v>
                </c:pt>
                <c:pt idx="295">
                  <c:v>-0.25756535041245188</c:v>
                </c:pt>
                <c:pt idx="296">
                  <c:v>0.52988110210009254</c:v>
                </c:pt>
                <c:pt idx="297">
                  <c:v>3.6569471127294397</c:v>
                </c:pt>
                <c:pt idx="298">
                  <c:v>-0.23538511815506</c:v>
                </c:pt>
                <c:pt idx="299">
                  <c:v>0.76251917854420348</c:v>
                </c:pt>
                <c:pt idx="300">
                  <c:v>1.4702275234512883</c:v>
                </c:pt>
                <c:pt idx="301">
                  <c:v>1.1204945245011233</c:v>
                </c:pt>
                <c:pt idx="302">
                  <c:v>0.23208846988320556</c:v>
                </c:pt>
                <c:pt idx="303">
                  <c:v>2.9554681700025252</c:v>
                </c:pt>
                <c:pt idx="304">
                  <c:v>1.2953827978478938</c:v>
                </c:pt>
                <c:pt idx="305">
                  <c:v>1.1368562171279908</c:v>
                </c:pt>
                <c:pt idx="306">
                  <c:v>1.3781292284506987</c:v>
                </c:pt>
                <c:pt idx="307">
                  <c:v>-0.32345455874151385</c:v>
                </c:pt>
                <c:pt idx="308">
                  <c:v>0.25085628860000719</c:v>
                </c:pt>
                <c:pt idx="309">
                  <c:v>2.6448594881965768</c:v>
                </c:pt>
                <c:pt idx="310">
                  <c:v>-1.1072755038193312</c:v>
                </c:pt>
                <c:pt idx="311">
                  <c:v>1.3724416669148471</c:v>
                </c:pt>
                <c:pt idx="312">
                  <c:v>2.4582576360217439</c:v>
                </c:pt>
                <c:pt idx="313">
                  <c:v>1.4167045794558077</c:v>
                </c:pt>
                <c:pt idx="314">
                  <c:v>1.4937925889632595</c:v>
                </c:pt>
                <c:pt idx="315">
                  <c:v>2.1861644201600674</c:v>
                </c:pt>
                <c:pt idx="316">
                  <c:v>2.9605864382329052</c:v>
                </c:pt>
                <c:pt idx="317">
                  <c:v>1.5644519511949064</c:v>
                </c:pt>
                <c:pt idx="318">
                  <c:v>2.2424727761713843</c:v>
                </c:pt>
                <c:pt idx="319">
                  <c:v>2.2178453113896359</c:v>
                </c:pt>
                <c:pt idx="320">
                  <c:v>1.869724286738071</c:v>
                </c:pt>
                <c:pt idx="321">
                  <c:v>1.9084472608689795</c:v>
                </c:pt>
                <c:pt idx="322">
                  <c:v>0.15270447190155559</c:v>
                </c:pt>
                <c:pt idx="323">
                  <c:v>1.6807888754302993</c:v>
                </c:pt>
                <c:pt idx="324">
                  <c:v>1.9418336370123379</c:v>
                </c:pt>
                <c:pt idx="325">
                  <c:v>0.13362308183994237</c:v>
                </c:pt>
                <c:pt idx="326">
                  <c:v>2.1472238138543651</c:v>
                </c:pt>
                <c:pt idx="327">
                  <c:v>3.2420942451996573</c:v>
                </c:pt>
                <c:pt idx="328">
                  <c:v>2.6253386999328416</c:v>
                </c:pt>
                <c:pt idx="329">
                  <c:v>0.2210346935075761</c:v>
                </c:pt>
                <c:pt idx="330">
                  <c:v>3.1680495256100967</c:v>
                </c:pt>
                <c:pt idx="331">
                  <c:v>2.7669180398564879</c:v>
                </c:pt>
                <c:pt idx="332">
                  <c:v>1.9616848900490216</c:v>
                </c:pt>
                <c:pt idx="333">
                  <c:v>-0.34164800480229957</c:v>
                </c:pt>
                <c:pt idx="334">
                  <c:v>1.1435974968496596</c:v>
                </c:pt>
                <c:pt idx="335">
                  <c:v>-0.14691400882050901</c:v>
                </c:pt>
                <c:pt idx="336">
                  <c:v>2.8363045016878838</c:v>
                </c:pt>
                <c:pt idx="337">
                  <c:v>1.1898612769173011</c:v>
                </c:pt>
                <c:pt idx="338">
                  <c:v>1.0057975421775305</c:v>
                </c:pt>
                <c:pt idx="339">
                  <c:v>0.67631789691556987</c:v>
                </c:pt>
                <c:pt idx="340">
                  <c:v>0.36569701057409548</c:v>
                </c:pt>
                <c:pt idx="341">
                  <c:v>-1.8011030961745382E-2</c:v>
                </c:pt>
                <c:pt idx="342">
                  <c:v>0.74580137789831058</c:v>
                </c:pt>
                <c:pt idx="343">
                  <c:v>2.7698759374660686</c:v>
                </c:pt>
                <c:pt idx="344">
                  <c:v>1.4140158571826686</c:v>
                </c:pt>
                <c:pt idx="345">
                  <c:v>1.903886463388758</c:v>
                </c:pt>
                <c:pt idx="346">
                  <c:v>0.96497109752202392</c:v>
                </c:pt>
                <c:pt idx="347">
                  <c:v>1.9422049771699814</c:v>
                </c:pt>
                <c:pt idx="348">
                  <c:v>2.0610290991710363</c:v>
                </c:pt>
                <c:pt idx="349">
                  <c:v>1.4774728044872352</c:v>
                </c:pt>
                <c:pt idx="350">
                  <c:v>1.9051556552465998</c:v>
                </c:pt>
                <c:pt idx="351">
                  <c:v>1.2520677160605742</c:v>
                </c:pt>
                <c:pt idx="352">
                  <c:v>1.0556142291453241</c:v>
                </c:pt>
                <c:pt idx="353">
                  <c:v>-0.25298928042634927</c:v>
                </c:pt>
                <c:pt idx="354">
                  <c:v>2.0028964848778745</c:v>
                </c:pt>
                <c:pt idx="355">
                  <c:v>2.354500619466239</c:v>
                </c:pt>
                <c:pt idx="356">
                  <c:v>0.77533592475085322</c:v>
                </c:pt>
                <c:pt idx="357">
                  <c:v>0.82789211115732897</c:v>
                </c:pt>
                <c:pt idx="358">
                  <c:v>1.311804328386948</c:v>
                </c:pt>
                <c:pt idx="359">
                  <c:v>1.0159241598172752</c:v>
                </c:pt>
                <c:pt idx="360">
                  <c:v>1.7567044088591295</c:v>
                </c:pt>
                <c:pt idx="361">
                  <c:v>2.1507287854000188</c:v>
                </c:pt>
                <c:pt idx="362">
                  <c:v>0.85875362354889018</c:v>
                </c:pt>
                <c:pt idx="363">
                  <c:v>1.6794825743527384</c:v>
                </c:pt>
                <c:pt idx="364">
                  <c:v>0.91306034445385897</c:v>
                </c:pt>
                <c:pt idx="365">
                  <c:v>0.44395862453923896</c:v>
                </c:pt>
                <c:pt idx="366">
                  <c:v>0.87907046634169761</c:v>
                </c:pt>
                <c:pt idx="367">
                  <c:v>2.2960176479650225</c:v>
                </c:pt>
                <c:pt idx="368">
                  <c:v>1.4920101210990491</c:v>
                </c:pt>
                <c:pt idx="369">
                  <c:v>1.2131061300906523</c:v>
                </c:pt>
                <c:pt idx="370">
                  <c:v>0.92572477037291345</c:v>
                </c:pt>
                <c:pt idx="371">
                  <c:v>1.6403812382639529</c:v>
                </c:pt>
                <c:pt idx="372">
                  <c:v>1.2681227846678522</c:v>
                </c:pt>
                <c:pt idx="373">
                  <c:v>2.2622438261741924</c:v>
                </c:pt>
                <c:pt idx="374">
                  <c:v>0.71175351594109093</c:v>
                </c:pt>
                <c:pt idx="375">
                  <c:v>2.1980506805987967</c:v>
                </c:pt>
                <c:pt idx="376">
                  <c:v>2.3318546756262353</c:v>
                </c:pt>
                <c:pt idx="377">
                  <c:v>1.1164494567841898</c:v>
                </c:pt>
                <c:pt idx="378">
                  <c:v>2.7442136677602242</c:v>
                </c:pt>
                <c:pt idx="379">
                  <c:v>1.7543176538207974</c:v>
                </c:pt>
                <c:pt idx="380">
                  <c:v>1.6705356472300981</c:v>
                </c:pt>
                <c:pt idx="381">
                  <c:v>1.2169228365418736</c:v>
                </c:pt>
                <c:pt idx="382">
                  <c:v>0.19865870797609264</c:v>
                </c:pt>
                <c:pt idx="383">
                  <c:v>1.4312089561188797</c:v>
                </c:pt>
                <c:pt idx="384">
                  <c:v>-0.37352280644776709</c:v>
                </c:pt>
                <c:pt idx="385">
                  <c:v>1.1875002396427738</c:v>
                </c:pt>
                <c:pt idx="386">
                  <c:v>0.67810402956821803</c:v>
                </c:pt>
                <c:pt idx="387">
                  <c:v>1.4756438259963789</c:v>
                </c:pt>
                <c:pt idx="388">
                  <c:v>1.5565363404584274</c:v>
                </c:pt>
                <c:pt idx="389">
                  <c:v>0.84204852244608752</c:v>
                </c:pt>
                <c:pt idx="390">
                  <c:v>1.6042075985759752</c:v>
                </c:pt>
                <c:pt idx="391">
                  <c:v>1.6771263865962442</c:v>
                </c:pt>
                <c:pt idx="392">
                  <c:v>0.80066751542694181</c:v>
                </c:pt>
                <c:pt idx="393">
                  <c:v>0.92910116804560583</c:v>
                </c:pt>
                <c:pt idx="394">
                  <c:v>1.3272870112203703</c:v>
                </c:pt>
                <c:pt idx="395">
                  <c:v>1.6898733688498997</c:v>
                </c:pt>
                <c:pt idx="396">
                  <c:v>0.67845214034874668</c:v>
                </c:pt>
                <c:pt idx="397">
                  <c:v>1.612112710162187</c:v>
                </c:pt>
                <c:pt idx="398">
                  <c:v>-0.85276036123030086</c:v>
                </c:pt>
                <c:pt idx="399">
                  <c:v>0.81106035178836866</c:v>
                </c:pt>
                <c:pt idx="400">
                  <c:v>1.2357072001043032</c:v>
                </c:pt>
                <c:pt idx="401">
                  <c:v>2.0577453715679748</c:v>
                </c:pt>
                <c:pt idx="402">
                  <c:v>1.5545784107207523</c:v>
                </c:pt>
                <c:pt idx="403">
                  <c:v>0.8200661217753844</c:v>
                </c:pt>
                <c:pt idx="404">
                  <c:v>2.0977432215600973</c:v>
                </c:pt>
                <c:pt idx="405">
                  <c:v>1.1987844028492713</c:v>
                </c:pt>
                <c:pt idx="406">
                  <c:v>0.93409344943070827</c:v>
                </c:pt>
                <c:pt idx="407">
                  <c:v>1.1950315215160729</c:v>
                </c:pt>
                <c:pt idx="408">
                  <c:v>0.9627473573347084</c:v>
                </c:pt>
                <c:pt idx="409">
                  <c:v>0.53717992881459264</c:v>
                </c:pt>
                <c:pt idx="410">
                  <c:v>1.6376239244548414</c:v>
                </c:pt>
                <c:pt idx="411">
                  <c:v>2.3218819920943683</c:v>
                </c:pt>
                <c:pt idx="412">
                  <c:v>0.87043103169313751</c:v>
                </c:pt>
                <c:pt idx="413">
                  <c:v>0.33119098576530925</c:v>
                </c:pt>
                <c:pt idx="414">
                  <c:v>-0.39490081952009726</c:v>
                </c:pt>
                <c:pt idx="415">
                  <c:v>0.42405744281462981</c:v>
                </c:pt>
                <c:pt idx="416">
                  <c:v>1.4848098389864754</c:v>
                </c:pt>
                <c:pt idx="417">
                  <c:v>1.3695126953795125</c:v>
                </c:pt>
                <c:pt idx="418">
                  <c:v>-2.731639271422321E-2</c:v>
                </c:pt>
                <c:pt idx="419">
                  <c:v>0.81366679390353713</c:v>
                </c:pt>
                <c:pt idx="420">
                  <c:v>0.82209491415559177</c:v>
                </c:pt>
                <c:pt idx="421">
                  <c:v>1.3558121587948819</c:v>
                </c:pt>
                <c:pt idx="422">
                  <c:v>0.51739862439908169</c:v>
                </c:pt>
                <c:pt idx="423">
                  <c:v>1.1770858064201672</c:v>
                </c:pt>
                <c:pt idx="424">
                  <c:v>1.0454946018292925</c:v>
                </c:pt>
                <c:pt idx="425">
                  <c:v>0.7372621887225429</c:v>
                </c:pt>
                <c:pt idx="426">
                  <c:v>1.7072929732809698</c:v>
                </c:pt>
                <c:pt idx="427">
                  <c:v>-0.26496518867811264</c:v>
                </c:pt>
                <c:pt idx="428">
                  <c:v>0.89129152254584554</c:v>
                </c:pt>
                <c:pt idx="429">
                  <c:v>0.54188823376535311</c:v>
                </c:pt>
                <c:pt idx="430">
                  <c:v>-0.41049001655971057</c:v>
                </c:pt>
                <c:pt idx="431">
                  <c:v>0.55270830606916765</c:v>
                </c:pt>
                <c:pt idx="432">
                  <c:v>0.74689481768357369</c:v>
                </c:pt>
                <c:pt idx="433">
                  <c:v>1.7430876023430195</c:v>
                </c:pt>
                <c:pt idx="434">
                  <c:v>1.059030804254361</c:v>
                </c:pt>
                <c:pt idx="435">
                  <c:v>-5.8780288925977288E-3</c:v>
                </c:pt>
                <c:pt idx="436">
                  <c:v>-0.12745788853569948</c:v>
                </c:pt>
                <c:pt idx="437">
                  <c:v>0.60343662566176781</c:v>
                </c:pt>
                <c:pt idx="438">
                  <c:v>0.62057753677269389</c:v>
                </c:pt>
                <c:pt idx="439">
                  <c:v>0.77792604280477218</c:v>
                </c:pt>
                <c:pt idx="440">
                  <c:v>0.83113292632333846</c:v>
                </c:pt>
                <c:pt idx="441">
                  <c:v>1.7456630044106183</c:v>
                </c:pt>
                <c:pt idx="442">
                  <c:v>1.1667455309636159</c:v>
                </c:pt>
                <c:pt idx="443">
                  <c:v>0.13171580028522306</c:v>
                </c:pt>
                <c:pt idx="444">
                  <c:v>0.33175394706916184</c:v>
                </c:pt>
                <c:pt idx="445">
                  <c:v>0.57945559086405096</c:v>
                </c:pt>
                <c:pt idx="446">
                  <c:v>0.61273272373803322</c:v>
                </c:pt>
                <c:pt idx="447">
                  <c:v>-0.39744887913975763</c:v>
                </c:pt>
                <c:pt idx="448">
                  <c:v>0.60503447315856007</c:v>
                </c:pt>
                <c:pt idx="449">
                  <c:v>0.59954941198222278</c:v>
                </c:pt>
                <c:pt idx="450">
                  <c:v>1.2681283807500265</c:v>
                </c:pt>
                <c:pt idx="451">
                  <c:v>1.4087975626878018</c:v>
                </c:pt>
                <c:pt idx="452">
                  <c:v>1.8963713793812915</c:v>
                </c:pt>
                <c:pt idx="453">
                  <c:v>0.8345599191739943</c:v>
                </c:pt>
                <c:pt idx="454">
                  <c:v>0.97588815515972527</c:v>
                </c:pt>
                <c:pt idx="455">
                  <c:v>0.7238031107395877</c:v>
                </c:pt>
                <c:pt idx="456">
                  <c:v>1.0612670322329583</c:v>
                </c:pt>
                <c:pt idx="457">
                  <c:v>0.98479396502717131</c:v>
                </c:pt>
                <c:pt idx="458">
                  <c:v>0.41526763180881471</c:v>
                </c:pt>
                <c:pt idx="459">
                  <c:v>0.4154301706923223</c:v>
                </c:pt>
                <c:pt idx="460">
                  <c:v>0.74623027019793053</c:v>
                </c:pt>
                <c:pt idx="461">
                  <c:v>0.55294141329942614</c:v>
                </c:pt>
                <c:pt idx="462">
                  <c:v>0.89860234964325669</c:v>
                </c:pt>
                <c:pt idx="463">
                  <c:v>1.1468223479240538</c:v>
                </c:pt>
                <c:pt idx="464">
                  <c:v>-6.3799780856199112E-2</c:v>
                </c:pt>
                <c:pt idx="465">
                  <c:v>1.0746746082298684</c:v>
                </c:pt>
                <c:pt idx="466">
                  <c:v>0.1336162880807483</c:v>
                </c:pt>
                <c:pt idx="467">
                  <c:v>1.14354910489044</c:v>
                </c:pt>
                <c:pt idx="468">
                  <c:v>1.1583057990934182</c:v>
                </c:pt>
                <c:pt idx="469">
                  <c:v>0.5388657573631912</c:v>
                </c:pt>
                <c:pt idx="470">
                  <c:v>0.93287558418616989</c:v>
                </c:pt>
                <c:pt idx="471">
                  <c:v>0.37076186242350517</c:v>
                </c:pt>
                <c:pt idx="472">
                  <c:v>0.41296239487943814</c:v>
                </c:pt>
                <c:pt idx="473">
                  <c:v>1.0114942021299393</c:v>
                </c:pt>
                <c:pt idx="474">
                  <c:v>0.94932371821228845</c:v>
                </c:pt>
                <c:pt idx="475">
                  <c:v>1.2956838006116405</c:v>
                </c:pt>
                <c:pt idx="476">
                  <c:v>1.3213468649233839</c:v>
                </c:pt>
                <c:pt idx="477">
                  <c:v>-0.55454714231432756</c:v>
                </c:pt>
                <c:pt idx="478">
                  <c:v>0.82466230236497695</c:v>
                </c:pt>
                <c:pt idx="479">
                  <c:v>0.35321691260791288</c:v>
                </c:pt>
                <c:pt idx="480">
                  <c:v>0.4571782608496946</c:v>
                </c:pt>
                <c:pt idx="481">
                  <c:v>1.1396653468120732</c:v>
                </c:pt>
                <c:pt idx="482">
                  <c:v>0.79035877104617924</c:v>
                </c:pt>
                <c:pt idx="483">
                  <c:v>0.82345206603987697</c:v>
                </c:pt>
                <c:pt idx="484">
                  <c:v>1.0779319173844168</c:v>
                </c:pt>
                <c:pt idx="485">
                  <c:v>1.0376741287264937</c:v>
                </c:pt>
                <c:pt idx="486">
                  <c:v>0.99596308450274096</c:v>
                </c:pt>
                <c:pt idx="487">
                  <c:v>0.59933831819842176</c:v>
                </c:pt>
                <c:pt idx="488">
                  <c:v>1.1702324475495518</c:v>
                </c:pt>
                <c:pt idx="489">
                  <c:v>0.4911527764550136</c:v>
                </c:pt>
                <c:pt idx="490">
                  <c:v>0.62477547297473834</c:v>
                </c:pt>
                <c:pt idx="491">
                  <c:v>0.38217651165877942</c:v>
                </c:pt>
                <c:pt idx="492">
                  <c:v>1.2815064700284231</c:v>
                </c:pt>
                <c:pt idx="493">
                  <c:v>-0.23234747337474937</c:v>
                </c:pt>
                <c:pt idx="494">
                  <c:v>0.73006377857305849</c:v>
                </c:pt>
                <c:pt idx="495">
                  <c:v>1.4460991664545251</c:v>
                </c:pt>
                <c:pt idx="496">
                  <c:v>0.99160362432327653</c:v>
                </c:pt>
                <c:pt idx="497">
                  <c:v>0.9847349001008896</c:v>
                </c:pt>
                <c:pt idx="498">
                  <c:v>1.0305418326729754</c:v>
                </c:pt>
                <c:pt idx="499">
                  <c:v>-0.23012524004714152</c:v>
                </c:pt>
                <c:pt idx="500">
                  <c:v>0.26627256992890824</c:v>
                </c:pt>
                <c:pt idx="501">
                  <c:v>0.41048079427504847</c:v>
                </c:pt>
                <c:pt idx="502">
                  <c:v>0.4752082089762808</c:v>
                </c:pt>
                <c:pt idx="503">
                  <c:v>0.55194659777739896</c:v>
                </c:pt>
                <c:pt idx="504">
                  <c:v>0.82603876982391666</c:v>
                </c:pt>
                <c:pt idx="505">
                  <c:v>0.88716721871929338</c:v>
                </c:pt>
                <c:pt idx="506">
                  <c:v>0.97210330917575327</c:v>
                </c:pt>
                <c:pt idx="507">
                  <c:v>0.92478340057920183</c:v>
                </c:pt>
                <c:pt idx="508">
                  <c:v>1.2628556598047707</c:v>
                </c:pt>
                <c:pt idx="509">
                  <c:v>0.61909281333046784</c:v>
                </c:pt>
                <c:pt idx="510">
                  <c:v>0.53979055070908688</c:v>
                </c:pt>
                <c:pt idx="511">
                  <c:v>1.0949424641366097</c:v>
                </c:pt>
                <c:pt idx="512">
                  <c:v>0.89865723102788286</c:v>
                </c:pt>
                <c:pt idx="513">
                  <c:v>0.17852140896443783</c:v>
                </c:pt>
                <c:pt idx="514">
                  <c:v>0.36934317852868742</c:v>
                </c:pt>
                <c:pt idx="515">
                  <c:v>0.33030632132638538</c:v>
                </c:pt>
                <c:pt idx="516">
                  <c:v>0.66997096522444111</c:v>
                </c:pt>
                <c:pt idx="517">
                  <c:v>1.8580971996405025</c:v>
                </c:pt>
                <c:pt idx="518">
                  <c:v>0.43167144371263627</c:v>
                </c:pt>
                <c:pt idx="519">
                  <c:v>1.3092084199327947</c:v>
                </c:pt>
                <c:pt idx="520">
                  <c:v>0.15129309826316267</c:v>
                </c:pt>
                <c:pt idx="521">
                  <c:v>0.47115934237530521</c:v>
                </c:pt>
                <c:pt idx="522">
                  <c:v>-9.9777001295153739E-2</c:v>
                </c:pt>
                <c:pt idx="523">
                  <c:v>0.83757270354522961</c:v>
                </c:pt>
                <c:pt idx="524">
                  <c:v>1.3685939196449621</c:v>
                </c:pt>
                <c:pt idx="525">
                  <c:v>0.74057614136250716</c:v>
                </c:pt>
                <c:pt idx="526">
                  <c:v>1.0972422683307239</c:v>
                </c:pt>
                <c:pt idx="527">
                  <c:v>1.0959314642004774</c:v>
                </c:pt>
                <c:pt idx="528">
                  <c:v>1.5885316021190496</c:v>
                </c:pt>
                <c:pt idx="529">
                  <c:v>0.83666589195070595</c:v>
                </c:pt>
                <c:pt idx="530">
                  <c:v>0.64676971016177065</c:v>
                </c:pt>
                <c:pt idx="531">
                  <c:v>1.503563777576731</c:v>
                </c:pt>
                <c:pt idx="532">
                  <c:v>1.1583327259636378</c:v>
                </c:pt>
                <c:pt idx="533">
                  <c:v>-0.34777636140863344</c:v>
                </c:pt>
                <c:pt idx="534">
                  <c:v>1.446475428906113</c:v>
                </c:pt>
                <c:pt idx="535">
                  <c:v>0.5556439313218724</c:v>
                </c:pt>
                <c:pt idx="536">
                  <c:v>0.71501172183006956</c:v>
                </c:pt>
                <c:pt idx="537">
                  <c:v>1.1149442702638692</c:v>
                </c:pt>
                <c:pt idx="538">
                  <c:v>0.84746604237375711</c:v>
                </c:pt>
                <c:pt idx="539">
                  <c:v>1.696081997195457</c:v>
                </c:pt>
                <c:pt idx="540">
                  <c:v>0.92428800559316815</c:v>
                </c:pt>
                <c:pt idx="541">
                  <c:v>0.15997427641367989</c:v>
                </c:pt>
                <c:pt idx="542">
                  <c:v>0.12402690765690953</c:v>
                </c:pt>
                <c:pt idx="543">
                  <c:v>0.70870754882715981</c:v>
                </c:pt>
                <c:pt idx="544">
                  <c:v>0.44197228352149492</c:v>
                </c:pt>
                <c:pt idx="545">
                  <c:v>0.58192752415982996</c:v>
                </c:pt>
                <c:pt idx="546">
                  <c:v>0.51997492251447575</c:v>
                </c:pt>
                <c:pt idx="547">
                  <c:v>1.1327256714672069</c:v>
                </c:pt>
                <c:pt idx="548">
                  <c:v>0.84219580915932291</c:v>
                </c:pt>
                <c:pt idx="549">
                  <c:v>0.33826317793459848</c:v>
                </c:pt>
                <c:pt idx="550">
                  <c:v>0.59552447021995636</c:v>
                </c:pt>
                <c:pt idx="551">
                  <c:v>0.4621996109125136</c:v>
                </c:pt>
                <c:pt idx="552">
                  <c:v>0.41828449568458853</c:v>
                </c:pt>
                <c:pt idx="553">
                  <c:v>0.65467098143928093</c:v>
                </c:pt>
                <c:pt idx="554">
                  <c:v>1.1470453894345702</c:v>
                </c:pt>
                <c:pt idx="555">
                  <c:v>0.68714423257600366</c:v>
                </c:pt>
                <c:pt idx="556">
                  <c:v>0.27806003466217838</c:v>
                </c:pt>
                <c:pt idx="557">
                  <c:v>0.52925219577613436</c:v>
                </c:pt>
                <c:pt idx="558">
                  <c:v>0.61894081882850871</c:v>
                </c:pt>
                <c:pt idx="559">
                  <c:v>0.45064499283563991</c:v>
                </c:pt>
                <c:pt idx="560">
                  <c:v>-4.8194473228161547E-2</c:v>
                </c:pt>
                <c:pt idx="561">
                  <c:v>6.3128318293926469E-2</c:v>
                </c:pt>
                <c:pt idx="562">
                  <c:v>0.68175316543750175</c:v>
                </c:pt>
                <c:pt idx="563">
                  <c:v>0.35473681569736215</c:v>
                </c:pt>
                <c:pt idx="564">
                  <c:v>0.47173801374343899</c:v>
                </c:pt>
                <c:pt idx="565">
                  <c:v>0.54232429137016835</c:v>
                </c:pt>
                <c:pt idx="566">
                  <c:v>0.58243339254611914</c:v>
                </c:pt>
                <c:pt idx="567">
                  <c:v>0.50939490409875743</c:v>
                </c:pt>
                <c:pt idx="568">
                  <c:v>0.27790136282706795</c:v>
                </c:pt>
                <c:pt idx="569">
                  <c:v>0.92043804343552271</c:v>
                </c:pt>
                <c:pt idx="570">
                  <c:v>0.52893637145851702</c:v>
                </c:pt>
                <c:pt idx="571">
                  <c:v>0.92250307408185905</c:v>
                </c:pt>
                <c:pt idx="572">
                  <c:v>0.42436911818275069</c:v>
                </c:pt>
                <c:pt idx="573">
                  <c:v>0.65493265854262028</c:v>
                </c:pt>
                <c:pt idx="574">
                  <c:v>0.29787693681146576</c:v>
                </c:pt>
                <c:pt idx="575">
                  <c:v>0.51391847832036164</c:v>
                </c:pt>
                <c:pt idx="576">
                  <c:v>0.90375169983624282</c:v>
                </c:pt>
                <c:pt idx="577">
                  <c:v>0.66531825818896784</c:v>
                </c:pt>
                <c:pt idx="578">
                  <c:v>0.37685746049664742</c:v>
                </c:pt>
                <c:pt idx="579">
                  <c:v>0.42772863362033203</c:v>
                </c:pt>
                <c:pt idx="580">
                  <c:v>0.13615103280067503</c:v>
                </c:pt>
                <c:pt idx="581">
                  <c:v>0.75517511698515938</c:v>
                </c:pt>
                <c:pt idx="582">
                  <c:v>0.64936056677542331</c:v>
                </c:pt>
                <c:pt idx="583">
                  <c:v>0.58940267102466648</c:v>
                </c:pt>
                <c:pt idx="584">
                  <c:v>0.3319588207236237</c:v>
                </c:pt>
                <c:pt idx="585">
                  <c:v>0.40724380042324898</c:v>
                </c:pt>
                <c:pt idx="586">
                  <c:v>0.55894527581976072</c:v>
                </c:pt>
                <c:pt idx="587">
                  <c:v>0.94074889740498713</c:v>
                </c:pt>
                <c:pt idx="588">
                  <c:v>0.88634604853026622</c:v>
                </c:pt>
                <c:pt idx="589">
                  <c:v>0.56969211446008894</c:v>
                </c:pt>
                <c:pt idx="590">
                  <c:v>0.51617902685082706</c:v>
                </c:pt>
                <c:pt idx="591">
                  <c:v>0.19619544664967781</c:v>
                </c:pt>
                <c:pt idx="592">
                  <c:v>1.0171827674982719</c:v>
                </c:pt>
                <c:pt idx="593">
                  <c:v>0.80599924077372631</c:v>
                </c:pt>
                <c:pt idx="594">
                  <c:v>0.91905187050470338</c:v>
                </c:pt>
                <c:pt idx="595">
                  <c:v>0.86482952448414474</c:v>
                </c:pt>
                <c:pt idx="596">
                  <c:v>9.2959894376662425E-2</c:v>
                </c:pt>
                <c:pt idx="597">
                  <c:v>0.6984287910358189</c:v>
                </c:pt>
                <c:pt idx="598">
                  <c:v>0.4905119137803553</c:v>
                </c:pt>
                <c:pt idx="599">
                  <c:v>0.28390276125361708</c:v>
                </c:pt>
                <c:pt idx="600">
                  <c:v>0.3377566135129631</c:v>
                </c:pt>
                <c:pt idx="601">
                  <c:v>0.31694673973025045</c:v>
                </c:pt>
                <c:pt idx="602">
                  <c:v>0.6514938507094381</c:v>
                </c:pt>
                <c:pt idx="603">
                  <c:v>0.41657388668628847</c:v>
                </c:pt>
                <c:pt idx="604">
                  <c:v>0.54646222896712726</c:v>
                </c:pt>
                <c:pt idx="605">
                  <c:v>0.36044924895348224</c:v>
                </c:pt>
                <c:pt idx="606">
                  <c:v>0.77150744227538459</c:v>
                </c:pt>
                <c:pt idx="607">
                  <c:v>0.52207598460288207</c:v>
                </c:pt>
                <c:pt idx="608">
                  <c:v>0.46321180209443968</c:v>
                </c:pt>
                <c:pt idx="609">
                  <c:v>0.77772348396662261</c:v>
                </c:pt>
                <c:pt idx="610">
                  <c:v>0.64419796919399697</c:v>
                </c:pt>
                <c:pt idx="611">
                  <c:v>0.72502922123176528</c:v>
                </c:pt>
                <c:pt idx="612">
                  <c:v>0.32493675498187841</c:v>
                </c:pt>
                <c:pt idx="613">
                  <c:v>0.84669914997249629</c:v>
                </c:pt>
                <c:pt idx="614">
                  <c:v>0.56111629837492982</c:v>
                </c:pt>
                <c:pt idx="615">
                  <c:v>0.72246024520953966</c:v>
                </c:pt>
                <c:pt idx="616">
                  <c:v>0.76408059641775017</c:v>
                </c:pt>
                <c:pt idx="617">
                  <c:v>0.55766976966027249</c:v>
                </c:pt>
                <c:pt idx="618">
                  <c:v>0.26165433869881666</c:v>
                </c:pt>
                <c:pt idx="619">
                  <c:v>0.69356264337384055</c:v>
                </c:pt>
                <c:pt idx="620">
                  <c:v>0.38835791686011439</c:v>
                </c:pt>
                <c:pt idx="621">
                  <c:v>0.8281645264693368</c:v>
                </c:pt>
                <c:pt idx="622">
                  <c:v>0.48057811059080241</c:v>
                </c:pt>
                <c:pt idx="623">
                  <c:v>0.47762072002190231</c:v>
                </c:pt>
                <c:pt idx="624">
                  <c:v>0.60311477724460538</c:v>
                </c:pt>
                <c:pt idx="625">
                  <c:v>0.28755658648975241</c:v>
                </c:pt>
                <c:pt idx="626">
                  <c:v>0.28504225731143579</c:v>
                </c:pt>
                <c:pt idx="627">
                  <c:v>0.35265631526746921</c:v>
                </c:pt>
                <c:pt idx="628">
                  <c:v>0.69702105659367553</c:v>
                </c:pt>
                <c:pt idx="629">
                  <c:v>1.0254774249415954</c:v>
                </c:pt>
                <c:pt idx="630">
                  <c:v>0.46889462823973854</c:v>
                </c:pt>
                <c:pt idx="631">
                  <c:v>0.32148152884041575</c:v>
                </c:pt>
                <c:pt idx="632">
                  <c:v>0.45000644786309574</c:v>
                </c:pt>
                <c:pt idx="633">
                  <c:v>0.98793000902779859</c:v>
                </c:pt>
                <c:pt idx="634">
                  <c:v>0.82421683155410586</c:v>
                </c:pt>
                <c:pt idx="635">
                  <c:v>0.20149223582693501</c:v>
                </c:pt>
                <c:pt idx="636">
                  <c:v>0.28441905442029991</c:v>
                </c:pt>
                <c:pt idx="637">
                  <c:v>0.31334827703117646</c:v>
                </c:pt>
                <c:pt idx="638">
                  <c:v>0.51931920118278774</c:v>
                </c:pt>
                <c:pt idx="639">
                  <c:v>0.80585282161999594</c:v>
                </c:pt>
                <c:pt idx="640">
                  <c:v>1.0909654205505486</c:v>
                </c:pt>
                <c:pt idx="641">
                  <c:v>0.28745023812553644</c:v>
                </c:pt>
                <c:pt idx="642">
                  <c:v>1.0341909109242917</c:v>
                </c:pt>
                <c:pt idx="643">
                  <c:v>0.39694681632774309</c:v>
                </c:pt>
                <c:pt idx="644">
                  <c:v>0.44213410759117672</c:v>
                </c:pt>
                <c:pt idx="645">
                  <c:v>0.75581866624054539</c:v>
                </c:pt>
                <c:pt idx="646">
                  <c:v>0.70130590156585315</c:v>
                </c:pt>
                <c:pt idx="647">
                  <c:v>0.26957453577870721</c:v>
                </c:pt>
                <c:pt idx="648">
                  <c:v>0.58208876227480766</c:v>
                </c:pt>
                <c:pt idx="649">
                  <c:v>0.25278766572331218</c:v>
                </c:pt>
                <c:pt idx="650">
                  <c:v>0.29018453714269515</c:v>
                </c:pt>
                <c:pt idx="651">
                  <c:v>0.61431440679720251</c:v>
                </c:pt>
                <c:pt idx="652">
                  <c:v>0.56861172269088744</c:v>
                </c:pt>
                <c:pt idx="653">
                  <c:v>0.43413751918932525</c:v>
                </c:pt>
                <c:pt idx="654">
                  <c:v>0.66753861141049198</c:v>
                </c:pt>
                <c:pt idx="655">
                  <c:v>0.3364266186992978</c:v>
                </c:pt>
                <c:pt idx="656">
                  <c:v>1.2404082115247773E-2</c:v>
                </c:pt>
                <c:pt idx="657">
                  <c:v>0.323095666322118</c:v>
                </c:pt>
                <c:pt idx="658">
                  <c:v>0.57971679400824305</c:v>
                </c:pt>
                <c:pt idx="659">
                  <c:v>0.29922325400588051</c:v>
                </c:pt>
                <c:pt idx="660">
                  <c:v>0.72231334913156331</c:v>
                </c:pt>
                <c:pt idx="661">
                  <c:v>0.28246338985228242</c:v>
                </c:pt>
                <c:pt idx="662">
                  <c:v>0.47249235626297892</c:v>
                </c:pt>
                <c:pt idx="663">
                  <c:v>0.58651511145722757</c:v>
                </c:pt>
                <c:pt idx="664">
                  <c:v>0.65106497301521393</c:v>
                </c:pt>
                <c:pt idx="665">
                  <c:v>0.57065316130127919</c:v>
                </c:pt>
                <c:pt idx="666">
                  <c:v>0.33872054602541707</c:v>
                </c:pt>
                <c:pt idx="667">
                  <c:v>0.52591656103786344</c:v>
                </c:pt>
                <c:pt idx="668">
                  <c:v>0.20530296405875434</c:v>
                </c:pt>
                <c:pt idx="669">
                  <c:v>0.55598469434478182</c:v>
                </c:pt>
                <c:pt idx="670">
                  <c:v>0.17195548236977792</c:v>
                </c:pt>
                <c:pt idx="671">
                  <c:v>0.37228938954033397</c:v>
                </c:pt>
                <c:pt idx="672">
                  <c:v>0.63849585143245602</c:v>
                </c:pt>
                <c:pt idx="673">
                  <c:v>0.33020162624189442</c:v>
                </c:pt>
                <c:pt idx="674">
                  <c:v>0.61669239187452063</c:v>
                </c:pt>
                <c:pt idx="675">
                  <c:v>0.60975218123182795</c:v>
                </c:pt>
                <c:pt idx="676">
                  <c:v>0.39445600813205856</c:v>
                </c:pt>
                <c:pt idx="677">
                  <c:v>0.47926756203006843</c:v>
                </c:pt>
                <c:pt idx="678">
                  <c:v>0.62905304766455195</c:v>
                </c:pt>
                <c:pt idx="679">
                  <c:v>0.60550958568448776</c:v>
                </c:pt>
                <c:pt idx="680">
                  <c:v>0.96024479481262781</c:v>
                </c:pt>
                <c:pt idx="681">
                  <c:v>0.17324172348899153</c:v>
                </c:pt>
                <c:pt idx="682">
                  <c:v>0.5052898137628794</c:v>
                </c:pt>
                <c:pt idx="683">
                  <c:v>0.56694149778636205</c:v>
                </c:pt>
                <c:pt idx="684">
                  <c:v>0.41848322645730335</c:v>
                </c:pt>
                <c:pt idx="685">
                  <c:v>0.36975121464386135</c:v>
                </c:pt>
                <c:pt idx="686">
                  <c:v>0.49895667357369805</c:v>
                </c:pt>
                <c:pt idx="687">
                  <c:v>0.54011468519626715</c:v>
                </c:pt>
                <c:pt idx="688">
                  <c:v>0.34766021912727174</c:v>
                </c:pt>
                <c:pt idx="689">
                  <c:v>0.60490258863428759</c:v>
                </c:pt>
                <c:pt idx="690">
                  <c:v>0.93610786231299781</c:v>
                </c:pt>
                <c:pt idx="691">
                  <c:v>0.59191664409684386</c:v>
                </c:pt>
                <c:pt idx="692">
                  <c:v>0.36048507539021435</c:v>
                </c:pt>
                <c:pt idx="693">
                  <c:v>0.533072406112437</c:v>
                </c:pt>
                <c:pt idx="694">
                  <c:v>0.31881994967019384</c:v>
                </c:pt>
                <c:pt idx="695">
                  <c:v>0.45910322053556413</c:v>
                </c:pt>
                <c:pt idx="696">
                  <c:v>0.36126456432364229</c:v>
                </c:pt>
                <c:pt idx="697">
                  <c:v>0.63020075517173857</c:v>
                </c:pt>
                <c:pt idx="698">
                  <c:v>0.50253875646400437</c:v>
                </c:pt>
                <c:pt idx="699">
                  <c:v>0.42595640696658804</c:v>
                </c:pt>
                <c:pt idx="700">
                  <c:v>0.86798528948119658</c:v>
                </c:pt>
                <c:pt idx="701">
                  <c:v>0.54827566631581515</c:v>
                </c:pt>
                <c:pt idx="702">
                  <c:v>0.475788254600645</c:v>
                </c:pt>
                <c:pt idx="703">
                  <c:v>0.25175887091648008</c:v>
                </c:pt>
                <c:pt idx="704">
                  <c:v>0.29187600177997591</c:v>
                </c:pt>
                <c:pt idx="705">
                  <c:v>0.57563889760051778</c:v>
                </c:pt>
                <c:pt idx="706">
                  <c:v>0.41832883309981039</c:v>
                </c:pt>
                <c:pt idx="707">
                  <c:v>0.25114588135890703</c:v>
                </c:pt>
                <c:pt idx="708">
                  <c:v>0.78784654556578559</c:v>
                </c:pt>
                <c:pt idx="709">
                  <c:v>0.40720411221557967</c:v>
                </c:pt>
                <c:pt idx="710">
                  <c:v>0.77898715534138196</c:v>
                </c:pt>
                <c:pt idx="711">
                  <c:v>0.62321927086587048</c:v>
                </c:pt>
                <c:pt idx="712">
                  <c:v>0.58280589044827014</c:v>
                </c:pt>
                <c:pt idx="713">
                  <c:v>0.42923486494217522</c:v>
                </c:pt>
                <c:pt idx="714">
                  <c:v>0.79749388965250001</c:v>
                </c:pt>
                <c:pt idx="715">
                  <c:v>0.65990109129436936</c:v>
                </c:pt>
                <c:pt idx="716">
                  <c:v>0.6931372951324335</c:v>
                </c:pt>
                <c:pt idx="717">
                  <c:v>0.7282644016375871</c:v>
                </c:pt>
                <c:pt idx="718">
                  <c:v>0.43804367492991264</c:v>
                </c:pt>
                <c:pt idx="719">
                  <c:v>0.77675367939986373</c:v>
                </c:pt>
                <c:pt idx="720">
                  <c:v>0.29292262346754089</c:v>
                </c:pt>
                <c:pt idx="721">
                  <c:v>0.55284875526661148</c:v>
                </c:pt>
                <c:pt idx="722">
                  <c:v>0.5828862882136594</c:v>
                </c:pt>
                <c:pt idx="723">
                  <c:v>0.75580486177414052</c:v>
                </c:pt>
                <c:pt idx="724">
                  <c:v>0.49498235203080432</c:v>
                </c:pt>
                <c:pt idx="725">
                  <c:v>0.70759404375657375</c:v>
                </c:pt>
                <c:pt idx="726">
                  <c:v>0.61312716503172449</c:v>
                </c:pt>
                <c:pt idx="727">
                  <c:v>0.60095871646864141</c:v>
                </c:pt>
                <c:pt idx="728">
                  <c:v>0.67557171778344616</c:v>
                </c:pt>
                <c:pt idx="729">
                  <c:v>0.34405260341748434</c:v>
                </c:pt>
                <c:pt idx="730">
                  <c:v>0.38724541806204937</c:v>
                </c:pt>
                <c:pt idx="731">
                  <c:v>0.57660489866793319</c:v>
                </c:pt>
                <c:pt idx="732">
                  <c:v>0.62505826943324083</c:v>
                </c:pt>
                <c:pt idx="733">
                  <c:v>0.51677350513221243</c:v>
                </c:pt>
                <c:pt idx="734">
                  <c:v>0.4479769209617932</c:v>
                </c:pt>
                <c:pt idx="735">
                  <c:v>0.42195403295639078</c:v>
                </c:pt>
                <c:pt idx="736">
                  <c:v>0.18268031935813134</c:v>
                </c:pt>
                <c:pt idx="737">
                  <c:v>0.48652564984202895</c:v>
                </c:pt>
                <c:pt idx="738">
                  <c:v>0.47199647698388431</c:v>
                </c:pt>
                <c:pt idx="739">
                  <c:v>0.5554109253090157</c:v>
                </c:pt>
                <c:pt idx="740">
                  <c:v>0.57662255296351261</c:v>
                </c:pt>
                <c:pt idx="741">
                  <c:v>0.54536218956193216</c:v>
                </c:pt>
                <c:pt idx="742">
                  <c:v>0.3623887596081905</c:v>
                </c:pt>
                <c:pt idx="743">
                  <c:v>0.32537947588428073</c:v>
                </c:pt>
                <c:pt idx="744">
                  <c:v>0.51326153889954484</c:v>
                </c:pt>
                <c:pt idx="745">
                  <c:v>0.49910468412459075</c:v>
                </c:pt>
                <c:pt idx="746">
                  <c:v>0.50888651071264002</c:v>
                </c:pt>
                <c:pt idx="747">
                  <c:v>0.33372028233722112</c:v>
                </c:pt>
                <c:pt idx="748">
                  <c:v>0.48567583016565952</c:v>
                </c:pt>
                <c:pt idx="749">
                  <c:v>0.53143175481809335</c:v>
                </c:pt>
                <c:pt idx="750">
                  <c:v>0.76927020322499473</c:v>
                </c:pt>
                <c:pt idx="751">
                  <c:v>0.55123278727934444</c:v>
                </c:pt>
                <c:pt idx="752">
                  <c:v>0.27858127612998279</c:v>
                </c:pt>
                <c:pt idx="753">
                  <c:v>0.55011551281679838</c:v>
                </c:pt>
                <c:pt idx="754">
                  <c:v>0.60248749851733308</c:v>
                </c:pt>
                <c:pt idx="755">
                  <c:v>0.45269959083323458</c:v>
                </c:pt>
                <c:pt idx="756">
                  <c:v>0.42721755761814784</c:v>
                </c:pt>
                <c:pt idx="757">
                  <c:v>0.49634355045317136</c:v>
                </c:pt>
                <c:pt idx="758">
                  <c:v>0.53025717940675665</c:v>
                </c:pt>
                <c:pt idx="759">
                  <c:v>0.38086200394188641</c:v>
                </c:pt>
                <c:pt idx="760">
                  <c:v>0.82944133913532114</c:v>
                </c:pt>
                <c:pt idx="761">
                  <c:v>0.35718795165808842</c:v>
                </c:pt>
                <c:pt idx="762">
                  <c:v>0.64851762754356768</c:v>
                </c:pt>
                <c:pt idx="763">
                  <c:v>0.52877951609970741</c:v>
                </c:pt>
                <c:pt idx="764">
                  <c:v>0.54474149564939045</c:v>
                </c:pt>
                <c:pt idx="765">
                  <c:v>0.4432862883354089</c:v>
                </c:pt>
                <c:pt idx="766">
                  <c:v>0.83502766000470618</c:v>
                </c:pt>
                <c:pt idx="767">
                  <c:v>0.48971903397771072</c:v>
                </c:pt>
                <c:pt idx="768">
                  <c:v>0.46626228630696026</c:v>
                </c:pt>
                <c:pt idx="769">
                  <c:v>0.47905722416614199</c:v>
                </c:pt>
                <c:pt idx="770">
                  <c:v>0.47496913800523238</c:v>
                </c:pt>
                <c:pt idx="771">
                  <c:v>0.34335852437404935</c:v>
                </c:pt>
                <c:pt idx="772">
                  <c:v>0.55621717317853958</c:v>
                </c:pt>
                <c:pt idx="773">
                  <c:v>0.34113526786079928</c:v>
                </c:pt>
                <c:pt idx="774">
                  <c:v>0.37283095299375246</c:v>
                </c:pt>
                <c:pt idx="775">
                  <c:v>0.67520681482870948</c:v>
                </c:pt>
                <c:pt idx="776">
                  <c:v>0.50549581920000852</c:v>
                </c:pt>
                <c:pt idx="777">
                  <c:v>0.33113798681351908</c:v>
                </c:pt>
                <c:pt idx="778">
                  <c:v>0.55972927919084914</c:v>
                </c:pt>
                <c:pt idx="779">
                  <c:v>0.58634997908708653</c:v>
                </c:pt>
                <c:pt idx="780">
                  <c:v>0.67523974753586524</c:v>
                </c:pt>
                <c:pt idx="781">
                  <c:v>0.53934560925533737</c:v>
                </c:pt>
                <c:pt idx="782">
                  <c:v>0.51167628351184735</c:v>
                </c:pt>
                <c:pt idx="783">
                  <c:v>0.45881399017113123</c:v>
                </c:pt>
                <c:pt idx="784">
                  <c:v>0.35078897721116092</c:v>
                </c:pt>
                <c:pt idx="785">
                  <c:v>0.45177302209468212</c:v>
                </c:pt>
                <c:pt idx="786">
                  <c:v>0.43940190935846962</c:v>
                </c:pt>
                <c:pt idx="787">
                  <c:v>0.52808226780918721</c:v>
                </c:pt>
                <c:pt idx="788">
                  <c:v>0.51481230877365558</c:v>
                </c:pt>
                <c:pt idx="789">
                  <c:v>0.56014792503937816</c:v>
                </c:pt>
                <c:pt idx="790">
                  <c:v>0.52520946622619125</c:v>
                </c:pt>
                <c:pt idx="791">
                  <c:v>0.37456700981502322</c:v>
                </c:pt>
                <c:pt idx="792">
                  <c:v>0.45334591748197628</c:v>
                </c:pt>
                <c:pt idx="793">
                  <c:v>0.71842403201258997</c:v>
                </c:pt>
                <c:pt idx="794">
                  <c:v>0.39904545113668516</c:v>
                </c:pt>
                <c:pt idx="795">
                  <c:v>0.60546149040095265</c:v>
                </c:pt>
                <c:pt idx="796">
                  <c:v>0.4254162931864548</c:v>
                </c:pt>
                <c:pt idx="797">
                  <c:v>0.52111391858319311</c:v>
                </c:pt>
                <c:pt idx="798">
                  <c:v>0.58826703884969911</c:v>
                </c:pt>
                <c:pt idx="799">
                  <c:v>0.52185849497196801</c:v>
                </c:pt>
                <c:pt idx="800">
                  <c:v>0.72036971480923118</c:v>
                </c:pt>
                <c:pt idx="801">
                  <c:v>0.52784503648772274</c:v>
                </c:pt>
                <c:pt idx="802">
                  <c:v>0.63967038286359401</c:v>
                </c:pt>
                <c:pt idx="803">
                  <c:v>0.46077323622377475</c:v>
                </c:pt>
                <c:pt idx="804">
                  <c:v>0.65468662470084693</c:v>
                </c:pt>
                <c:pt idx="805">
                  <c:v>0.45628921217279833</c:v>
                </c:pt>
                <c:pt idx="806">
                  <c:v>0.56616969823681795</c:v>
                </c:pt>
                <c:pt idx="807">
                  <c:v>0.59215013529332805</c:v>
                </c:pt>
                <c:pt idx="808">
                  <c:v>0.81997629573546826</c:v>
                </c:pt>
                <c:pt idx="809">
                  <c:v>0.34747164025276106</c:v>
                </c:pt>
                <c:pt idx="810">
                  <c:v>0.60179240587704663</c:v>
                </c:pt>
                <c:pt idx="811">
                  <c:v>0.4228086642483716</c:v>
                </c:pt>
                <c:pt idx="812">
                  <c:v>0.64543177564768639</c:v>
                </c:pt>
                <c:pt idx="813">
                  <c:v>0.27693462774501171</c:v>
                </c:pt>
                <c:pt idx="814">
                  <c:v>0.53934512514778488</c:v>
                </c:pt>
                <c:pt idx="815">
                  <c:v>0.41941653691260194</c:v>
                </c:pt>
                <c:pt idx="816">
                  <c:v>0.42228730939560544</c:v>
                </c:pt>
                <c:pt idx="817">
                  <c:v>0.54356548822259831</c:v>
                </c:pt>
                <c:pt idx="818">
                  <c:v>0.34995915900846802</c:v>
                </c:pt>
                <c:pt idx="819">
                  <c:v>0.6053140779523879</c:v>
                </c:pt>
                <c:pt idx="820">
                  <c:v>0.53517642895101525</c:v>
                </c:pt>
                <c:pt idx="821">
                  <c:v>0.58340459141105339</c:v>
                </c:pt>
                <c:pt idx="822">
                  <c:v>0.38147256908783789</c:v>
                </c:pt>
                <c:pt idx="823">
                  <c:v>0.69644524682910636</c:v>
                </c:pt>
                <c:pt idx="824">
                  <c:v>0.51804424523086734</c:v>
                </c:pt>
                <c:pt idx="825">
                  <c:v>0.60202874937000939</c:v>
                </c:pt>
                <c:pt idx="826">
                  <c:v>0.56602350536976986</c:v>
                </c:pt>
                <c:pt idx="827">
                  <c:v>0.672942895564694</c:v>
                </c:pt>
                <c:pt idx="828">
                  <c:v>0.4836511847695843</c:v>
                </c:pt>
                <c:pt idx="829">
                  <c:v>0.47127636377208726</c:v>
                </c:pt>
                <c:pt idx="830">
                  <c:v>0.47455074672668185</c:v>
                </c:pt>
                <c:pt idx="831">
                  <c:v>0.51659611232829039</c:v>
                </c:pt>
                <c:pt idx="832">
                  <c:v>0.58802560393822612</c:v>
                </c:pt>
                <c:pt idx="833">
                  <c:v>0.62901021915214161</c:v>
                </c:pt>
                <c:pt idx="834">
                  <c:v>0.47893516696522803</c:v>
                </c:pt>
                <c:pt idx="835">
                  <c:v>0.55927203003886516</c:v>
                </c:pt>
                <c:pt idx="836">
                  <c:v>0.39661802485993036</c:v>
                </c:pt>
                <c:pt idx="837">
                  <c:v>0.33603057582084667</c:v>
                </c:pt>
                <c:pt idx="838">
                  <c:v>0.61333289869665497</c:v>
                </c:pt>
                <c:pt idx="839">
                  <c:v>0.62043295099340667</c:v>
                </c:pt>
                <c:pt idx="840">
                  <c:v>0.69697451869342053</c:v>
                </c:pt>
                <c:pt idx="841">
                  <c:v>0.62283095963704782</c:v>
                </c:pt>
                <c:pt idx="842">
                  <c:v>0.40718373361571386</c:v>
                </c:pt>
                <c:pt idx="843">
                  <c:v>0.3414279584039992</c:v>
                </c:pt>
                <c:pt idx="844">
                  <c:v>0.69602523661917748</c:v>
                </c:pt>
                <c:pt idx="845">
                  <c:v>0.38934408889324956</c:v>
                </c:pt>
                <c:pt idx="846">
                  <c:v>0.72695066019548582</c:v>
                </c:pt>
                <c:pt idx="847">
                  <c:v>0.60832626980496918</c:v>
                </c:pt>
                <c:pt idx="848">
                  <c:v>0.58363485766176593</c:v>
                </c:pt>
                <c:pt idx="849">
                  <c:v>0.74415595088355069</c:v>
                </c:pt>
                <c:pt idx="850">
                  <c:v>0.5886840808590188</c:v>
                </c:pt>
                <c:pt idx="851">
                  <c:v>0.55443532419122676</c:v>
                </c:pt>
                <c:pt idx="852">
                  <c:v>0.57384029929644043</c:v>
                </c:pt>
                <c:pt idx="853">
                  <c:v>0.5485052278114827</c:v>
                </c:pt>
                <c:pt idx="854">
                  <c:v>0.46195364564792113</c:v>
                </c:pt>
                <c:pt idx="855">
                  <c:v>0.59881541369560032</c:v>
                </c:pt>
                <c:pt idx="856">
                  <c:v>0.46811368618751498</c:v>
                </c:pt>
                <c:pt idx="857">
                  <c:v>0.4839044423695637</c:v>
                </c:pt>
                <c:pt idx="858">
                  <c:v>0.68699588776776299</c:v>
                </c:pt>
                <c:pt idx="859">
                  <c:v>0.78510592630106202</c:v>
                </c:pt>
                <c:pt idx="860">
                  <c:v>0.6162601928766348</c:v>
                </c:pt>
                <c:pt idx="861">
                  <c:v>0.39659597490539883</c:v>
                </c:pt>
                <c:pt idx="862">
                  <c:v>0.61512031329352324</c:v>
                </c:pt>
                <c:pt idx="863">
                  <c:v>0.36023239519341976</c:v>
                </c:pt>
                <c:pt idx="864">
                  <c:v>0.57499398961516723</c:v>
                </c:pt>
                <c:pt idx="865">
                  <c:v>0.51263374647339188</c:v>
                </c:pt>
                <c:pt idx="866">
                  <c:v>0.6333998834361787</c:v>
                </c:pt>
                <c:pt idx="867">
                  <c:v>0.45004747613677604</c:v>
                </c:pt>
                <c:pt idx="868">
                  <c:v>0.46826942158711976</c:v>
                </c:pt>
                <c:pt idx="869">
                  <c:v>0.4081980695581176</c:v>
                </c:pt>
                <c:pt idx="870">
                  <c:v>0.47801334066357226</c:v>
                </c:pt>
                <c:pt idx="871">
                  <c:v>0.44752243668014119</c:v>
                </c:pt>
                <c:pt idx="872">
                  <c:v>0.53616618165315599</c:v>
                </c:pt>
                <c:pt idx="873">
                  <c:v>0.57828938477536296</c:v>
                </c:pt>
                <c:pt idx="874">
                  <c:v>0.30956503209719521</c:v>
                </c:pt>
                <c:pt idx="875">
                  <c:v>0.6674827483279161</c:v>
                </c:pt>
                <c:pt idx="876">
                  <c:v>0.57584904447230989</c:v>
                </c:pt>
                <c:pt idx="877">
                  <c:v>0.36685544777993373</c:v>
                </c:pt>
                <c:pt idx="878">
                  <c:v>0.64309681523574214</c:v>
                </c:pt>
                <c:pt idx="879">
                  <c:v>0.41500280271233436</c:v>
                </c:pt>
                <c:pt idx="880">
                  <c:v>0.49097638839077151</c:v>
                </c:pt>
                <c:pt idx="881">
                  <c:v>0.55104299673787094</c:v>
                </c:pt>
                <c:pt idx="882">
                  <c:v>0.38329778492288291</c:v>
                </c:pt>
                <c:pt idx="883">
                  <c:v>0.5178043504363169</c:v>
                </c:pt>
                <c:pt idx="884">
                  <c:v>0.4781894291938501</c:v>
                </c:pt>
                <c:pt idx="885">
                  <c:v>0.530516410795006</c:v>
                </c:pt>
                <c:pt idx="886">
                  <c:v>0.57781517105846869</c:v>
                </c:pt>
                <c:pt idx="887">
                  <c:v>0.56039054507547381</c:v>
                </c:pt>
                <c:pt idx="888">
                  <c:v>0.56707167107686673</c:v>
                </c:pt>
                <c:pt idx="889">
                  <c:v>0.62424981105454114</c:v>
                </c:pt>
                <c:pt idx="890">
                  <c:v>0.39522542003790895</c:v>
                </c:pt>
                <c:pt idx="891">
                  <c:v>0.59037946068581837</c:v>
                </c:pt>
                <c:pt idx="892">
                  <c:v>0.67714746572882456</c:v>
                </c:pt>
                <c:pt idx="893">
                  <c:v>0.58354753984546714</c:v>
                </c:pt>
                <c:pt idx="894">
                  <c:v>0.59679610382991322</c:v>
                </c:pt>
                <c:pt idx="895">
                  <c:v>0.66326859276225358</c:v>
                </c:pt>
                <c:pt idx="896">
                  <c:v>0.46601029187047061</c:v>
                </c:pt>
                <c:pt idx="897">
                  <c:v>0.60084421442668723</c:v>
                </c:pt>
                <c:pt idx="898">
                  <c:v>0.53824034915775676</c:v>
                </c:pt>
                <c:pt idx="899">
                  <c:v>0.59500037523917015</c:v>
                </c:pt>
                <c:pt idx="900">
                  <c:v>0.46026282115502082</c:v>
                </c:pt>
                <c:pt idx="901">
                  <c:v>0.66267152472204427</c:v>
                </c:pt>
                <c:pt idx="902">
                  <c:v>0.51178249039779256</c:v>
                </c:pt>
                <c:pt idx="903">
                  <c:v>0.65054338084737018</c:v>
                </c:pt>
                <c:pt idx="904">
                  <c:v>0.54368664216151363</c:v>
                </c:pt>
                <c:pt idx="905">
                  <c:v>0.53608880975051132</c:v>
                </c:pt>
                <c:pt idx="906">
                  <c:v>0.62248258452206529</c:v>
                </c:pt>
                <c:pt idx="907">
                  <c:v>0.66325458151018302</c:v>
                </c:pt>
                <c:pt idx="908">
                  <c:v>0.53698851073584786</c:v>
                </c:pt>
                <c:pt idx="909">
                  <c:v>0.56697656429046961</c:v>
                </c:pt>
                <c:pt idx="910">
                  <c:v>0.61227218714207865</c:v>
                </c:pt>
                <c:pt idx="911">
                  <c:v>0.67242687734526829</c:v>
                </c:pt>
                <c:pt idx="912">
                  <c:v>0.43836150270572877</c:v>
                </c:pt>
                <c:pt idx="913">
                  <c:v>0.55318302398277253</c:v>
                </c:pt>
                <c:pt idx="914">
                  <c:v>0.56745343058374109</c:v>
                </c:pt>
                <c:pt idx="915">
                  <c:v>0.56357481593821401</c:v>
                </c:pt>
                <c:pt idx="916">
                  <c:v>0.59479137801264503</c:v>
                </c:pt>
                <c:pt idx="917">
                  <c:v>0.5779537763465219</c:v>
                </c:pt>
                <c:pt idx="918">
                  <c:v>0.37859614925414437</c:v>
                </c:pt>
                <c:pt idx="919">
                  <c:v>0.66612619826516317</c:v>
                </c:pt>
                <c:pt idx="920">
                  <c:v>0.48798550092129089</c:v>
                </c:pt>
                <c:pt idx="921">
                  <c:v>0.8246855309092298</c:v>
                </c:pt>
                <c:pt idx="922">
                  <c:v>0.5966516017073521</c:v>
                </c:pt>
                <c:pt idx="923">
                  <c:v>0.60753593806934147</c:v>
                </c:pt>
                <c:pt idx="924">
                  <c:v>0.55023563111541118</c:v>
                </c:pt>
                <c:pt idx="925">
                  <c:v>0.64449932933839804</c:v>
                </c:pt>
                <c:pt idx="926">
                  <c:v>0.58007569910102108</c:v>
                </c:pt>
                <c:pt idx="927">
                  <c:v>0.56875375178247189</c:v>
                </c:pt>
                <c:pt idx="928">
                  <c:v>0.47999331196516137</c:v>
                </c:pt>
                <c:pt idx="929">
                  <c:v>0.61946547212599057</c:v>
                </c:pt>
                <c:pt idx="930">
                  <c:v>0.63199061883086216</c:v>
                </c:pt>
                <c:pt idx="931">
                  <c:v>0.44860546062297812</c:v>
                </c:pt>
                <c:pt idx="932">
                  <c:v>0.6062691674237296</c:v>
                </c:pt>
                <c:pt idx="933">
                  <c:v>0.89178449627145673</c:v>
                </c:pt>
                <c:pt idx="934">
                  <c:v>0.62977160075319805</c:v>
                </c:pt>
                <c:pt idx="935">
                  <c:v>0.69870595072071284</c:v>
                </c:pt>
                <c:pt idx="936">
                  <c:v>0.58056822941936193</c:v>
                </c:pt>
                <c:pt idx="937">
                  <c:v>0.56239211118061316</c:v>
                </c:pt>
                <c:pt idx="938">
                  <c:v>0.55522715241407017</c:v>
                </c:pt>
                <c:pt idx="939">
                  <c:v>0.46505602952684866</c:v>
                </c:pt>
                <c:pt idx="940">
                  <c:v>0.55181597045575548</c:v>
                </c:pt>
                <c:pt idx="941">
                  <c:v>0.87111748655652033</c:v>
                </c:pt>
                <c:pt idx="942">
                  <c:v>0.5884004853673922</c:v>
                </c:pt>
                <c:pt idx="943">
                  <c:v>0.52977383165285163</c:v>
                </c:pt>
                <c:pt idx="944">
                  <c:v>0.91398131455620479</c:v>
                </c:pt>
                <c:pt idx="945">
                  <c:v>0.6222214793066605</c:v>
                </c:pt>
                <c:pt idx="946">
                  <c:v>0.52232456876592981</c:v>
                </c:pt>
                <c:pt idx="947">
                  <c:v>0.58272388202604086</c:v>
                </c:pt>
                <c:pt idx="948">
                  <c:v>0.57178424928047844</c:v>
                </c:pt>
                <c:pt idx="949">
                  <c:v>0.48441513562045507</c:v>
                </c:pt>
                <c:pt idx="950">
                  <c:v>0.54076909524396999</c:v>
                </c:pt>
                <c:pt idx="951">
                  <c:v>0.61372942577202449</c:v>
                </c:pt>
                <c:pt idx="952">
                  <c:v>0.66963256700894314</c:v>
                </c:pt>
                <c:pt idx="953">
                  <c:v>0.74036186024028616</c:v>
                </c:pt>
                <c:pt idx="954">
                  <c:v>0.66577424416290132</c:v>
                </c:pt>
                <c:pt idx="955">
                  <c:v>0.63973422202612773</c:v>
                </c:pt>
                <c:pt idx="956">
                  <c:v>0.78932011208628916</c:v>
                </c:pt>
                <c:pt idx="957">
                  <c:v>0.60615781776291755</c:v>
                </c:pt>
                <c:pt idx="958">
                  <c:v>0.70629738415204701</c:v>
                </c:pt>
                <c:pt idx="959">
                  <c:v>0.63890588434806095</c:v>
                </c:pt>
                <c:pt idx="960">
                  <c:v>0.62670723879279822</c:v>
                </c:pt>
                <c:pt idx="961">
                  <c:v>0.76215291210128977</c:v>
                </c:pt>
                <c:pt idx="962">
                  <c:v>0.75291964966499647</c:v>
                </c:pt>
                <c:pt idx="963">
                  <c:v>0.77538440042010581</c:v>
                </c:pt>
                <c:pt idx="964">
                  <c:v>0.60301804429663886</c:v>
                </c:pt>
                <c:pt idx="965">
                  <c:v>0.77883088862754768</c:v>
                </c:pt>
                <c:pt idx="966">
                  <c:v>0.56322832067705697</c:v>
                </c:pt>
                <c:pt idx="967">
                  <c:v>0.65109249669749192</c:v>
                </c:pt>
                <c:pt idx="968">
                  <c:v>0.51678919231727694</c:v>
                </c:pt>
                <c:pt idx="969">
                  <c:v>0.35512129877505566</c:v>
                </c:pt>
                <c:pt idx="970">
                  <c:v>0.71067865501425564</c:v>
                </c:pt>
                <c:pt idx="971">
                  <c:v>0.63443957979355114</c:v>
                </c:pt>
                <c:pt idx="972">
                  <c:v>0.7945669007024464</c:v>
                </c:pt>
                <c:pt idx="973">
                  <c:v>0.55906419061556467</c:v>
                </c:pt>
                <c:pt idx="974">
                  <c:v>0.53692211309930971</c:v>
                </c:pt>
                <c:pt idx="975">
                  <c:v>0.57441236645026705</c:v>
                </c:pt>
                <c:pt idx="976">
                  <c:v>0.48269817013520538</c:v>
                </c:pt>
                <c:pt idx="977">
                  <c:v>0.51759134875297053</c:v>
                </c:pt>
                <c:pt idx="978">
                  <c:v>0.64520537065911343</c:v>
                </c:pt>
                <c:pt idx="979">
                  <c:v>0.65598669752397487</c:v>
                </c:pt>
                <c:pt idx="980">
                  <c:v>0.61971907689218897</c:v>
                </c:pt>
                <c:pt idx="981">
                  <c:v>0.52969184925147572</c:v>
                </c:pt>
                <c:pt idx="982">
                  <c:v>0.62594829710865019</c:v>
                </c:pt>
                <c:pt idx="983">
                  <c:v>0.66907289906614065</c:v>
                </c:pt>
                <c:pt idx="984">
                  <c:v>0.6775115669764834</c:v>
                </c:pt>
                <c:pt idx="985">
                  <c:v>0.69384896014366726</c:v>
                </c:pt>
                <c:pt idx="986">
                  <c:v>0.8081207661864136</c:v>
                </c:pt>
                <c:pt idx="987">
                  <c:v>0.56636692623190266</c:v>
                </c:pt>
                <c:pt idx="988">
                  <c:v>0.64395229071588922</c:v>
                </c:pt>
                <c:pt idx="989">
                  <c:v>0.77503303111491229</c:v>
                </c:pt>
                <c:pt idx="990">
                  <c:v>0.58923516713480617</c:v>
                </c:pt>
                <c:pt idx="991">
                  <c:v>0.62741631972525647</c:v>
                </c:pt>
                <c:pt idx="992">
                  <c:v>0.57098783321542368</c:v>
                </c:pt>
                <c:pt idx="993">
                  <c:v>0.64335449144022505</c:v>
                </c:pt>
                <c:pt idx="994">
                  <c:v>0.56247274141198522</c:v>
                </c:pt>
                <c:pt idx="995">
                  <c:v>0.66312299178333822</c:v>
                </c:pt>
                <c:pt idx="996">
                  <c:v>0.56163581287246855</c:v>
                </c:pt>
                <c:pt idx="997">
                  <c:v>0.55545967696331811</c:v>
                </c:pt>
                <c:pt idx="998">
                  <c:v>0.7436058987798303</c:v>
                </c:pt>
                <c:pt idx="999">
                  <c:v>0.72254782591936306</c:v>
                </c:pt>
                <c:pt idx="1000">
                  <c:v>0.65476923926363129</c:v>
                </c:pt>
                <c:pt idx="1001">
                  <c:v>0.63873634232655241</c:v>
                </c:pt>
                <c:pt idx="1002">
                  <c:v>0.62609354398694195</c:v>
                </c:pt>
                <c:pt idx="1003">
                  <c:v>0.41143910296951558</c:v>
                </c:pt>
                <c:pt idx="1004">
                  <c:v>0.62289462697786857</c:v>
                </c:pt>
                <c:pt idx="1005">
                  <c:v>0.68863701586039516</c:v>
                </c:pt>
                <c:pt idx="1006">
                  <c:v>0.58269535850228649</c:v>
                </c:pt>
                <c:pt idx="1007">
                  <c:v>0.76677209886545161</c:v>
                </c:pt>
                <c:pt idx="1008">
                  <c:v>0.53320711795593423</c:v>
                </c:pt>
                <c:pt idx="1009">
                  <c:v>0.82196734477389877</c:v>
                </c:pt>
                <c:pt idx="1010">
                  <c:v>0.54128380776807694</c:v>
                </c:pt>
                <c:pt idx="1011">
                  <c:v>0.55963188387819229</c:v>
                </c:pt>
                <c:pt idx="1012">
                  <c:v>0.71467819790036868</c:v>
                </c:pt>
                <c:pt idx="1013">
                  <c:v>0.69996655685046338</c:v>
                </c:pt>
                <c:pt idx="1014">
                  <c:v>0.586225300107587</c:v>
                </c:pt>
                <c:pt idx="1015">
                  <c:v>0.50724000790538804</c:v>
                </c:pt>
                <c:pt idx="1016">
                  <c:v>0.67044338179724305</c:v>
                </c:pt>
                <c:pt idx="1017">
                  <c:v>0.69222095278466478</c:v>
                </c:pt>
                <c:pt idx="1018">
                  <c:v>0.67257743116634683</c:v>
                </c:pt>
                <c:pt idx="1019">
                  <c:v>0.51897194943767666</c:v>
                </c:pt>
                <c:pt idx="1020">
                  <c:v>0.67245011862219894</c:v>
                </c:pt>
                <c:pt idx="1021">
                  <c:v>0.68979209582042844</c:v>
                </c:pt>
                <c:pt idx="1022">
                  <c:v>0.4860387125007341</c:v>
                </c:pt>
                <c:pt idx="1023">
                  <c:v>0.50617348351288349</c:v>
                </c:pt>
                <c:pt idx="1024">
                  <c:v>0.55652721086387824</c:v>
                </c:pt>
                <c:pt idx="1025">
                  <c:v>0.74227499093421301</c:v>
                </c:pt>
                <c:pt idx="1026">
                  <c:v>0.57609977240573451</c:v>
                </c:pt>
                <c:pt idx="1027">
                  <c:v>0.66033511523519473</c:v>
                </c:pt>
                <c:pt idx="1028">
                  <c:v>0.55231387828728118</c:v>
                </c:pt>
                <c:pt idx="1029">
                  <c:v>0.48247245327118404</c:v>
                </c:pt>
                <c:pt idx="1030">
                  <c:v>0.53714201953415941</c:v>
                </c:pt>
                <c:pt idx="1031">
                  <c:v>0.59442656460867305</c:v>
                </c:pt>
                <c:pt idx="1032">
                  <c:v>0.60486924129803732</c:v>
                </c:pt>
                <c:pt idx="1033">
                  <c:v>0.59100735856634257</c:v>
                </c:pt>
                <c:pt idx="1034">
                  <c:v>0.57805004691456618</c:v>
                </c:pt>
                <c:pt idx="1035">
                  <c:v>0.69774102288564221</c:v>
                </c:pt>
                <c:pt idx="1036">
                  <c:v>0.5663112155777823</c:v>
                </c:pt>
                <c:pt idx="1037">
                  <c:v>0.63106073726015588</c:v>
                </c:pt>
                <c:pt idx="1038">
                  <c:v>0.57534037914387282</c:v>
                </c:pt>
                <c:pt idx="1039">
                  <c:v>0.63640940468190166</c:v>
                </c:pt>
                <c:pt idx="1040">
                  <c:v>0.63875383504607419</c:v>
                </c:pt>
                <c:pt idx="1041">
                  <c:v>0.49170372857241246</c:v>
                </c:pt>
                <c:pt idx="1042">
                  <c:v>0.6501729008452215</c:v>
                </c:pt>
                <c:pt idx="1043">
                  <c:v>0.79180175840735856</c:v>
                </c:pt>
                <c:pt idx="1044">
                  <c:v>0.55138428212932022</c:v>
                </c:pt>
                <c:pt idx="1045">
                  <c:v>0.57348537779108799</c:v>
                </c:pt>
                <c:pt idx="1046">
                  <c:v>0.59413189179569403</c:v>
                </c:pt>
                <c:pt idx="1047">
                  <c:v>0.63390626183293919</c:v>
                </c:pt>
                <c:pt idx="1048">
                  <c:v>0.60399961484009967</c:v>
                </c:pt>
                <c:pt idx="1049">
                  <c:v>0.55098588041313878</c:v>
                </c:pt>
                <c:pt idx="1050">
                  <c:v>0.62412830195809188</c:v>
                </c:pt>
                <c:pt idx="1051">
                  <c:v>0.60259310864889482</c:v>
                </c:pt>
                <c:pt idx="1052">
                  <c:v>0.66479898193122133</c:v>
                </c:pt>
                <c:pt idx="1053">
                  <c:v>0.54737455956688497</c:v>
                </c:pt>
                <c:pt idx="1054">
                  <c:v>0.70735279838412368</c:v>
                </c:pt>
                <c:pt idx="1055">
                  <c:v>0.68559286730522295</c:v>
                </c:pt>
                <c:pt idx="1056">
                  <c:v>0.71123734210131251</c:v>
                </c:pt>
                <c:pt idx="1057">
                  <c:v>0.54236533482327276</c:v>
                </c:pt>
                <c:pt idx="1058">
                  <c:v>0.56763207163493246</c:v>
                </c:pt>
                <c:pt idx="1059">
                  <c:v>0.61870803369952698</c:v>
                </c:pt>
                <c:pt idx="1060">
                  <c:v>0.63971732491335731</c:v>
                </c:pt>
                <c:pt idx="1061">
                  <c:v>0.60313859343115428</c:v>
                </c:pt>
                <c:pt idx="1062">
                  <c:v>0.59065912787552644</c:v>
                </c:pt>
                <c:pt idx="1063">
                  <c:v>0.73996053390590255</c:v>
                </c:pt>
                <c:pt idx="1064">
                  <c:v>0.58780665888854911</c:v>
                </c:pt>
                <c:pt idx="1065">
                  <c:v>0.68562225282091815</c:v>
                </c:pt>
                <c:pt idx="1066">
                  <c:v>0.58483233792949518</c:v>
                </c:pt>
                <c:pt idx="1067">
                  <c:v>0.59642918171335757</c:v>
                </c:pt>
                <c:pt idx="1068">
                  <c:v>0.66186092898549997</c:v>
                </c:pt>
                <c:pt idx="1069">
                  <c:v>0.57424535375198427</c:v>
                </c:pt>
                <c:pt idx="1070">
                  <c:v>0.81603063742359649</c:v>
                </c:pt>
                <c:pt idx="1071">
                  <c:v>0.70661453181731071</c:v>
                </c:pt>
                <c:pt idx="1072">
                  <c:v>0.57043565606304247</c:v>
                </c:pt>
                <c:pt idx="1073">
                  <c:v>0.66098987686528321</c:v>
                </c:pt>
                <c:pt idx="1074">
                  <c:v>0.66881128176478666</c:v>
                </c:pt>
                <c:pt idx="1075">
                  <c:v>0.61151964034477047</c:v>
                </c:pt>
                <c:pt idx="1076">
                  <c:v>0.67559188037485507</c:v>
                </c:pt>
                <c:pt idx="1077">
                  <c:v>0.57039122977893952</c:v>
                </c:pt>
                <c:pt idx="1078">
                  <c:v>0.60995814369603274</c:v>
                </c:pt>
                <c:pt idx="1079">
                  <c:v>0.65850629743180966</c:v>
                </c:pt>
                <c:pt idx="1080">
                  <c:v>0.54196402447258973</c:v>
                </c:pt>
                <c:pt idx="1081">
                  <c:v>0.60348119756679774</c:v>
                </c:pt>
                <c:pt idx="1082">
                  <c:v>0.53240325239046871</c:v>
                </c:pt>
                <c:pt idx="1083">
                  <c:v>0.6330358283965245</c:v>
                </c:pt>
                <c:pt idx="1084">
                  <c:v>0.72110400795894014</c:v>
                </c:pt>
                <c:pt idx="1085">
                  <c:v>0.60717730097267475</c:v>
                </c:pt>
                <c:pt idx="1086">
                  <c:v>0.71130224227823213</c:v>
                </c:pt>
                <c:pt idx="1087">
                  <c:v>0.66865975693315105</c:v>
                </c:pt>
                <c:pt idx="1088">
                  <c:v>0.464862866786523</c:v>
                </c:pt>
                <c:pt idx="1089">
                  <c:v>0.74432979210460504</c:v>
                </c:pt>
                <c:pt idx="1090">
                  <c:v>0.69200033581580067</c:v>
                </c:pt>
                <c:pt idx="1091">
                  <c:v>0.50406494883864017</c:v>
                </c:pt>
                <c:pt idx="1092">
                  <c:v>0.45593702077413756</c:v>
                </c:pt>
                <c:pt idx="1093">
                  <c:v>0.71705780525213736</c:v>
                </c:pt>
                <c:pt idx="1094">
                  <c:v>0.51458126564395668</c:v>
                </c:pt>
                <c:pt idx="1095">
                  <c:v>0.71863494086574531</c:v>
                </c:pt>
                <c:pt idx="1096">
                  <c:v>0.6192510679469122</c:v>
                </c:pt>
                <c:pt idx="1097">
                  <c:v>0.58144280551869842</c:v>
                </c:pt>
                <c:pt idx="1098">
                  <c:v>0.5427473691340452</c:v>
                </c:pt>
                <c:pt idx="1099">
                  <c:v>0.66916050670420668</c:v>
                </c:pt>
                <c:pt idx="1100">
                  <c:v>0.69812243158213005</c:v>
                </c:pt>
                <c:pt idx="1101">
                  <c:v>0.66512528712841079</c:v>
                </c:pt>
                <c:pt idx="1102">
                  <c:v>0.62217101137771891</c:v>
                </c:pt>
                <c:pt idx="1103">
                  <c:v>0.59269630512552396</c:v>
                </c:pt>
                <c:pt idx="1104">
                  <c:v>0.57889458031316043</c:v>
                </c:pt>
                <c:pt idx="1105">
                  <c:v>0.60784170641069724</c:v>
                </c:pt>
                <c:pt idx="1106">
                  <c:v>0.6979359851160426</c:v>
                </c:pt>
                <c:pt idx="1107">
                  <c:v>0.59807376382023714</c:v>
                </c:pt>
                <c:pt idx="1108">
                  <c:v>0.64065709943824822</c:v>
                </c:pt>
                <c:pt idx="1109">
                  <c:v>0.66866560849596901</c:v>
                </c:pt>
                <c:pt idx="1110">
                  <c:v>0.68233767501745834</c:v>
                </c:pt>
                <c:pt idx="1111">
                  <c:v>0.52758664902434738</c:v>
                </c:pt>
                <c:pt idx="1112">
                  <c:v>0.55968550357000868</c:v>
                </c:pt>
                <c:pt idx="1113">
                  <c:v>0.48301389842569414</c:v>
                </c:pt>
                <c:pt idx="1114">
                  <c:v>0.5091054457620694</c:v>
                </c:pt>
                <c:pt idx="1115">
                  <c:v>0.51486322276952967</c:v>
                </c:pt>
                <c:pt idx="1116">
                  <c:v>0.57994165600986425</c:v>
                </c:pt>
                <c:pt idx="1117">
                  <c:v>0.51632866290958668</c:v>
                </c:pt>
                <c:pt idx="1118">
                  <c:v>0.61845448910535927</c:v>
                </c:pt>
                <c:pt idx="1119">
                  <c:v>0.58212196603946975</c:v>
                </c:pt>
                <c:pt idx="1120">
                  <c:v>0.58783752394732081</c:v>
                </c:pt>
                <c:pt idx="1121">
                  <c:v>0.71844974885798274</c:v>
                </c:pt>
                <c:pt idx="1122">
                  <c:v>0.59913629254163381</c:v>
                </c:pt>
                <c:pt idx="1123">
                  <c:v>0.61667787982356281</c:v>
                </c:pt>
                <c:pt idx="1124">
                  <c:v>0.55650531088929944</c:v>
                </c:pt>
                <c:pt idx="1125">
                  <c:v>0.65607845249643404</c:v>
                </c:pt>
                <c:pt idx="1126">
                  <c:v>0.66632046959984936</c:v>
                </c:pt>
                <c:pt idx="1127">
                  <c:v>0.58792845620246936</c:v>
                </c:pt>
                <c:pt idx="1128">
                  <c:v>0.5866680606273269</c:v>
                </c:pt>
                <c:pt idx="1129">
                  <c:v>0.68011484820546098</c:v>
                </c:pt>
                <c:pt idx="1130">
                  <c:v>0.42316965060643702</c:v>
                </c:pt>
                <c:pt idx="1131">
                  <c:v>0.57543297663065096</c:v>
                </c:pt>
                <c:pt idx="1132">
                  <c:v>0.56931028658877358</c:v>
                </c:pt>
                <c:pt idx="1133">
                  <c:v>0.67664136512351925</c:v>
                </c:pt>
                <c:pt idx="1134">
                  <c:v>0.68477855591985892</c:v>
                </c:pt>
                <c:pt idx="1135">
                  <c:v>0.62940021818033431</c:v>
                </c:pt>
                <c:pt idx="1136">
                  <c:v>0.79854393424355941</c:v>
                </c:pt>
                <c:pt idx="1137">
                  <c:v>0.68877412406412208</c:v>
                </c:pt>
                <c:pt idx="1138">
                  <c:v>0.62030238909354563</c:v>
                </c:pt>
                <c:pt idx="1139">
                  <c:v>0.76300625014720203</c:v>
                </c:pt>
                <c:pt idx="1140">
                  <c:v>0.6934911287603085</c:v>
                </c:pt>
                <c:pt idx="1141">
                  <c:v>0.55510710244286277</c:v>
                </c:pt>
                <c:pt idx="1142">
                  <c:v>0.55151701969956179</c:v>
                </c:pt>
                <c:pt idx="1143">
                  <c:v>0.55824569390092915</c:v>
                </c:pt>
                <c:pt idx="1144">
                  <c:v>0.52192788178283966</c:v>
                </c:pt>
                <c:pt idx="1145">
                  <c:v>0.61319889850946507</c:v>
                </c:pt>
                <c:pt idx="1146">
                  <c:v>0.71521861706247691</c:v>
                </c:pt>
                <c:pt idx="1147">
                  <c:v>0.55165085885859733</c:v>
                </c:pt>
                <c:pt idx="1148">
                  <c:v>0.85400194706050248</c:v>
                </c:pt>
                <c:pt idx="1149">
                  <c:v>0.61217848739710401</c:v>
                </c:pt>
                <c:pt idx="1150">
                  <c:v>0.50060276547531857</c:v>
                </c:pt>
                <c:pt idx="1151">
                  <c:v>0.77033376749828464</c:v>
                </c:pt>
                <c:pt idx="1152">
                  <c:v>0.6884853001811273</c:v>
                </c:pt>
                <c:pt idx="1153">
                  <c:v>0.65311727467526404</c:v>
                </c:pt>
                <c:pt idx="1154">
                  <c:v>0.69548089141128588</c:v>
                </c:pt>
                <c:pt idx="1155">
                  <c:v>0.46874828762573773</c:v>
                </c:pt>
                <c:pt idx="1156">
                  <c:v>0.66311737247674818</c:v>
                </c:pt>
                <c:pt idx="1157">
                  <c:v>0.63410606429132677</c:v>
                </c:pt>
                <c:pt idx="1158">
                  <c:v>0.62279483984311068</c:v>
                </c:pt>
                <c:pt idx="1159">
                  <c:v>0.54711666422422867</c:v>
                </c:pt>
                <c:pt idx="1160">
                  <c:v>0.47776884379169809</c:v>
                </c:pt>
                <c:pt idx="1161">
                  <c:v>0.55820126420956429</c:v>
                </c:pt>
                <c:pt idx="1162">
                  <c:v>0.67366945926869237</c:v>
                </c:pt>
                <c:pt idx="1163">
                  <c:v>0.56865750460219866</c:v>
                </c:pt>
                <c:pt idx="1164">
                  <c:v>0.62341833672376024</c:v>
                </c:pt>
                <c:pt idx="1165">
                  <c:v>0.73136841240844563</c:v>
                </c:pt>
                <c:pt idx="1166">
                  <c:v>0.72147097547948702</c:v>
                </c:pt>
                <c:pt idx="1167">
                  <c:v>0.52948962101960639</c:v>
                </c:pt>
                <c:pt idx="1168">
                  <c:v>0.71926548401474555</c:v>
                </c:pt>
                <c:pt idx="1169">
                  <c:v>0.66097339086594176</c:v>
                </c:pt>
                <c:pt idx="1170">
                  <c:v>0.69473434684196866</c:v>
                </c:pt>
                <c:pt idx="1171">
                  <c:v>0.47356014202079821</c:v>
                </c:pt>
                <c:pt idx="1172">
                  <c:v>0.5972264444203752</c:v>
                </c:pt>
                <c:pt idx="1173">
                  <c:v>0.71348541532255139</c:v>
                </c:pt>
                <c:pt idx="1174">
                  <c:v>0.5136861419814982</c:v>
                </c:pt>
                <c:pt idx="1175">
                  <c:v>0.45878884137463721</c:v>
                </c:pt>
                <c:pt idx="1176">
                  <c:v>0.5314818607611238</c:v>
                </c:pt>
                <c:pt idx="1177">
                  <c:v>0.72072701251099491</c:v>
                </c:pt>
                <c:pt idx="1178">
                  <c:v>0.72612459767454129</c:v>
                </c:pt>
                <c:pt idx="1179">
                  <c:v>0.62276405609976537</c:v>
                </c:pt>
                <c:pt idx="1180">
                  <c:v>0.63927413520944032</c:v>
                </c:pt>
                <c:pt idx="1181">
                  <c:v>0.50671609043083043</c:v>
                </c:pt>
                <c:pt idx="1182">
                  <c:v>0.34536802384158094</c:v>
                </c:pt>
                <c:pt idx="1183">
                  <c:v>0.55283403390794883</c:v>
                </c:pt>
                <c:pt idx="1184">
                  <c:v>0.64726653404759737</c:v>
                </c:pt>
                <c:pt idx="1185">
                  <c:v>0.65492925625180465</c:v>
                </c:pt>
                <c:pt idx="1186">
                  <c:v>0.61446784271585941</c:v>
                </c:pt>
                <c:pt idx="1187">
                  <c:v>0.69840061535659315</c:v>
                </c:pt>
                <c:pt idx="1188">
                  <c:v>0.52718701039442106</c:v>
                </c:pt>
                <c:pt idx="1189">
                  <c:v>0.80212836375638596</c:v>
                </c:pt>
                <c:pt idx="1190">
                  <c:v>0.574640545335944</c:v>
                </c:pt>
                <c:pt idx="1191">
                  <c:v>0.55583897815430117</c:v>
                </c:pt>
                <c:pt idx="1192">
                  <c:v>0.54682480146369961</c:v>
                </c:pt>
                <c:pt idx="1193">
                  <c:v>0.68237177149747141</c:v>
                </c:pt>
                <c:pt idx="1194">
                  <c:v>0.65091842199034111</c:v>
                </c:pt>
                <c:pt idx="1195">
                  <c:v>0.59588871186851156</c:v>
                </c:pt>
                <c:pt idx="1196">
                  <c:v>0.6087867586444895</c:v>
                </c:pt>
                <c:pt idx="1197">
                  <c:v>0.49961223753584905</c:v>
                </c:pt>
                <c:pt idx="1198">
                  <c:v>0.47250874640066459</c:v>
                </c:pt>
                <c:pt idx="1199">
                  <c:v>0.63547519115484286</c:v>
                </c:pt>
                <c:pt idx="1200">
                  <c:v>0.64319845244597174</c:v>
                </c:pt>
                <c:pt idx="1201">
                  <c:v>0.56353696509671758</c:v>
                </c:pt>
                <c:pt idx="1202">
                  <c:v>0.6315220436202168</c:v>
                </c:pt>
                <c:pt idx="1203">
                  <c:v>0.56753928151532551</c:v>
                </c:pt>
                <c:pt idx="1204">
                  <c:v>0.52090553141533436</c:v>
                </c:pt>
                <c:pt idx="1205">
                  <c:v>0.64481221085227947</c:v>
                </c:pt>
                <c:pt idx="1206">
                  <c:v>0.5881166481775888</c:v>
                </c:pt>
                <c:pt idx="1207">
                  <c:v>0.52216128977402176</c:v>
                </c:pt>
                <c:pt idx="1208">
                  <c:v>0.5412870544210403</c:v>
                </c:pt>
                <c:pt idx="1209">
                  <c:v>0.49413320644975045</c:v>
                </c:pt>
                <c:pt idx="1210">
                  <c:v>0.51825274518163256</c:v>
                </c:pt>
                <c:pt idx="1211">
                  <c:v>0.56978036892768968</c:v>
                </c:pt>
                <c:pt idx="1212">
                  <c:v>0.62912642054470447</c:v>
                </c:pt>
                <c:pt idx="1213">
                  <c:v>0.51114925392140231</c:v>
                </c:pt>
                <c:pt idx="1214">
                  <c:v>0.72151098076509512</c:v>
                </c:pt>
                <c:pt idx="1215">
                  <c:v>0.59307027749258201</c:v>
                </c:pt>
                <c:pt idx="1216">
                  <c:v>0.50268873830410754</c:v>
                </c:pt>
                <c:pt idx="1217">
                  <c:v>0.57211010350464486</c:v>
                </c:pt>
                <c:pt idx="1218">
                  <c:v>0.60390400745234174</c:v>
                </c:pt>
                <c:pt idx="1219">
                  <c:v>0.68335996810721444</c:v>
                </c:pt>
                <c:pt idx="1220">
                  <c:v>0.67380616489381551</c:v>
                </c:pt>
                <c:pt idx="1221">
                  <c:v>0.5306462090720564</c:v>
                </c:pt>
                <c:pt idx="1222">
                  <c:v>0.59935413556792738</c:v>
                </c:pt>
                <c:pt idx="1223">
                  <c:v>0.73235096298147417</c:v>
                </c:pt>
                <c:pt idx="1224">
                  <c:v>0.53498930485594642</c:v>
                </c:pt>
                <c:pt idx="1225">
                  <c:v>0.518429963048608</c:v>
                </c:pt>
                <c:pt idx="1226">
                  <c:v>0.61145545983583349</c:v>
                </c:pt>
                <c:pt idx="1227">
                  <c:v>0.49376354889639373</c:v>
                </c:pt>
                <c:pt idx="1228">
                  <c:v>0.66420051075788178</c:v>
                </c:pt>
                <c:pt idx="1229">
                  <c:v>0.44662362876707273</c:v>
                </c:pt>
                <c:pt idx="1230">
                  <c:v>0.60353965691637024</c:v>
                </c:pt>
                <c:pt idx="1231">
                  <c:v>0.69019154827607443</c:v>
                </c:pt>
                <c:pt idx="1232">
                  <c:v>0.62380557333726194</c:v>
                </c:pt>
                <c:pt idx="1233">
                  <c:v>0.65267679681317325</c:v>
                </c:pt>
                <c:pt idx="1234">
                  <c:v>0.48675650139242643</c:v>
                </c:pt>
                <c:pt idx="1235">
                  <c:v>0.44860295545797979</c:v>
                </c:pt>
                <c:pt idx="1236">
                  <c:v>0.55482195332530504</c:v>
                </c:pt>
                <c:pt idx="1237">
                  <c:v>0.58670611286703411</c:v>
                </c:pt>
                <c:pt idx="1238">
                  <c:v>0.64713555274659784</c:v>
                </c:pt>
                <c:pt idx="1239">
                  <c:v>0.68900314261283602</c:v>
                </c:pt>
                <c:pt idx="1240">
                  <c:v>0.63041972758261955</c:v>
                </c:pt>
                <c:pt idx="1241">
                  <c:v>0.58512293929776993</c:v>
                </c:pt>
                <c:pt idx="1242">
                  <c:v>0.55237196855993298</c:v>
                </c:pt>
                <c:pt idx="1243">
                  <c:v>0.51023709968360675</c:v>
                </c:pt>
                <c:pt idx="1244">
                  <c:v>0.50855705305380605</c:v>
                </c:pt>
                <c:pt idx="1245">
                  <c:v>0.68012181510033642</c:v>
                </c:pt>
                <c:pt idx="1246">
                  <c:v>0.55072410653987491</c:v>
                </c:pt>
                <c:pt idx="1247">
                  <c:v>0.56763728073699316</c:v>
                </c:pt>
                <c:pt idx="1248">
                  <c:v>0.5409382856482321</c:v>
                </c:pt>
                <c:pt idx="1249">
                  <c:v>0.59467906734826581</c:v>
                </c:pt>
                <c:pt idx="1250">
                  <c:v>0.63347087834847515</c:v>
                </c:pt>
                <c:pt idx="1251">
                  <c:v>0.61006063867128435</c:v>
                </c:pt>
                <c:pt idx="1252">
                  <c:v>0.68890240699934124</c:v>
                </c:pt>
                <c:pt idx="1253">
                  <c:v>0.63933121504817314</c:v>
                </c:pt>
                <c:pt idx="1254">
                  <c:v>0.60028094089724793</c:v>
                </c:pt>
                <c:pt idx="1255">
                  <c:v>0.50123267658206228</c:v>
                </c:pt>
                <c:pt idx="1256">
                  <c:v>0.53360135380921203</c:v>
                </c:pt>
                <c:pt idx="1257">
                  <c:v>0.74146384390131648</c:v>
                </c:pt>
                <c:pt idx="1258">
                  <c:v>0.58940962018456178</c:v>
                </c:pt>
                <c:pt idx="1259">
                  <c:v>0.59368636963155019</c:v>
                </c:pt>
                <c:pt idx="1260">
                  <c:v>0.53424533330373336</c:v>
                </c:pt>
                <c:pt idx="1261">
                  <c:v>0.54726144397849075</c:v>
                </c:pt>
                <c:pt idx="1262">
                  <c:v>0.74255833341682631</c:v>
                </c:pt>
                <c:pt idx="1263">
                  <c:v>0.6168227148765717</c:v>
                </c:pt>
                <c:pt idx="1264">
                  <c:v>0.50935220230454725</c:v>
                </c:pt>
                <c:pt idx="1265">
                  <c:v>0.49866588625169972</c:v>
                </c:pt>
                <c:pt idx="1266">
                  <c:v>0.62617904187843032</c:v>
                </c:pt>
                <c:pt idx="1267">
                  <c:v>0.60519354948043413</c:v>
                </c:pt>
                <c:pt idx="1268">
                  <c:v>0.5400694199058631</c:v>
                </c:pt>
                <c:pt idx="1269">
                  <c:v>0.61998163239824988</c:v>
                </c:pt>
                <c:pt idx="1270">
                  <c:v>0.63264202472003839</c:v>
                </c:pt>
                <c:pt idx="1271">
                  <c:v>0.55962030509439664</c:v>
                </c:pt>
                <c:pt idx="1272">
                  <c:v>0.64482255941182987</c:v>
                </c:pt>
                <c:pt idx="1273">
                  <c:v>0.53467166678959699</c:v>
                </c:pt>
                <c:pt idx="1274">
                  <c:v>0.56260199785071285</c:v>
                </c:pt>
                <c:pt idx="1275">
                  <c:v>0.56841552559015018</c:v>
                </c:pt>
                <c:pt idx="1276">
                  <c:v>0.70349442186003275</c:v>
                </c:pt>
                <c:pt idx="1277">
                  <c:v>0.59245687385401791</c:v>
                </c:pt>
                <c:pt idx="1278">
                  <c:v>0.62941386214557937</c:v>
                </c:pt>
                <c:pt idx="1279">
                  <c:v>0.54315334888055533</c:v>
                </c:pt>
                <c:pt idx="1280">
                  <c:v>0.67906484573845138</c:v>
                </c:pt>
                <c:pt idx="1281">
                  <c:v>0.54812247693524674</c:v>
                </c:pt>
                <c:pt idx="1282">
                  <c:v>0.65312353269126722</c:v>
                </c:pt>
                <c:pt idx="1283">
                  <c:v>0.63628916505115507</c:v>
                </c:pt>
                <c:pt idx="1284">
                  <c:v>0.44227875087005064</c:v>
                </c:pt>
                <c:pt idx="1285">
                  <c:v>0.59371476288148206</c:v>
                </c:pt>
                <c:pt idx="1286">
                  <c:v>0.43437363489156999</c:v>
                </c:pt>
                <c:pt idx="1287">
                  <c:v>0.48228291792295014</c:v>
                </c:pt>
                <c:pt idx="1288">
                  <c:v>0.59238834965023868</c:v>
                </c:pt>
                <c:pt idx="1289">
                  <c:v>0.58921180963685083</c:v>
                </c:pt>
                <c:pt idx="1290">
                  <c:v>0.5645541592643788</c:v>
                </c:pt>
                <c:pt idx="1291">
                  <c:v>0.53608698372914398</c:v>
                </c:pt>
                <c:pt idx="1292">
                  <c:v>0.56108586121209936</c:v>
                </c:pt>
                <c:pt idx="1293">
                  <c:v>0.6011414452212307</c:v>
                </c:pt>
                <c:pt idx="1294">
                  <c:v>0.51826101304758276</c:v>
                </c:pt>
                <c:pt idx="1295">
                  <c:v>0.60098063923205336</c:v>
                </c:pt>
                <c:pt idx="1296">
                  <c:v>0.53899176234822088</c:v>
                </c:pt>
                <c:pt idx="1297">
                  <c:v>0.63311999144524922</c:v>
                </c:pt>
                <c:pt idx="1298">
                  <c:v>0.51832352149557193</c:v>
                </c:pt>
                <c:pt idx="1299">
                  <c:v>0.64895644904962724</c:v>
                </c:pt>
                <c:pt idx="1300">
                  <c:v>0.51446859302133563</c:v>
                </c:pt>
                <c:pt idx="1301">
                  <c:v>0.46016410879574365</c:v>
                </c:pt>
                <c:pt idx="1302">
                  <c:v>0.59619672215831276</c:v>
                </c:pt>
                <c:pt idx="1303">
                  <c:v>0.61022358203746951</c:v>
                </c:pt>
                <c:pt idx="1304">
                  <c:v>0.56057427344105781</c:v>
                </c:pt>
                <c:pt idx="1305">
                  <c:v>0.50149969263228045</c:v>
                </c:pt>
                <c:pt idx="1306">
                  <c:v>0.59924402382008768</c:v>
                </c:pt>
                <c:pt idx="1307">
                  <c:v>0.68591136739593683</c:v>
                </c:pt>
                <c:pt idx="1308">
                  <c:v>0.43446793673647799</c:v>
                </c:pt>
                <c:pt idx="1309">
                  <c:v>0.56002664161476146</c:v>
                </c:pt>
                <c:pt idx="1310">
                  <c:v>0.49347053744749692</c:v>
                </c:pt>
                <c:pt idx="1311">
                  <c:v>0.59694250567194929</c:v>
                </c:pt>
                <c:pt idx="1312">
                  <c:v>0.60499796212537715</c:v>
                </c:pt>
                <c:pt idx="1313">
                  <c:v>0.52209871369297645</c:v>
                </c:pt>
                <c:pt idx="1314">
                  <c:v>0.59115543595813913</c:v>
                </c:pt>
                <c:pt idx="1315">
                  <c:v>0.55528055142620558</c:v>
                </c:pt>
                <c:pt idx="1316">
                  <c:v>0.48924711690421585</c:v>
                </c:pt>
                <c:pt idx="1317">
                  <c:v>0.46013709319363882</c:v>
                </c:pt>
                <c:pt idx="1318">
                  <c:v>0.598923662072115</c:v>
                </c:pt>
                <c:pt idx="1319">
                  <c:v>0.5614668041290436</c:v>
                </c:pt>
                <c:pt idx="1320">
                  <c:v>0.66087922945453781</c:v>
                </c:pt>
                <c:pt idx="1321">
                  <c:v>0.55592685333082748</c:v>
                </c:pt>
                <c:pt idx="1322">
                  <c:v>0.58335308407916509</c:v>
                </c:pt>
                <c:pt idx="1323">
                  <c:v>0.5388359644256222</c:v>
                </c:pt>
                <c:pt idx="1324">
                  <c:v>0.5610551238324113</c:v>
                </c:pt>
                <c:pt idx="1325">
                  <c:v>0.46918516199084997</c:v>
                </c:pt>
                <c:pt idx="1326">
                  <c:v>0.52938885755285925</c:v>
                </c:pt>
                <c:pt idx="1327">
                  <c:v>0.4837508183028903</c:v>
                </c:pt>
                <c:pt idx="1328">
                  <c:v>0.62763298729710515</c:v>
                </c:pt>
                <c:pt idx="1329">
                  <c:v>0.53586180365951974</c:v>
                </c:pt>
                <c:pt idx="1330">
                  <c:v>0.48982294772451618</c:v>
                </c:pt>
                <c:pt idx="1331">
                  <c:v>0.49590835251507459</c:v>
                </c:pt>
                <c:pt idx="1332">
                  <c:v>0.53235851018538094</c:v>
                </c:pt>
                <c:pt idx="1333">
                  <c:v>0.53396183602064584</c:v>
                </c:pt>
                <c:pt idx="1334">
                  <c:v>0.56834785980079339</c:v>
                </c:pt>
                <c:pt idx="1335">
                  <c:v>0.5264431446140504</c:v>
                </c:pt>
                <c:pt idx="1336">
                  <c:v>0.43419957172615586</c:v>
                </c:pt>
                <c:pt idx="1337">
                  <c:v>0.65603516384070759</c:v>
                </c:pt>
                <c:pt idx="1338">
                  <c:v>0.50543740027303641</c:v>
                </c:pt>
                <c:pt idx="1339">
                  <c:v>0.48259293586666907</c:v>
                </c:pt>
                <c:pt idx="1340">
                  <c:v>0.43437038226117974</c:v>
                </c:pt>
                <c:pt idx="1341">
                  <c:v>0.61244192242203299</c:v>
                </c:pt>
                <c:pt idx="1342">
                  <c:v>0.58394354527957215</c:v>
                </c:pt>
                <c:pt idx="1343">
                  <c:v>0.62228804010615957</c:v>
                </c:pt>
                <c:pt idx="1344">
                  <c:v>0.65347783560097972</c:v>
                </c:pt>
                <c:pt idx="1345">
                  <c:v>0.52009010564541525</c:v>
                </c:pt>
                <c:pt idx="1346">
                  <c:v>0.47822163935085982</c:v>
                </c:pt>
                <c:pt idx="1347">
                  <c:v>0.41450526376779884</c:v>
                </c:pt>
                <c:pt idx="1348">
                  <c:v>0.50386166733553139</c:v>
                </c:pt>
                <c:pt idx="1349">
                  <c:v>0.50006598392953372</c:v>
                </c:pt>
                <c:pt idx="1350">
                  <c:v>0.45676882926858681</c:v>
                </c:pt>
                <c:pt idx="1351">
                  <c:v>0.47749152623508295</c:v>
                </c:pt>
                <c:pt idx="1352">
                  <c:v>0.70009083138285255</c:v>
                </c:pt>
                <c:pt idx="1353">
                  <c:v>0.58529228102207231</c:v>
                </c:pt>
                <c:pt idx="1354">
                  <c:v>0.60536937797500012</c:v>
                </c:pt>
                <c:pt idx="1355">
                  <c:v>0.59190251025367357</c:v>
                </c:pt>
                <c:pt idx="1356">
                  <c:v>0.42080022480434531</c:v>
                </c:pt>
                <c:pt idx="1357">
                  <c:v>0.61161544766045073</c:v>
                </c:pt>
                <c:pt idx="1358">
                  <c:v>0.63260824343745581</c:v>
                </c:pt>
                <c:pt idx="1359">
                  <c:v>0.54585098922449893</c:v>
                </c:pt>
                <c:pt idx="1360">
                  <c:v>0.52558414372134465</c:v>
                </c:pt>
                <c:pt idx="1361">
                  <c:v>0.51352412611709686</c:v>
                </c:pt>
                <c:pt idx="1362">
                  <c:v>0.7338306517829829</c:v>
                </c:pt>
                <c:pt idx="1363">
                  <c:v>0.64370523279283698</c:v>
                </c:pt>
                <c:pt idx="1364">
                  <c:v>0.56563485170926686</c:v>
                </c:pt>
                <c:pt idx="1365">
                  <c:v>0.78782364873707</c:v>
                </c:pt>
                <c:pt idx="1366">
                  <c:v>0.45239545872202136</c:v>
                </c:pt>
                <c:pt idx="1367">
                  <c:v>0.3564742489468381</c:v>
                </c:pt>
                <c:pt idx="1368">
                  <c:v>0.74970060930077342</c:v>
                </c:pt>
                <c:pt idx="1369">
                  <c:v>0.51162199689730636</c:v>
                </c:pt>
                <c:pt idx="1370">
                  <c:v>0.68183552019699833</c:v>
                </c:pt>
                <c:pt idx="1371">
                  <c:v>0.60113932700235795</c:v>
                </c:pt>
                <c:pt idx="1372">
                  <c:v>0.61014435856855465</c:v>
                </c:pt>
                <c:pt idx="1373">
                  <c:v>0.51769255659376556</c:v>
                </c:pt>
                <c:pt idx="1374">
                  <c:v>0.43101493195324592</c:v>
                </c:pt>
                <c:pt idx="1375">
                  <c:v>0.44207442905637895</c:v>
                </c:pt>
                <c:pt idx="1376">
                  <c:v>0.72232834494747777</c:v>
                </c:pt>
                <c:pt idx="1377">
                  <c:v>0.44521491355850207</c:v>
                </c:pt>
                <c:pt idx="1378">
                  <c:v>0.77181003587064645</c:v>
                </c:pt>
                <c:pt idx="1379">
                  <c:v>0.43832094606970146</c:v>
                </c:pt>
                <c:pt idx="1380">
                  <c:v>0.63340694863473357</c:v>
                </c:pt>
                <c:pt idx="1381">
                  <c:v>0.75731842946235683</c:v>
                </c:pt>
                <c:pt idx="1382">
                  <c:v>0.60380380608612982</c:v>
                </c:pt>
                <c:pt idx="1383">
                  <c:v>0.57198407377767435</c:v>
                </c:pt>
                <c:pt idx="1384">
                  <c:v>0.49191087911142251</c:v>
                </c:pt>
                <c:pt idx="1385">
                  <c:v>0.72520741064729854</c:v>
                </c:pt>
                <c:pt idx="1386">
                  <c:v>0.31085223874929158</c:v>
                </c:pt>
                <c:pt idx="1387">
                  <c:v>0.45006600980857203</c:v>
                </c:pt>
                <c:pt idx="1388">
                  <c:v>0.33819072618669566</c:v>
                </c:pt>
                <c:pt idx="1389">
                  <c:v>0.58528388213591898</c:v>
                </c:pt>
                <c:pt idx="1390">
                  <c:v>0.39368495437970691</c:v>
                </c:pt>
                <c:pt idx="1391">
                  <c:v>0.57614365771633391</c:v>
                </c:pt>
                <c:pt idx="1392">
                  <c:v>0.65600662504590734</c:v>
                </c:pt>
                <c:pt idx="1393">
                  <c:v>0.20069803982455364</c:v>
                </c:pt>
                <c:pt idx="1394">
                  <c:v>0.60508434487926388</c:v>
                </c:pt>
                <c:pt idx="1395">
                  <c:v>0.60064968143732955</c:v>
                </c:pt>
                <c:pt idx="1396">
                  <c:v>0.43082638972956089</c:v>
                </c:pt>
                <c:pt idx="1397">
                  <c:v>0.43082173370096649</c:v>
                </c:pt>
                <c:pt idx="1398">
                  <c:v>0.49498348889020066</c:v>
                </c:pt>
                <c:pt idx="1399">
                  <c:v>0.41556999103122344</c:v>
                </c:pt>
                <c:pt idx="1400">
                  <c:v>0.54141020373417748</c:v>
                </c:pt>
                <c:pt idx="1401">
                  <c:v>0.44542627641762278</c:v>
                </c:pt>
                <c:pt idx="1402">
                  <c:v>0.68902521889680335</c:v>
                </c:pt>
                <c:pt idx="1403">
                  <c:v>0.55271914845904591</c:v>
                </c:pt>
                <c:pt idx="1404">
                  <c:v>0.58394554633883078</c:v>
                </c:pt>
                <c:pt idx="1405">
                  <c:v>0.54033786692343444</c:v>
                </c:pt>
                <c:pt idx="1406">
                  <c:v>0.27188433980209759</c:v>
                </c:pt>
                <c:pt idx="1407">
                  <c:v>0.603367825528065</c:v>
                </c:pt>
                <c:pt idx="1408">
                  <c:v>0.48775516874222785</c:v>
                </c:pt>
                <c:pt idx="1409">
                  <c:v>0.60835670863963598</c:v>
                </c:pt>
                <c:pt idx="1410">
                  <c:v>0.78007534479009699</c:v>
                </c:pt>
                <c:pt idx="1411">
                  <c:v>0.47051336786332931</c:v>
                </c:pt>
                <c:pt idx="1412">
                  <c:v>0.55170940338244678</c:v>
                </c:pt>
                <c:pt idx="1413">
                  <c:v>0.585260539472513</c:v>
                </c:pt>
                <c:pt idx="1414">
                  <c:v>0.34827965747780421</c:v>
                </c:pt>
                <c:pt idx="1415">
                  <c:v>0.83331794657036617</c:v>
                </c:pt>
                <c:pt idx="1416">
                  <c:v>0.51221998855750894</c:v>
                </c:pt>
                <c:pt idx="1417">
                  <c:v>0.71759944816847776</c:v>
                </c:pt>
                <c:pt idx="1418">
                  <c:v>0.72248718551961377</c:v>
                </c:pt>
                <c:pt idx="1419">
                  <c:v>0.57977781098606029</c:v>
                </c:pt>
                <c:pt idx="1420">
                  <c:v>0.41823163584215178</c:v>
                </c:pt>
                <c:pt idx="1421">
                  <c:v>0.45191948136831789</c:v>
                </c:pt>
                <c:pt idx="1422">
                  <c:v>0.67270719666332202</c:v>
                </c:pt>
                <c:pt idx="1423">
                  <c:v>0.50713096090188392</c:v>
                </c:pt>
                <c:pt idx="1424">
                  <c:v>0.39803288285434912</c:v>
                </c:pt>
                <c:pt idx="1425">
                  <c:v>0.46372129320697603</c:v>
                </c:pt>
                <c:pt idx="1426">
                  <c:v>0.61809838471516199</c:v>
                </c:pt>
                <c:pt idx="1427">
                  <c:v>0.46728848252400784</c:v>
                </c:pt>
                <c:pt idx="1428">
                  <c:v>0.25343292999173572</c:v>
                </c:pt>
                <c:pt idx="1429">
                  <c:v>0.62498072016707273</c:v>
                </c:pt>
                <c:pt idx="1430">
                  <c:v>0.53558886573218323</c:v>
                </c:pt>
                <c:pt idx="1431">
                  <c:v>0.48165081191236886</c:v>
                </c:pt>
                <c:pt idx="1432">
                  <c:v>0.43075311722853377</c:v>
                </c:pt>
                <c:pt idx="1433">
                  <c:v>0.39074234177156042</c:v>
                </c:pt>
                <c:pt idx="1434">
                  <c:v>0.38873268403219308</c:v>
                </c:pt>
                <c:pt idx="1435">
                  <c:v>0.32215640477486168</c:v>
                </c:pt>
                <c:pt idx="1436">
                  <c:v>0.46253404954925914</c:v>
                </c:pt>
                <c:pt idx="1437">
                  <c:v>0.36509721336273998</c:v>
                </c:pt>
                <c:pt idx="1438">
                  <c:v>0.2289189837945611</c:v>
                </c:pt>
                <c:pt idx="1439">
                  <c:v>0.49303539274756036</c:v>
                </c:pt>
                <c:pt idx="1440">
                  <c:v>0.73976766747873368</c:v>
                </c:pt>
                <c:pt idx="1441">
                  <c:v>0.47122190930025759</c:v>
                </c:pt>
                <c:pt idx="1442">
                  <c:v>0.51085842768124756</c:v>
                </c:pt>
                <c:pt idx="1443">
                  <c:v>0.44679541933194383</c:v>
                </c:pt>
                <c:pt idx="1444">
                  <c:v>0.48420898151766634</c:v>
                </c:pt>
                <c:pt idx="1445">
                  <c:v>0.65049996773767638</c:v>
                </c:pt>
                <c:pt idx="1446">
                  <c:v>0.72014980997398725</c:v>
                </c:pt>
                <c:pt idx="1447">
                  <c:v>0.48045319866834652</c:v>
                </c:pt>
                <c:pt idx="1448">
                  <c:v>0.55983358112274417</c:v>
                </c:pt>
                <c:pt idx="1449">
                  <c:v>0.61714172310882953</c:v>
                </c:pt>
                <c:pt idx="1450">
                  <c:v>0.23059170460328571</c:v>
                </c:pt>
                <c:pt idx="1451">
                  <c:v>0.52281468481351301</c:v>
                </c:pt>
                <c:pt idx="1452">
                  <c:v>0.44829006364423296</c:v>
                </c:pt>
                <c:pt idx="1453">
                  <c:v>0.36969061886558646</c:v>
                </c:pt>
                <c:pt idx="1454">
                  <c:v>0.73061085192888942</c:v>
                </c:pt>
                <c:pt idx="1455">
                  <c:v>0.74055898880863635</c:v>
                </c:pt>
                <c:pt idx="1456">
                  <c:v>0.28690969804987687</c:v>
                </c:pt>
                <c:pt idx="1457">
                  <c:v>0.70550250867944253</c:v>
                </c:pt>
                <c:pt idx="1458">
                  <c:v>0.5461784939999299</c:v>
                </c:pt>
                <c:pt idx="1459">
                  <c:v>0.61459141174705434</c:v>
                </c:pt>
                <c:pt idx="1460">
                  <c:v>0.67217604685551746</c:v>
                </c:pt>
                <c:pt idx="1461">
                  <c:v>1.0720060838603087</c:v>
                </c:pt>
                <c:pt idx="1462">
                  <c:v>0.67711737762860258</c:v>
                </c:pt>
                <c:pt idx="1463">
                  <c:v>0.29075170310564402</c:v>
                </c:pt>
                <c:pt idx="1464">
                  <c:v>0.35794432316524327</c:v>
                </c:pt>
                <c:pt idx="1465">
                  <c:v>0.52923705608887306</c:v>
                </c:pt>
                <c:pt idx="1466">
                  <c:v>0.22436722077717541</c:v>
                </c:pt>
                <c:pt idx="1467">
                  <c:v>0.80321246619767117</c:v>
                </c:pt>
                <c:pt idx="1468">
                  <c:v>0.4790054920916999</c:v>
                </c:pt>
                <c:pt idx="1469">
                  <c:v>0.11814856191427942</c:v>
                </c:pt>
                <c:pt idx="1470">
                  <c:v>0.86961506396092947</c:v>
                </c:pt>
                <c:pt idx="1471">
                  <c:v>0.59339813123421159</c:v>
                </c:pt>
                <c:pt idx="1472">
                  <c:v>0.31862588200005648</c:v>
                </c:pt>
                <c:pt idx="1473">
                  <c:v>0.14473639683028588</c:v>
                </c:pt>
                <c:pt idx="1474">
                  <c:v>0.48248367011452947</c:v>
                </c:pt>
                <c:pt idx="1475">
                  <c:v>0.38181625744156761</c:v>
                </c:pt>
                <c:pt idx="1476">
                  <c:v>0.53245320636108673</c:v>
                </c:pt>
                <c:pt idx="1477">
                  <c:v>0.50177125732794448</c:v>
                </c:pt>
                <c:pt idx="1478">
                  <c:v>0.64690125191477188</c:v>
                </c:pt>
                <c:pt idx="1479">
                  <c:v>0.50729127960610154</c:v>
                </c:pt>
                <c:pt idx="1480">
                  <c:v>0.37780593844773852</c:v>
                </c:pt>
                <c:pt idx="1481">
                  <c:v>0.43871818376464378</c:v>
                </c:pt>
                <c:pt idx="1482">
                  <c:v>0.89885232505436163</c:v>
                </c:pt>
                <c:pt idx="1483">
                  <c:v>3.9078296936419454E-2</c:v>
                </c:pt>
                <c:pt idx="1484">
                  <c:v>0.78767364379331883</c:v>
                </c:pt>
                <c:pt idx="1485">
                  <c:v>0.26664168801616839</c:v>
                </c:pt>
                <c:pt idx="1486">
                  <c:v>0.53185029430430752</c:v>
                </c:pt>
                <c:pt idx="1487">
                  <c:v>0.31928480537330334</c:v>
                </c:pt>
                <c:pt idx="1488">
                  <c:v>0.40130894671958339</c:v>
                </c:pt>
                <c:pt idx="1489">
                  <c:v>0.92318249813001207</c:v>
                </c:pt>
                <c:pt idx="1490">
                  <c:v>0.43249415570140437</c:v>
                </c:pt>
                <c:pt idx="1491">
                  <c:v>1.0936629865299416</c:v>
                </c:pt>
                <c:pt idx="1492">
                  <c:v>0.97913707654772164</c:v>
                </c:pt>
                <c:pt idx="1493">
                  <c:v>1.0958893753390402</c:v>
                </c:pt>
                <c:pt idx="1494">
                  <c:v>0.47109518323141375</c:v>
                </c:pt>
                <c:pt idx="1495">
                  <c:v>0.70531997056801943</c:v>
                </c:pt>
                <c:pt idx="1496">
                  <c:v>0.1611229893724937</c:v>
                </c:pt>
                <c:pt idx="1497">
                  <c:v>1.0474522133707367</c:v>
                </c:pt>
                <c:pt idx="1498">
                  <c:v>1.7698417188318962</c:v>
                </c:pt>
                <c:pt idx="1499">
                  <c:v>1.2889377577297481</c:v>
                </c:pt>
                <c:pt idx="1500">
                  <c:v>1.0680111607054079</c:v>
                </c:pt>
                <c:pt idx="1501">
                  <c:v>1.1136298016715744</c:v>
                </c:pt>
                <c:pt idx="1502">
                  <c:v>0.84778739766381128</c:v>
                </c:pt>
                <c:pt idx="1503">
                  <c:v>0.43082711512541888</c:v>
                </c:pt>
                <c:pt idx="1504">
                  <c:v>0.53934220072163763</c:v>
                </c:pt>
                <c:pt idx="1505">
                  <c:v>0.71099177066955166</c:v>
                </c:pt>
                <c:pt idx="1506">
                  <c:v>0.75094823781372266</c:v>
                </c:pt>
                <c:pt idx="1507">
                  <c:v>1.8749820927249916E-2</c:v>
                </c:pt>
                <c:pt idx="1508">
                  <c:v>0.64991334161839098</c:v>
                </c:pt>
                <c:pt idx="1509">
                  <c:v>0.56818068038301739</c:v>
                </c:pt>
                <c:pt idx="1510">
                  <c:v>1.0483523539517754</c:v>
                </c:pt>
                <c:pt idx="1511">
                  <c:v>0.25908611859479064</c:v>
                </c:pt>
                <c:pt idx="1512">
                  <c:v>0.21170577065858492</c:v>
                </c:pt>
                <c:pt idx="1513">
                  <c:v>-0.16623959176628408</c:v>
                </c:pt>
                <c:pt idx="1514">
                  <c:v>0.1645520885275355</c:v>
                </c:pt>
                <c:pt idx="1515">
                  <c:v>0.50589894042907657</c:v>
                </c:pt>
                <c:pt idx="1516">
                  <c:v>0.28524718165685026</c:v>
                </c:pt>
                <c:pt idx="1517">
                  <c:v>0.38266233315762271</c:v>
                </c:pt>
                <c:pt idx="1518">
                  <c:v>0.6836214128647734</c:v>
                </c:pt>
                <c:pt idx="1519">
                  <c:v>1.0071906312358849</c:v>
                </c:pt>
                <c:pt idx="1520">
                  <c:v>5.9885638970595678E-2</c:v>
                </c:pt>
                <c:pt idx="1521">
                  <c:v>0.31121840805652923</c:v>
                </c:pt>
                <c:pt idx="1522">
                  <c:v>0.34526274627835418</c:v>
                </c:pt>
                <c:pt idx="1523">
                  <c:v>1.2945376585767456</c:v>
                </c:pt>
                <c:pt idx="1524">
                  <c:v>0.49669413371231386</c:v>
                </c:pt>
                <c:pt idx="1525">
                  <c:v>0.36139200846423614</c:v>
                </c:pt>
                <c:pt idx="1526">
                  <c:v>0.77426340057181053</c:v>
                </c:pt>
                <c:pt idx="1527">
                  <c:v>1.4182406675355232</c:v>
                </c:pt>
                <c:pt idx="1528">
                  <c:v>1.8996174106157273</c:v>
                </c:pt>
                <c:pt idx="1529">
                  <c:v>1.372100655428302</c:v>
                </c:pt>
                <c:pt idx="1530">
                  <c:v>2.2297049261551174</c:v>
                </c:pt>
                <c:pt idx="1531">
                  <c:v>0.87211063321870141</c:v>
                </c:pt>
                <c:pt idx="1532">
                  <c:v>0.14631504990318173</c:v>
                </c:pt>
                <c:pt idx="1533">
                  <c:v>0.4195079274020152</c:v>
                </c:pt>
                <c:pt idx="1534">
                  <c:v>1.1287825507853628</c:v>
                </c:pt>
                <c:pt idx="1535">
                  <c:v>0.15667666548224796</c:v>
                </c:pt>
                <c:pt idx="1536">
                  <c:v>1.0065074074464175</c:v>
                </c:pt>
                <c:pt idx="1537">
                  <c:v>0.64547110806373742</c:v>
                </c:pt>
                <c:pt idx="1538">
                  <c:v>0.70035864298639394</c:v>
                </c:pt>
                <c:pt idx="1539">
                  <c:v>1.1251044766358202</c:v>
                </c:pt>
                <c:pt idx="1540">
                  <c:v>0.95463081365781199</c:v>
                </c:pt>
                <c:pt idx="1541">
                  <c:v>-4.8076723169277968E-2</c:v>
                </c:pt>
                <c:pt idx="1542">
                  <c:v>-0.13326401937517968</c:v>
                </c:pt>
                <c:pt idx="1543">
                  <c:v>1.0395468362348268</c:v>
                </c:pt>
                <c:pt idx="1544">
                  <c:v>1.4961945790395461</c:v>
                </c:pt>
                <c:pt idx="1545">
                  <c:v>0.37462141452944214</c:v>
                </c:pt>
                <c:pt idx="1546">
                  <c:v>0.14242577071691681</c:v>
                </c:pt>
                <c:pt idx="1547">
                  <c:v>1.6277194966940751</c:v>
                </c:pt>
                <c:pt idx="1548">
                  <c:v>0.82864651511218268</c:v>
                </c:pt>
                <c:pt idx="1549">
                  <c:v>0.53008544071898878</c:v>
                </c:pt>
                <c:pt idx="1550">
                  <c:v>1.2739710910551982</c:v>
                </c:pt>
                <c:pt idx="1551">
                  <c:v>1.5414861773235917</c:v>
                </c:pt>
                <c:pt idx="1552">
                  <c:v>0.81365375193663514</c:v>
                </c:pt>
                <c:pt idx="1553">
                  <c:v>0.41356177454318482</c:v>
                </c:pt>
                <c:pt idx="1554">
                  <c:v>0.82189651064675484</c:v>
                </c:pt>
                <c:pt idx="1555">
                  <c:v>1.0250902015882228</c:v>
                </c:pt>
                <c:pt idx="1556">
                  <c:v>-0.44332396526760187</c:v>
                </c:pt>
                <c:pt idx="1557">
                  <c:v>0.4265418405608295</c:v>
                </c:pt>
                <c:pt idx="1558">
                  <c:v>0.25115105835194534</c:v>
                </c:pt>
                <c:pt idx="1559">
                  <c:v>-1.9315250496723002E-2</c:v>
                </c:pt>
                <c:pt idx="1560">
                  <c:v>0.99208197371571638</c:v>
                </c:pt>
                <c:pt idx="1561">
                  <c:v>1.5932784583807429</c:v>
                </c:pt>
                <c:pt idx="1562">
                  <c:v>2.1479405926998929</c:v>
                </c:pt>
                <c:pt idx="1563">
                  <c:v>-1.3367180149090543</c:v>
                </c:pt>
                <c:pt idx="1564">
                  <c:v>0.77430167099057745</c:v>
                </c:pt>
                <c:pt idx="1565">
                  <c:v>1.2069781801625279</c:v>
                </c:pt>
                <c:pt idx="1566">
                  <c:v>1.4822386478661238</c:v>
                </c:pt>
                <c:pt idx="1567">
                  <c:v>0.33281447048555796</c:v>
                </c:pt>
                <c:pt idx="1568">
                  <c:v>0.68092147055066099</c:v>
                </c:pt>
                <c:pt idx="1569">
                  <c:v>0.55038586266749223</c:v>
                </c:pt>
                <c:pt idx="1570">
                  <c:v>0.9789598360957662</c:v>
                </c:pt>
                <c:pt idx="1571">
                  <c:v>1.0697861097225938</c:v>
                </c:pt>
                <c:pt idx="1572">
                  <c:v>-0.18222946461766254</c:v>
                </c:pt>
                <c:pt idx="1573">
                  <c:v>0.5174114541656778</c:v>
                </c:pt>
                <c:pt idx="1574">
                  <c:v>0.20264632588169185</c:v>
                </c:pt>
                <c:pt idx="1575">
                  <c:v>1.422404286992629</c:v>
                </c:pt>
                <c:pt idx="1576">
                  <c:v>1.0046938534635022</c:v>
                </c:pt>
                <c:pt idx="1577">
                  <c:v>-0.11909747293334799</c:v>
                </c:pt>
                <c:pt idx="1578">
                  <c:v>0.67299644067528419</c:v>
                </c:pt>
                <c:pt idx="1579">
                  <c:v>-0.39290469140885842</c:v>
                </c:pt>
                <c:pt idx="1580">
                  <c:v>6.2400420775198251E-2</c:v>
                </c:pt>
                <c:pt idx="1581">
                  <c:v>-0.48751703684620756</c:v>
                </c:pt>
                <c:pt idx="1582">
                  <c:v>0.64067489328491289</c:v>
                </c:pt>
                <c:pt idx="1583">
                  <c:v>1.8868068474340862</c:v>
                </c:pt>
                <c:pt idx="1584">
                  <c:v>1.2282768939032263</c:v>
                </c:pt>
                <c:pt idx="1585">
                  <c:v>0.63851104855031549</c:v>
                </c:pt>
                <c:pt idx="1586">
                  <c:v>-0.82959230870866141</c:v>
                </c:pt>
                <c:pt idx="1587">
                  <c:v>0.6769838660396531</c:v>
                </c:pt>
                <c:pt idx="1588">
                  <c:v>1.0294442687695056</c:v>
                </c:pt>
                <c:pt idx="1589">
                  <c:v>1.0278759966256721</c:v>
                </c:pt>
                <c:pt idx="1590">
                  <c:v>-0.27168690550076879</c:v>
                </c:pt>
                <c:pt idx="1591">
                  <c:v>0.3195091166864884</c:v>
                </c:pt>
                <c:pt idx="1592">
                  <c:v>0.6018349033530529</c:v>
                </c:pt>
                <c:pt idx="1593">
                  <c:v>-0.32876329176934738</c:v>
                </c:pt>
                <c:pt idx="1594">
                  <c:v>-0.3703504114781595</c:v>
                </c:pt>
                <c:pt idx="1595">
                  <c:v>0.62199031655980841</c:v>
                </c:pt>
                <c:pt idx="1596">
                  <c:v>1.9971988416619919</c:v>
                </c:pt>
                <c:pt idx="1597">
                  <c:v>-0.12670433027455047</c:v>
                </c:pt>
                <c:pt idx="1598">
                  <c:v>0.23877324910525577</c:v>
                </c:pt>
                <c:pt idx="1599">
                  <c:v>-0.49396681313161239</c:v>
                </c:pt>
                <c:pt idx="1600">
                  <c:v>1.3918956583787114</c:v>
                </c:pt>
                <c:pt idx="1601">
                  <c:v>0.44797460494593533</c:v>
                </c:pt>
                <c:pt idx="1602">
                  <c:v>1.2195060280738863</c:v>
                </c:pt>
                <c:pt idx="1603">
                  <c:v>0.5280813970707775</c:v>
                </c:pt>
                <c:pt idx="1604">
                  <c:v>1.3842491085866464</c:v>
                </c:pt>
                <c:pt idx="1605">
                  <c:v>9.3372046294215472E-2</c:v>
                </c:pt>
                <c:pt idx="1606">
                  <c:v>0.9561042364894532</c:v>
                </c:pt>
                <c:pt idx="1607">
                  <c:v>-1.1504844096322417</c:v>
                </c:pt>
                <c:pt idx="1608">
                  <c:v>0.87135618402018722</c:v>
                </c:pt>
                <c:pt idx="1609">
                  <c:v>1.7221514753276475</c:v>
                </c:pt>
                <c:pt idx="1610">
                  <c:v>0.65426785902617512</c:v>
                </c:pt>
                <c:pt idx="1611">
                  <c:v>0.46070908393661436</c:v>
                </c:pt>
                <c:pt idx="1612">
                  <c:v>0.11942832892398481</c:v>
                </c:pt>
                <c:pt idx="1613">
                  <c:v>0.93227690110909545</c:v>
                </c:pt>
                <c:pt idx="1614">
                  <c:v>1.0682560962430316</c:v>
                </c:pt>
                <c:pt idx="1615">
                  <c:v>1.5718491071169225</c:v>
                </c:pt>
                <c:pt idx="1616">
                  <c:v>1.2496101605696577</c:v>
                </c:pt>
                <c:pt idx="1617">
                  <c:v>1.0509131230587636</c:v>
                </c:pt>
                <c:pt idx="1618">
                  <c:v>2.1016996186455752</c:v>
                </c:pt>
                <c:pt idx="1619">
                  <c:v>1.3345913551293234</c:v>
                </c:pt>
                <c:pt idx="1620">
                  <c:v>5.3498690843736929E-2</c:v>
                </c:pt>
                <c:pt idx="1621">
                  <c:v>1.7645220462114559</c:v>
                </c:pt>
                <c:pt idx="1622">
                  <c:v>1.1519791339655399</c:v>
                </c:pt>
                <c:pt idx="1623">
                  <c:v>0.78648750883122798</c:v>
                </c:pt>
                <c:pt idx="1624">
                  <c:v>1.6736593412515075</c:v>
                </c:pt>
                <c:pt idx="1625">
                  <c:v>0.4287325617384653</c:v>
                </c:pt>
                <c:pt idx="1626">
                  <c:v>1.1069464657236801</c:v>
                </c:pt>
                <c:pt idx="1627">
                  <c:v>-0.26078895019288617</c:v>
                </c:pt>
                <c:pt idx="1628">
                  <c:v>2.5058395230481438</c:v>
                </c:pt>
                <c:pt idx="1629">
                  <c:v>0.52796393826634092</c:v>
                </c:pt>
                <c:pt idx="1630">
                  <c:v>-0.65239229759064443</c:v>
                </c:pt>
                <c:pt idx="1631">
                  <c:v>-0.46650606553437368</c:v>
                </c:pt>
                <c:pt idx="1632">
                  <c:v>-0.57910510979185892</c:v>
                </c:pt>
                <c:pt idx="1633">
                  <c:v>0.37695885446729016</c:v>
                </c:pt>
                <c:pt idx="1634">
                  <c:v>3.5111905321828916</c:v>
                </c:pt>
                <c:pt idx="1635">
                  <c:v>-0.88200548095993536</c:v>
                </c:pt>
                <c:pt idx="1636">
                  <c:v>0.98529333456591961</c:v>
                </c:pt>
                <c:pt idx="1637">
                  <c:v>-0.70543762406518329</c:v>
                </c:pt>
                <c:pt idx="1638">
                  <c:v>1.9548090937350979</c:v>
                </c:pt>
                <c:pt idx="1639">
                  <c:v>1.9026694425241466</c:v>
                </c:pt>
                <c:pt idx="1640">
                  <c:v>0.47308790706304837</c:v>
                </c:pt>
                <c:pt idx="1641">
                  <c:v>1.0491412680861985</c:v>
                </c:pt>
                <c:pt idx="1642">
                  <c:v>3.1514625268998779</c:v>
                </c:pt>
                <c:pt idx="1643">
                  <c:v>-2.0678568835844917</c:v>
                </c:pt>
                <c:pt idx="1644">
                  <c:v>-0.5774468201040579</c:v>
                </c:pt>
                <c:pt idx="1645">
                  <c:v>-0.84817988991967797</c:v>
                </c:pt>
                <c:pt idx="1646">
                  <c:v>1.0756408070006627</c:v>
                </c:pt>
                <c:pt idx="1647">
                  <c:v>1.4668178753975321</c:v>
                </c:pt>
                <c:pt idx="1648">
                  <c:v>-0.12825053299501699</c:v>
                </c:pt>
                <c:pt idx="1649">
                  <c:v>0.97018923490703601</c:v>
                </c:pt>
                <c:pt idx="1650">
                  <c:v>0.90724681815544483</c:v>
                </c:pt>
                <c:pt idx="1651">
                  <c:v>2.7149337844659032</c:v>
                </c:pt>
                <c:pt idx="1652">
                  <c:v>3.2226760963822914</c:v>
                </c:pt>
                <c:pt idx="1653">
                  <c:v>2.1976041390809433</c:v>
                </c:pt>
                <c:pt idx="1654">
                  <c:v>-0.37931000455477332</c:v>
                </c:pt>
                <c:pt idx="1655">
                  <c:v>0.4338386751841341</c:v>
                </c:pt>
                <c:pt idx="1656">
                  <c:v>1.3286705532147738</c:v>
                </c:pt>
                <c:pt idx="1657">
                  <c:v>0.21445964239807702</c:v>
                </c:pt>
                <c:pt idx="1658">
                  <c:v>-0.64552313864783162</c:v>
                </c:pt>
                <c:pt idx="1659">
                  <c:v>1.6594089444832694</c:v>
                </c:pt>
                <c:pt idx="1660">
                  <c:v>11.12032430936422</c:v>
                </c:pt>
                <c:pt idx="1661">
                  <c:v>3.0993149512674143</c:v>
                </c:pt>
                <c:pt idx="1662">
                  <c:v>1.0663349985698227</c:v>
                </c:pt>
                <c:pt idx="1663">
                  <c:v>-2.1466469068355258</c:v>
                </c:pt>
                <c:pt idx="1664">
                  <c:v>2.0684493738421947</c:v>
                </c:pt>
                <c:pt idx="1665">
                  <c:v>1.4811201274097776</c:v>
                </c:pt>
                <c:pt idx="1666">
                  <c:v>0.91456940715503732</c:v>
                </c:pt>
                <c:pt idx="1667">
                  <c:v>1.9934712110690476</c:v>
                </c:pt>
                <c:pt idx="1668">
                  <c:v>-0.52290253028597888</c:v>
                </c:pt>
                <c:pt idx="1669">
                  <c:v>1.734193567526183</c:v>
                </c:pt>
                <c:pt idx="1670">
                  <c:v>4.2037461462317296</c:v>
                </c:pt>
                <c:pt idx="1671">
                  <c:v>1.2841940759492527</c:v>
                </c:pt>
                <c:pt idx="1672">
                  <c:v>2.5163096898496216</c:v>
                </c:pt>
                <c:pt idx="1673">
                  <c:v>1.4929338397568879</c:v>
                </c:pt>
                <c:pt idx="1674">
                  <c:v>1.6310536269294014</c:v>
                </c:pt>
                <c:pt idx="1675">
                  <c:v>0.10980926121284307</c:v>
                </c:pt>
                <c:pt idx="1676">
                  <c:v>0.87016709398957626</c:v>
                </c:pt>
                <c:pt idx="1677">
                  <c:v>2.7554372573674275</c:v>
                </c:pt>
                <c:pt idx="1678">
                  <c:v>0.72605891159527158</c:v>
                </c:pt>
                <c:pt idx="1679">
                  <c:v>0.59141503005144613</c:v>
                </c:pt>
                <c:pt idx="1680">
                  <c:v>0.58321875622732944</c:v>
                </c:pt>
                <c:pt idx="1681">
                  <c:v>0.54533795932090035</c:v>
                </c:pt>
                <c:pt idx="1682">
                  <c:v>2.3326908801545949</c:v>
                </c:pt>
                <c:pt idx="1683">
                  <c:v>1.1867198404720871</c:v>
                </c:pt>
                <c:pt idx="1684">
                  <c:v>-0.32764058213966502</c:v>
                </c:pt>
                <c:pt idx="1685">
                  <c:v>4.0087844343186934</c:v>
                </c:pt>
                <c:pt idx="1686">
                  <c:v>-1.5252189010763986</c:v>
                </c:pt>
                <c:pt idx="1687">
                  <c:v>0.8340078266082952</c:v>
                </c:pt>
                <c:pt idx="1688">
                  <c:v>1.1765071095575503</c:v>
                </c:pt>
                <c:pt idx="1689">
                  <c:v>0.80171848283300517</c:v>
                </c:pt>
                <c:pt idx="1690">
                  <c:v>3.6519397502915236</c:v>
                </c:pt>
                <c:pt idx="1691">
                  <c:v>3.0191376360193889</c:v>
                </c:pt>
                <c:pt idx="1692">
                  <c:v>0.26678556914429519</c:v>
                </c:pt>
                <c:pt idx="1693">
                  <c:v>-0.7248696193430898</c:v>
                </c:pt>
                <c:pt idx="1694">
                  <c:v>-0.38255175720157308</c:v>
                </c:pt>
                <c:pt idx="1695">
                  <c:v>0.51781420213264184</c:v>
                </c:pt>
                <c:pt idx="1696">
                  <c:v>-2.7221336466116952</c:v>
                </c:pt>
                <c:pt idx="1697">
                  <c:v>6.6144270536238778</c:v>
                </c:pt>
                <c:pt idx="1698">
                  <c:v>4.0038915686334118</c:v>
                </c:pt>
                <c:pt idx="1699">
                  <c:v>2.5398533930025016</c:v>
                </c:pt>
                <c:pt idx="1700">
                  <c:v>-2.5450536735972071</c:v>
                </c:pt>
                <c:pt idx="1701">
                  <c:v>-4.1283704860415407</c:v>
                </c:pt>
                <c:pt idx="1702">
                  <c:v>8.2258449989436109</c:v>
                </c:pt>
                <c:pt idx="1703">
                  <c:v>-4.2310333308432337</c:v>
                </c:pt>
                <c:pt idx="1704">
                  <c:v>0.9344107227593168</c:v>
                </c:pt>
                <c:pt idx="1705">
                  <c:v>0.95488847448554026</c:v>
                </c:pt>
                <c:pt idx="1706">
                  <c:v>9.478607024117137</c:v>
                </c:pt>
                <c:pt idx="1707">
                  <c:v>0.51705465823123054</c:v>
                </c:pt>
                <c:pt idx="1708">
                  <c:v>10.560222237930383</c:v>
                </c:pt>
                <c:pt idx="1709">
                  <c:v>1.6075036002572718</c:v>
                </c:pt>
                <c:pt idx="1710">
                  <c:v>0.31038667910837003</c:v>
                </c:pt>
                <c:pt idx="1711">
                  <c:v>6.9054814145571255</c:v>
                </c:pt>
                <c:pt idx="1712">
                  <c:v>6.2142609842843886</c:v>
                </c:pt>
                <c:pt idx="1713">
                  <c:v>14.483454787266975</c:v>
                </c:pt>
                <c:pt idx="1714">
                  <c:v>-0.69836518487037003</c:v>
                </c:pt>
                <c:pt idx="1715">
                  <c:v>16.458897465526213</c:v>
                </c:pt>
                <c:pt idx="1716">
                  <c:v>5.9157711151636674</c:v>
                </c:pt>
                <c:pt idx="1717">
                  <c:v>5.4394871335261481</c:v>
                </c:pt>
                <c:pt idx="1718">
                  <c:v>12.289608977387353</c:v>
                </c:pt>
                <c:pt idx="1719">
                  <c:v>-1.7528807397812496</c:v>
                </c:pt>
                <c:pt idx="1720">
                  <c:v>3.0663130687184936</c:v>
                </c:pt>
                <c:pt idx="1721">
                  <c:v>2.5444805543756464</c:v>
                </c:pt>
                <c:pt idx="1722">
                  <c:v>10.553520390988927</c:v>
                </c:pt>
                <c:pt idx="1723">
                  <c:v>0.54490379266575584</c:v>
                </c:pt>
                <c:pt idx="1724">
                  <c:v>7.3319525103099483</c:v>
                </c:pt>
                <c:pt idx="1725">
                  <c:v>10.342117622526244</c:v>
                </c:pt>
                <c:pt idx="1726">
                  <c:v>8.8568056717210411</c:v>
                </c:pt>
                <c:pt idx="1727">
                  <c:v>3.6924958018730822</c:v>
                </c:pt>
                <c:pt idx="1728">
                  <c:v>4.8500040596205487</c:v>
                </c:pt>
                <c:pt idx="1729">
                  <c:v>11.210240007636411</c:v>
                </c:pt>
                <c:pt idx="1730">
                  <c:v>4.2301500896645869</c:v>
                </c:pt>
                <c:pt idx="1731">
                  <c:v>6.5832174808091928</c:v>
                </c:pt>
                <c:pt idx="1732">
                  <c:v>-0.30227986914354887</c:v>
                </c:pt>
                <c:pt idx="1733">
                  <c:v>10.84078266750344</c:v>
                </c:pt>
                <c:pt idx="1734">
                  <c:v>1.3715170656367484</c:v>
                </c:pt>
                <c:pt idx="1735">
                  <c:v>3.5451148550835683</c:v>
                </c:pt>
                <c:pt idx="1736">
                  <c:v>-1.6749469447349519</c:v>
                </c:pt>
                <c:pt idx="1737">
                  <c:v>-2.2064898348539215</c:v>
                </c:pt>
                <c:pt idx="1738">
                  <c:v>7.7746531720394616</c:v>
                </c:pt>
                <c:pt idx="1739">
                  <c:v>-4.6413586134930531</c:v>
                </c:pt>
                <c:pt idx="1740">
                  <c:v>1.7640537790505519</c:v>
                </c:pt>
                <c:pt idx="1741">
                  <c:v>3.0956183888108333</c:v>
                </c:pt>
                <c:pt idx="1742">
                  <c:v>5.5492861264561801</c:v>
                </c:pt>
                <c:pt idx="1743">
                  <c:v>-0.54666368067589832</c:v>
                </c:pt>
                <c:pt idx="1744">
                  <c:v>15.611335970937683</c:v>
                </c:pt>
                <c:pt idx="1745">
                  <c:v>3.8668515158441155</c:v>
                </c:pt>
                <c:pt idx="1746">
                  <c:v>-0.21349698430535724</c:v>
                </c:pt>
                <c:pt idx="1747">
                  <c:v>2.149560031745497</c:v>
                </c:pt>
                <c:pt idx="1748">
                  <c:v>-2.3127454038917126</c:v>
                </c:pt>
                <c:pt idx="1749">
                  <c:v>-10.085514533519312</c:v>
                </c:pt>
                <c:pt idx="1750">
                  <c:v>-5.2609682468782575</c:v>
                </c:pt>
                <c:pt idx="1751">
                  <c:v>-9.0789736213118921</c:v>
                </c:pt>
                <c:pt idx="1752">
                  <c:v>-10.029732777193466</c:v>
                </c:pt>
                <c:pt idx="1753">
                  <c:v>24.19098504327361</c:v>
                </c:pt>
                <c:pt idx="1754">
                  <c:v>7.3398380978987312</c:v>
                </c:pt>
                <c:pt idx="1755">
                  <c:v>0.20318394005054974</c:v>
                </c:pt>
                <c:pt idx="1756">
                  <c:v>9.676722797865505</c:v>
                </c:pt>
                <c:pt idx="1757">
                  <c:v>6.5750354513399047</c:v>
                </c:pt>
                <c:pt idx="1758">
                  <c:v>10.326066177798072</c:v>
                </c:pt>
                <c:pt idx="1759">
                  <c:v>18.123304721850161</c:v>
                </c:pt>
                <c:pt idx="1760">
                  <c:v>5.3055832863831807</c:v>
                </c:pt>
                <c:pt idx="1761">
                  <c:v>2.5563536307068206</c:v>
                </c:pt>
                <c:pt idx="1762">
                  <c:v>-11.144314235050523</c:v>
                </c:pt>
                <c:pt idx="1763">
                  <c:v>11.555773470942265</c:v>
                </c:pt>
                <c:pt idx="1764">
                  <c:v>-8.2145818589904689</c:v>
                </c:pt>
                <c:pt idx="1765">
                  <c:v>-0.54399205625104552</c:v>
                </c:pt>
                <c:pt idx="1766">
                  <c:v>7.0378272022336761</c:v>
                </c:pt>
                <c:pt idx="1767">
                  <c:v>6.7739584675140101</c:v>
                </c:pt>
                <c:pt idx="1768">
                  <c:v>15.852291134002963</c:v>
                </c:pt>
                <c:pt idx="1769">
                  <c:v>7.0207055797333524</c:v>
                </c:pt>
                <c:pt idx="1770">
                  <c:v>4.9887640701244598</c:v>
                </c:pt>
                <c:pt idx="1771">
                  <c:v>-3.1823160978104275</c:v>
                </c:pt>
                <c:pt idx="1772">
                  <c:v>-0.39870964293515254</c:v>
                </c:pt>
                <c:pt idx="1773">
                  <c:v>-11.371111588670836</c:v>
                </c:pt>
                <c:pt idx="1774">
                  <c:v>-2.0820686327291673</c:v>
                </c:pt>
                <c:pt idx="1775">
                  <c:v>3.4957200036327256</c:v>
                </c:pt>
                <c:pt idx="1776">
                  <c:v>6.6788817778130403</c:v>
                </c:pt>
                <c:pt idx="1777">
                  <c:v>16.190841411955788</c:v>
                </c:pt>
                <c:pt idx="1778">
                  <c:v>-0.85842579486938497</c:v>
                </c:pt>
                <c:pt idx="1779">
                  <c:v>0.23676972671733476</c:v>
                </c:pt>
                <c:pt idx="1780">
                  <c:v>8.606039650317804</c:v>
                </c:pt>
                <c:pt idx="1781">
                  <c:v>16.289662996190415</c:v>
                </c:pt>
                <c:pt idx="1782">
                  <c:v>5.2221615893126945</c:v>
                </c:pt>
                <c:pt idx="1783">
                  <c:v>-7.0827045346722546</c:v>
                </c:pt>
                <c:pt idx="1784">
                  <c:v>-0.84373735362323288</c:v>
                </c:pt>
                <c:pt idx="1785">
                  <c:v>5.2575997509846459</c:v>
                </c:pt>
                <c:pt idx="1786">
                  <c:v>-2.9083684048470975</c:v>
                </c:pt>
                <c:pt idx="1787">
                  <c:v>-5.7775327159668652</c:v>
                </c:pt>
                <c:pt idx="1788">
                  <c:v>3.3838744256366926</c:v>
                </c:pt>
                <c:pt idx="1789">
                  <c:v>-8.2341436378659729</c:v>
                </c:pt>
                <c:pt idx="1790">
                  <c:v>-1.8658684242986616</c:v>
                </c:pt>
                <c:pt idx="1791">
                  <c:v>4.993723146803239</c:v>
                </c:pt>
                <c:pt idx="1792">
                  <c:v>2.0518869088124601</c:v>
                </c:pt>
                <c:pt idx="1793">
                  <c:v>2.559399368201527</c:v>
                </c:pt>
                <c:pt idx="1794">
                  <c:v>-1.9312595927784311</c:v>
                </c:pt>
                <c:pt idx="1795">
                  <c:v>12.785634149414795</c:v>
                </c:pt>
                <c:pt idx="1796">
                  <c:v>-9.5154885132289806</c:v>
                </c:pt>
                <c:pt idx="1797">
                  <c:v>-1.561925616971412</c:v>
                </c:pt>
                <c:pt idx="1798">
                  <c:v>4.926934952067298</c:v>
                </c:pt>
                <c:pt idx="1799">
                  <c:v>7.612706604958162</c:v>
                </c:pt>
                <c:pt idx="1800">
                  <c:v>6.5928206691177982</c:v>
                </c:pt>
                <c:pt idx="1801">
                  <c:v>10.994265318888306</c:v>
                </c:pt>
                <c:pt idx="1802">
                  <c:v>11.81492796559014</c:v>
                </c:pt>
                <c:pt idx="1803">
                  <c:v>-0.19084398038134109</c:v>
                </c:pt>
                <c:pt idx="1804">
                  <c:v>-7.3994859198841985</c:v>
                </c:pt>
                <c:pt idx="1805">
                  <c:v>-11.618564187811563</c:v>
                </c:pt>
                <c:pt idx="1806">
                  <c:v>2.0161130949860318</c:v>
                </c:pt>
                <c:pt idx="1807">
                  <c:v>-5.6990928835053714</c:v>
                </c:pt>
                <c:pt idx="1808">
                  <c:v>-1.8027660394270562</c:v>
                </c:pt>
                <c:pt idx="1809">
                  <c:v>8.7400562399205164</c:v>
                </c:pt>
                <c:pt idx="1810">
                  <c:v>12.705543179040733</c:v>
                </c:pt>
                <c:pt idx="1811">
                  <c:v>11.715001677068155</c:v>
                </c:pt>
                <c:pt idx="1812">
                  <c:v>17.012732387408647</c:v>
                </c:pt>
                <c:pt idx="1813">
                  <c:v>-7.0338593938028922</c:v>
                </c:pt>
                <c:pt idx="1814">
                  <c:v>-17.449346296151678</c:v>
                </c:pt>
                <c:pt idx="1815">
                  <c:v>-1.8462196916310165</c:v>
                </c:pt>
                <c:pt idx="1816">
                  <c:v>-0.43022695104154818</c:v>
                </c:pt>
                <c:pt idx="1817">
                  <c:v>0.59553177322262174</c:v>
                </c:pt>
                <c:pt idx="1818">
                  <c:v>-3.6637466226138695</c:v>
                </c:pt>
                <c:pt idx="1819">
                  <c:v>5.2486507707343444</c:v>
                </c:pt>
                <c:pt idx="1820">
                  <c:v>-3.7149282521851341</c:v>
                </c:pt>
                <c:pt idx="1821">
                  <c:v>-1.0353039072841166</c:v>
                </c:pt>
                <c:pt idx="1822">
                  <c:v>-2.6557272507439489</c:v>
                </c:pt>
                <c:pt idx="1823">
                  <c:v>8.9401304867178926</c:v>
                </c:pt>
                <c:pt idx="1824">
                  <c:v>18.587976173989542</c:v>
                </c:pt>
                <c:pt idx="1825">
                  <c:v>14.540414758524896</c:v>
                </c:pt>
              </c:numCache>
            </c:numRef>
          </c:yVal>
          <c:smooth val="0"/>
        </c:ser>
        <c:dLbls>
          <c:showLegendKey val="0"/>
          <c:showVal val="0"/>
          <c:showCatName val="0"/>
          <c:showSerName val="0"/>
          <c:showPercent val="0"/>
          <c:showBubbleSize val="0"/>
        </c:dLbls>
        <c:axId val="127052800"/>
        <c:axId val="127070976"/>
      </c:scatterChart>
      <c:valAx>
        <c:axId val="127052800"/>
        <c:scaling>
          <c:orientation val="minMax"/>
          <c:max val="1000"/>
          <c:min val="200"/>
        </c:scaling>
        <c:delete val="0"/>
        <c:axPos val="b"/>
        <c:numFmt formatCode="General" sourceLinked="1"/>
        <c:majorTickMark val="out"/>
        <c:minorTickMark val="none"/>
        <c:tickLblPos val="nextTo"/>
        <c:crossAx val="127070976"/>
        <c:crosses val="autoZero"/>
        <c:crossBetween val="midCat"/>
      </c:valAx>
      <c:valAx>
        <c:axId val="127070976"/>
        <c:scaling>
          <c:orientation val="minMax"/>
          <c:max val="1.5"/>
          <c:min val="0"/>
        </c:scaling>
        <c:delete val="0"/>
        <c:axPos val="l"/>
        <c:majorGridlines>
          <c:spPr>
            <a:ln>
              <a:solidFill>
                <a:schemeClr val="tx1"/>
              </a:solidFill>
            </a:ln>
          </c:spPr>
        </c:majorGridlines>
        <c:numFmt formatCode="General" sourceLinked="1"/>
        <c:majorTickMark val="out"/>
        <c:minorTickMark val="none"/>
        <c:tickLblPos val="nextTo"/>
        <c:crossAx val="127052800"/>
        <c:crosses val="autoZero"/>
        <c:crossBetween val="midCat"/>
      </c:valAx>
      <c:spPr>
        <a:solidFill>
          <a:schemeClr val="bg1">
            <a:lumMod val="75000"/>
          </a:schemeClr>
        </a:solidFill>
      </c:spPr>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'12-Langley'!$AG$8</c:f>
              <c:strCache>
                <c:ptCount val="1"/>
                <c:pt idx="0">
                  <c:v>ROD    </c:v>
                </c:pt>
              </c:strCache>
            </c:strRef>
          </c:tx>
          <c:spPr>
            <a:ln w="28575">
              <a:noFill/>
            </a:ln>
          </c:spPr>
          <c:xVal>
            <c:numRef>
              <c:f>'12-Langley'!$A$9:$A$1834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'12-Langley'!$AG$9:$AG$1834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'12-Langley'!$AH$8</c:f>
              <c:strCache>
                <c:ptCount val="1"/>
                <c:pt idx="0">
                  <c:v>TOD</c:v>
                </c:pt>
              </c:strCache>
            </c:strRef>
          </c:tx>
          <c:spPr>
            <a:ln w="28575">
              <a:noFill/>
            </a:ln>
          </c:spPr>
          <c:xVal>
            <c:numRef>
              <c:f>'12-Langley'!$A$9:$A$1834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'12-Langley'!$AH$9:$AH$1834</c:f>
              <c:numCache>
                <c:formatCode>General</c:formatCode>
                <c:ptCount val="1826"/>
                <c:pt idx="0">
                  <c:v>0</c:v>
                </c:pt>
                <c:pt idx="1">
                  <c:v>-70.770923457868847</c:v>
                </c:pt>
                <c:pt idx="2">
                  <c:v>5.6917517897167009</c:v>
                </c:pt>
                <c:pt idx="3">
                  <c:v>19.102056947271702</c:v>
                </c:pt>
                <c:pt idx="4">
                  <c:v>19.567789489823852</c:v>
                </c:pt>
                <c:pt idx="5">
                  <c:v>-39.181724822657394</c:v>
                </c:pt>
                <c:pt idx="6">
                  <c:v>-7.6163747525981593</c:v>
                </c:pt>
                <c:pt idx="7">
                  <c:v>-1.6526535441947015</c:v>
                </c:pt>
                <c:pt idx="8">
                  <c:v>-26.746648019789554</c:v>
                </c:pt>
                <c:pt idx="9">
                  <c:v>-27.14139647328863</c:v>
                </c:pt>
                <c:pt idx="10">
                  <c:v>4.8317409742983495</c:v>
                </c:pt>
                <c:pt idx="11">
                  <c:v>-6.7679751016131249</c:v>
                </c:pt>
                <c:pt idx="12">
                  <c:v>-6.9565752012162614</c:v>
                </c:pt>
                <c:pt idx="13">
                  <c:v>12.798518373811531</c:v>
                </c:pt>
                <c:pt idx="14">
                  <c:v>7.3213257973440804</c:v>
                </c:pt>
                <c:pt idx="15">
                  <c:v>-9.4856400357896682</c:v>
                </c:pt>
                <c:pt idx="16">
                  <c:v>64.434978940678533</c:v>
                </c:pt>
                <c:pt idx="17">
                  <c:v>-25.247630216799582</c:v>
                </c:pt>
                <c:pt idx="18">
                  <c:v>-21.845319608521233</c:v>
                </c:pt>
                <c:pt idx="19">
                  <c:v>7.6586492020233603</c:v>
                </c:pt>
                <c:pt idx="20">
                  <c:v>-25.221905624851363</c:v>
                </c:pt>
                <c:pt idx="21">
                  <c:v>16.230573369289868</c:v>
                </c:pt>
                <c:pt idx="22">
                  <c:v>-46.446003614833558</c:v>
                </c:pt>
                <c:pt idx="23">
                  <c:v>10.07819907875116</c:v>
                </c:pt>
                <c:pt idx="24">
                  <c:v>21.010834960018148</c:v>
                </c:pt>
                <c:pt idx="25">
                  <c:v>-63.663533582021671</c:v>
                </c:pt>
                <c:pt idx="26">
                  <c:v>11.065075025448492</c:v>
                </c:pt>
                <c:pt idx="27">
                  <c:v>-22.803160523253538</c:v>
                </c:pt>
                <c:pt idx="28">
                  <c:v>7.7102011668419195</c:v>
                </c:pt>
                <c:pt idx="29">
                  <c:v>10.181185529801169</c:v>
                </c:pt>
                <c:pt idx="30">
                  <c:v>6.7880150675682112</c:v>
                </c:pt>
                <c:pt idx="31">
                  <c:v>11.229852378289445</c:v>
                </c:pt>
                <c:pt idx="32">
                  <c:v>-6.4724454079047087</c:v>
                </c:pt>
                <c:pt idx="33">
                  <c:v>-6.2733368447824374</c:v>
                </c:pt>
                <c:pt idx="34">
                  <c:v>7.985552385723075</c:v>
                </c:pt>
                <c:pt idx="35">
                  <c:v>-19.968747416464666</c:v>
                </c:pt>
                <c:pt idx="36">
                  <c:v>-37.140023592232204</c:v>
                </c:pt>
                <c:pt idx="37">
                  <c:v>4.1581767972151091</c:v>
                </c:pt>
                <c:pt idx="38">
                  <c:v>-0.36977218923903277</c:v>
                </c:pt>
                <c:pt idx="39">
                  <c:v>3.3392548116429102</c:v>
                </c:pt>
                <c:pt idx="40">
                  <c:v>-51.512863214635125</c:v>
                </c:pt>
                <c:pt idx="41">
                  <c:v>3.4793565989108721</c:v>
                </c:pt>
                <c:pt idx="42">
                  <c:v>6.7625129167778182</c:v>
                </c:pt>
                <c:pt idx="43">
                  <c:v>-5.5582952336357163</c:v>
                </c:pt>
                <c:pt idx="44">
                  <c:v>1.8014528765278444</c:v>
                </c:pt>
                <c:pt idx="45">
                  <c:v>-4.1718559192882836</c:v>
                </c:pt>
                <c:pt idx="46">
                  <c:v>-20.586966897512507</c:v>
                </c:pt>
                <c:pt idx="47">
                  <c:v>-16.029932915476262</c:v>
                </c:pt>
                <c:pt idx="48">
                  <c:v>-8.4563749830634993</c:v>
                </c:pt>
                <c:pt idx="49">
                  <c:v>54.631528883207508</c:v>
                </c:pt>
                <c:pt idx="50">
                  <c:v>-33.237283977086278</c:v>
                </c:pt>
                <c:pt idx="51">
                  <c:v>45.404318869096087</c:v>
                </c:pt>
                <c:pt idx="52">
                  <c:v>19.457815688664176</c:v>
                </c:pt>
                <c:pt idx="53">
                  <c:v>-37.633737717021248</c:v>
                </c:pt>
                <c:pt idx="54">
                  <c:v>-39.900235568547366</c:v>
                </c:pt>
                <c:pt idx="55">
                  <c:v>-4.4158369565475901</c:v>
                </c:pt>
                <c:pt idx="56">
                  <c:v>-28.018388338053509</c:v>
                </c:pt>
                <c:pt idx="57">
                  <c:v>-10.114906522523494</c:v>
                </c:pt>
                <c:pt idx="58">
                  <c:v>-1.6726834797167034</c:v>
                </c:pt>
                <c:pt idx="59">
                  <c:v>-27.3542804586301</c:v>
                </c:pt>
                <c:pt idx="60">
                  <c:v>17.885865811534085</c:v>
                </c:pt>
                <c:pt idx="61">
                  <c:v>9.2437243613001669</c:v>
                </c:pt>
                <c:pt idx="62">
                  <c:v>12.080541955862021</c:v>
                </c:pt>
                <c:pt idx="63">
                  <c:v>-9.4381486488674451</c:v>
                </c:pt>
                <c:pt idx="64">
                  <c:v>56.955779720005594</c:v>
                </c:pt>
                <c:pt idx="65">
                  <c:v>2.973352154279242</c:v>
                </c:pt>
                <c:pt idx="66">
                  <c:v>24.273421567083879</c:v>
                </c:pt>
                <c:pt idx="67">
                  <c:v>1.9166061133209371</c:v>
                </c:pt>
                <c:pt idx="68">
                  <c:v>21.286932256653309</c:v>
                </c:pt>
                <c:pt idx="69">
                  <c:v>3.3152626881071123</c:v>
                </c:pt>
                <c:pt idx="70">
                  <c:v>-7.2216614598779216</c:v>
                </c:pt>
                <c:pt idx="71">
                  <c:v>3.4368014130465254</c:v>
                </c:pt>
                <c:pt idx="72">
                  <c:v>20.285966293135541</c:v>
                </c:pt>
                <c:pt idx="73">
                  <c:v>3.6665407766467073</c:v>
                </c:pt>
                <c:pt idx="74">
                  <c:v>-30.783210589909217</c:v>
                </c:pt>
                <c:pt idx="75">
                  <c:v>-16.370237385140364</c:v>
                </c:pt>
                <c:pt idx="76">
                  <c:v>15.401789005480151</c:v>
                </c:pt>
                <c:pt idx="77">
                  <c:v>33.09149567696511</c:v>
                </c:pt>
                <c:pt idx="78">
                  <c:v>-24.249397288728115</c:v>
                </c:pt>
                <c:pt idx="79">
                  <c:v>25.083264568992501</c:v>
                </c:pt>
                <c:pt idx="80">
                  <c:v>-14.302202918989106</c:v>
                </c:pt>
                <c:pt idx="81">
                  <c:v>47.390377606347037</c:v>
                </c:pt>
                <c:pt idx="82">
                  <c:v>18.865638109146996</c:v>
                </c:pt>
                <c:pt idx="83">
                  <c:v>7.6074188385976331</c:v>
                </c:pt>
                <c:pt idx="84">
                  <c:v>35.257768087471042</c:v>
                </c:pt>
                <c:pt idx="85">
                  <c:v>-30.168911000200524</c:v>
                </c:pt>
                <c:pt idx="86">
                  <c:v>21.818640021202942</c:v>
                </c:pt>
                <c:pt idx="87">
                  <c:v>-25.482619344908187</c:v>
                </c:pt>
                <c:pt idx="88">
                  <c:v>-15.560966911291677</c:v>
                </c:pt>
                <c:pt idx="89">
                  <c:v>-11.74725902827779</c:v>
                </c:pt>
                <c:pt idx="90">
                  <c:v>7.1833881075123314</c:v>
                </c:pt>
                <c:pt idx="91">
                  <c:v>-34.531459660475548</c:v>
                </c:pt>
                <c:pt idx="92">
                  <c:v>-11.516898973283492</c:v>
                </c:pt>
                <c:pt idx="93">
                  <c:v>14.143505861529922</c:v>
                </c:pt>
                <c:pt idx="94">
                  <c:v>13.491618250486749</c:v>
                </c:pt>
                <c:pt idx="95">
                  <c:v>-1.4018502660236782</c:v>
                </c:pt>
                <c:pt idx="96">
                  <c:v>3.3493872807018308</c:v>
                </c:pt>
                <c:pt idx="97">
                  <c:v>5.877217827991422</c:v>
                </c:pt>
                <c:pt idx="98">
                  <c:v>-9.5269056322433148</c:v>
                </c:pt>
                <c:pt idx="99">
                  <c:v>-1.2789767504019349</c:v>
                </c:pt>
                <c:pt idx="100">
                  <c:v>-7.3954165567750287</c:v>
                </c:pt>
                <c:pt idx="101">
                  <c:v>-6.8634843550709368</c:v>
                </c:pt>
                <c:pt idx="102">
                  <c:v>4.4370737685882498</c:v>
                </c:pt>
                <c:pt idx="103">
                  <c:v>-6.6325615305245327</c:v>
                </c:pt>
                <c:pt idx="104">
                  <c:v>30.93678966601097</c:v>
                </c:pt>
                <c:pt idx="105">
                  <c:v>6.1280921291769266</c:v>
                </c:pt>
                <c:pt idx="106">
                  <c:v>-5.4322621565575471</c:v>
                </c:pt>
                <c:pt idx="107">
                  <c:v>-5.3925582287098948</c:v>
                </c:pt>
                <c:pt idx="108">
                  <c:v>26.621603255136595</c:v>
                </c:pt>
                <c:pt idx="109">
                  <c:v>-2.9897489175548433</c:v>
                </c:pt>
                <c:pt idx="110">
                  <c:v>10.361475172696588</c:v>
                </c:pt>
                <c:pt idx="111">
                  <c:v>-5.5409428942528907</c:v>
                </c:pt>
                <c:pt idx="112">
                  <c:v>23.802389910981088</c:v>
                </c:pt>
                <c:pt idx="113">
                  <c:v>8.3178986425384114</c:v>
                </c:pt>
                <c:pt idx="114">
                  <c:v>6.5986588786795632</c:v>
                </c:pt>
                <c:pt idx="115">
                  <c:v>-5.1415237765361068</c:v>
                </c:pt>
                <c:pt idx="116">
                  <c:v>8.2127770726550899</c:v>
                </c:pt>
                <c:pt idx="117">
                  <c:v>4.4611166867580812</c:v>
                </c:pt>
                <c:pt idx="118">
                  <c:v>13.384361932922571</c:v>
                </c:pt>
                <c:pt idx="119">
                  <c:v>-23.401037544405423</c:v>
                </c:pt>
                <c:pt idx="120">
                  <c:v>11.711742551432499</c:v>
                </c:pt>
                <c:pt idx="121">
                  <c:v>5.6715604896048113</c:v>
                </c:pt>
                <c:pt idx="122">
                  <c:v>6.9457738416103965</c:v>
                </c:pt>
                <c:pt idx="123">
                  <c:v>1.1044004199047193</c:v>
                </c:pt>
                <c:pt idx="124">
                  <c:v>13.198063105761891</c:v>
                </c:pt>
                <c:pt idx="125">
                  <c:v>8.8625688357646482</c:v>
                </c:pt>
                <c:pt idx="126">
                  <c:v>2.8003062702525425</c:v>
                </c:pt>
                <c:pt idx="127">
                  <c:v>-2.4385163887901706</c:v>
                </c:pt>
                <c:pt idx="128">
                  <c:v>9.2267271423271389</c:v>
                </c:pt>
                <c:pt idx="129">
                  <c:v>18.045023780705311</c:v>
                </c:pt>
                <c:pt idx="130">
                  <c:v>18.490412147216624</c:v>
                </c:pt>
                <c:pt idx="131">
                  <c:v>-1.5576991320913527</c:v>
                </c:pt>
                <c:pt idx="132">
                  <c:v>30.914698253624888</c:v>
                </c:pt>
                <c:pt idx="133">
                  <c:v>-6.9471485577025973</c:v>
                </c:pt>
                <c:pt idx="134">
                  <c:v>8.9076148969387408</c:v>
                </c:pt>
                <c:pt idx="135">
                  <c:v>20.843889156351487</c:v>
                </c:pt>
                <c:pt idx="136">
                  <c:v>1.1206349014537365</c:v>
                </c:pt>
                <c:pt idx="137">
                  <c:v>10.694571086492509</c:v>
                </c:pt>
                <c:pt idx="138">
                  <c:v>15.302102508875114</c:v>
                </c:pt>
                <c:pt idx="139">
                  <c:v>26.007420378387682</c:v>
                </c:pt>
                <c:pt idx="140">
                  <c:v>21.251866146958825</c:v>
                </c:pt>
                <c:pt idx="141">
                  <c:v>7.4610269824690079</c:v>
                </c:pt>
                <c:pt idx="142">
                  <c:v>26.942517356135596</c:v>
                </c:pt>
                <c:pt idx="143">
                  <c:v>14.303168175563213</c:v>
                </c:pt>
                <c:pt idx="144">
                  <c:v>3.6142869450467656</c:v>
                </c:pt>
                <c:pt idx="145">
                  <c:v>19.54542075941794</c:v>
                </c:pt>
                <c:pt idx="146">
                  <c:v>12.268143891400708</c:v>
                </c:pt>
                <c:pt idx="147">
                  <c:v>12.042938500653324</c:v>
                </c:pt>
                <c:pt idx="148">
                  <c:v>19.224866911869839</c:v>
                </c:pt>
                <c:pt idx="149">
                  <c:v>9.7952804540732981</c:v>
                </c:pt>
                <c:pt idx="150">
                  <c:v>17.76066239955902</c:v>
                </c:pt>
                <c:pt idx="151">
                  <c:v>7.1824356117480646</c:v>
                </c:pt>
                <c:pt idx="152">
                  <c:v>24.996519096577078</c:v>
                </c:pt>
                <c:pt idx="153">
                  <c:v>4.8683112851337835</c:v>
                </c:pt>
                <c:pt idx="154">
                  <c:v>0.45493287531268728</c:v>
                </c:pt>
                <c:pt idx="155">
                  <c:v>2.3084427844694875</c:v>
                </c:pt>
                <c:pt idx="156">
                  <c:v>3.866659828709718</c:v>
                </c:pt>
                <c:pt idx="157">
                  <c:v>19.918123116426457</c:v>
                </c:pt>
                <c:pt idx="158">
                  <c:v>24.437462080303035</c:v>
                </c:pt>
                <c:pt idx="159">
                  <c:v>8.6013138942262302</c:v>
                </c:pt>
                <c:pt idx="160">
                  <c:v>11.078395196385069</c:v>
                </c:pt>
                <c:pt idx="161">
                  <c:v>12.322222962631923</c:v>
                </c:pt>
                <c:pt idx="162">
                  <c:v>22.332279444369025</c:v>
                </c:pt>
                <c:pt idx="163">
                  <c:v>10.501537124027138</c:v>
                </c:pt>
                <c:pt idx="164">
                  <c:v>20.561144754930034</c:v>
                </c:pt>
                <c:pt idx="165">
                  <c:v>19.983519193168387</c:v>
                </c:pt>
                <c:pt idx="166">
                  <c:v>7.8918406389055296</c:v>
                </c:pt>
                <c:pt idx="167">
                  <c:v>8.4188922916427842</c:v>
                </c:pt>
                <c:pt idx="168">
                  <c:v>11.282597674441279</c:v>
                </c:pt>
                <c:pt idx="169">
                  <c:v>12.13846945597772</c:v>
                </c:pt>
                <c:pt idx="170">
                  <c:v>15.689307616143866</c:v>
                </c:pt>
                <c:pt idx="171">
                  <c:v>2.371054878249041</c:v>
                </c:pt>
                <c:pt idx="172">
                  <c:v>9.9912761541229766</c:v>
                </c:pt>
                <c:pt idx="173">
                  <c:v>21.884173626271274</c:v>
                </c:pt>
                <c:pt idx="174">
                  <c:v>3.4642878594401507</c:v>
                </c:pt>
                <c:pt idx="175">
                  <c:v>9.7459880445395655</c:v>
                </c:pt>
                <c:pt idx="176">
                  <c:v>22.269999263943166</c:v>
                </c:pt>
                <c:pt idx="177">
                  <c:v>13.3863506358739</c:v>
                </c:pt>
                <c:pt idx="178">
                  <c:v>24.903683576978963</c:v>
                </c:pt>
                <c:pt idx="179">
                  <c:v>5.4841178446187913</c:v>
                </c:pt>
                <c:pt idx="180">
                  <c:v>15.241273825537149</c:v>
                </c:pt>
                <c:pt idx="181">
                  <c:v>10.737549744850268</c:v>
                </c:pt>
                <c:pt idx="182">
                  <c:v>10.460310838103862</c:v>
                </c:pt>
                <c:pt idx="183">
                  <c:v>4.943302613334577</c:v>
                </c:pt>
                <c:pt idx="184">
                  <c:v>17.162736788894858</c:v>
                </c:pt>
                <c:pt idx="185">
                  <c:v>4.119211837136735</c:v>
                </c:pt>
                <c:pt idx="186">
                  <c:v>16.889579810115745</c:v>
                </c:pt>
                <c:pt idx="187">
                  <c:v>13.038304116161809</c:v>
                </c:pt>
                <c:pt idx="188">
                  <c:v>11.222182928543065</c:v>
                </c:pt>
                <c:pt idx="189">
                  <c:v>22.293371884689563</c:v>
                </c:pt>
                <c:pt idx="190">
                  <c:v>17.419376053890272</c:v>
                </c:pt>
                <c:pt idx="191">
                  <c:v>10.712755444409352</c:v>
                </c:pt>
                <c:pt idx="192">
                  <c:v>2.9271761974099477</c:v>
                </c:pt>
                <c:pt idx="193">
                  <c:v>15.397962435764256</c:v>
                </c:pt>
                <c:pt idx="194">
                  <c:v>5.4675045519611656</c:v>
                </c:pt>
                <c:pt idx="195">
                  <c:v>23.852364512520868</c:v>
                </c:pt>
                <c:pt idx="196">
                  <c:v>21.96197333096141</c:v>
                </c:pt>
                <c:pt idx="197">
                  <c:v>6.6325625229600158</c:v>
                </c:pt>
                <c:pt idx="198">
                  <c:v>15.203941064902454</c:v>
                </c:pt>
                <c:pt idx="199">
                  <c:v>17.54173651329651</c:v>
                </c:pt>
                <c:pt idx="200">
                  <c:v>6.1162112341005939</c:v>
                </c:pt>
                <c:pt idx="201">
                  <c:v>9.8050811233349062</c:v>
                </c:pt>
                <c:pt idx="202">
                  <c:v>0.84393139220898417</c:v>
                </c:pt>
                <c:pt idx="203">
                  <c:v>3.9243523963440943</c:v>
                </c:pt>
                <c:pt idx="204">
                  <c:v>14.344809485864012</c:v>
                </c:pt>
                <c:pt idx="205">
                  <c:v>15.850531936098598</c:v>
                </c:pt>
                <c:pt idx="206">
                  <c:v>19.270532908108361</c:v>
                </c:pt>
                <c:pt idx="207">
                  <c:v>21.92455473075572</c:v>
                </c:pt>
                <c:pt idx="208">
                  <c:v>16.51071817968699</c:v>
                </c:pt>
                <c:pt idx="209">
                  <c:v>9.1568107764709943</c:v>
                </c:pt>
                <c:pt idx="210">
                  <c:v>11.451716441303185</c:v>
                </c:pt>
                <c:pt idx="211">
                  <c:v>19.558236591284437</c:v>
                </c:pt>
                <c:pt idx="212">
                  <c:v>14.4184427132873</c:v>
                </c:pt>
                <c:pt idx="213">
                  <c:v>12.144572151328392</c:v>
                </c:pt>
                <c:pt idx="214">
                  <c:v>12.11043223993965</c:v>
                </c:pt>
                <c:pt idx="215">
                  <c:v>7.8154155905575884</c:v>
                </c:pt>
                <c:pt idx="216">
                  <c:v>15.475514014735818</c:v>
                </c:pt>
                <c:pt idx="217">
                  <c:v>14.427087344105685</c:v>
                </c:pt>
                <c:pt idx="218">
                  <c:v>15.290137375749836</c:v>
                </c:pt>
                <c:pt idx="219">
                  <c:v>15.193541349563944</c:v>
                </c:pt>
                <c:pt idx="220">
                  <c:v>16.223429187993741</c:v>
                </c:pt>
                <c:pt idx="221">
                  <c:v>21.037698310829587</c:v>
                </c:pt>
                <c:pt idx="222">
                  <c:v>19.226278647555855</c:v>
                </c:pt>
                <c:pt idx="223">
                  <c:v>12.868814849431057</c:v>
                </c:pt>
                <c:pt idx="224">
                  <c:v>17.650500441581009</c:v>
                </c:pt>
                <c:pt idx="225">
                  <c:v>12.546483859738236</c:v>
                </c:pt>
                <c:pt idx="226">
                  <c:v>8.3942659562213553</c:v>
                </c:pt>
                <c:pt idx="227">
                  <c:v>15.380785687645394</c:v>
                </c:pt>
                <c:pt idx="228">
                  <c:v>20.363246950268184</c:v>
                </c:pt>
                <c:pt idx="229">
                  <c:v>15.122365013539548</c:v>
                </c:pt>
                <c:pt idx="230">
                  <c:v>12.794015836945455</c:v>
                </c:pt>
                <c:pt idx="231">
                  <c:v>12.063415141942519</c:v>
                </c:pt>
                <c:pt idx="232">
                  <c:v>18.681341498418515</c:v>
                </c:pt>
                <c:pt idx="233">
                  <c:v>12.543496794723028</c:v>
                </c:pt>
                <c:pt idx="234">
                  <c:v>17.497743049799009</c:v>
                </c:pt>
                <c:pt idx="235">
                  <c:v>20.946843751485826</c:v>
                </c:pt>
                <c:pt idx="236">
                  <c:v>8.3733262762919196</c:v>
                </c:pt>
                <c:pt idx="237">
                  <c:v>9.2135449466248822</c:v>
                </c:pt>
                <c:pt idx="238">
                  <c:v>13.526675623372462</c:v>
                </c:pt>
                <c:pt idx="239">
                  <c:v>19.942003807742029</c:v>
                </c:pt>
                <c:pt idx="240">
                  <c:v>15.522869724829622</c:v>
                </c:pt>
                <c:pt idx="241">
                  <c:v>20.642159440568818</c:v>
                </c:pt>
                <c:pt idx="242">
                  <c:v>14.393792450757143</c:v>
                </c:pt>
                <c:pt idx="243">
                  <c:v>14.475095766279747</c:v>
                </c:pt>
                <c:pt idx="244">
                  <c:v>5.0223487167910603</c:v>
                </c:pt>
                <c:pt idx="245">
                  <c:v>18.12331957571984</c:v>
                </c:pt>
                <c:pt idx="246">
                  <c:v>13.803708514813041</c:v>
                </c:pt>
                <c:pt idx="247">
                  <c:v>14.846106864003053</c:v>
                </c:pt>
                <c:pt idx="248">
                  <c:v>13.537427872937869</c:v>
                </c:pt>
                <c:pt idx="249">
                  <c:v>6.386735873343123</c:v>
                </c:pt>
                <c:pt idx="250">
                  <c:v>20.755561301629871</c:v>
                </c:pt>
                <c:pt idx="251">
                  <c:v>10.546692196771017</c:v>
                </c:pt>
                <c:pt idx="252">
                  <c:v>23.031329316668749</c:v>
                </c:pt>
                <c:pt idx="253">
                  <c:v>3.7389307982877971</c:v>
                </c:pt>
                <c:pt idx="254">
                  <c:v>11.835650760820679</c:v>
                </c:pt>
                <c:pt idx="255">
                  <c:v>11.408644164705002</c:v>
                </c:pt>
                <c:pt idx="256">
                  <c:v>17.365369641491618</c:v>
                </c:pt>
                <c:pt idx="257">
                  <c:v>17.87358477722718</c:v>
                </c:pt>
                <c:pt idx="258">
                  <c:v>20.851210837263924</c:v>
                </c:pt>
                <c:pt idx="259">
                  <c:v>13.522568036146803</c:v>
                </c:pt>
                <c:pt idx="260">
                  <c:v>10.650083191656373</c:v>
                </c:pt>
                <c:pt idx="261">
                  <c:v>17.903460660257348</c:v>
                </c:pt>
                <c:pt idx="262">
                  <c:v>14.472467875855925</c:v>
                </c:pt>
                <c:pt idx="263">
                  <c:v>22.687341617705723</c:v>
                </c:pt>
                <c:pt idx="264">
                  <c:v>11.974811779697276</c:v>
                </c:pt>
                <c:pt idx="265">
                  <c:v>10.578168958185739</c:v>
                </c:pt>
                <c:pt idx="266">
                  <c:v>18.308357030103636</c:v>
                </c:pt>
                <c:pt idx="267">
                  <c:v>15.680908817668</c:v>
                </c:pt>
                <c:pt idx="268">
                  <c:v>14.184057056285569</c:v>
                </c:pt>
                <c:pt idx="269">
                  <c:v>14.67820694750262</c:v>
                </c:pt>
                <c:pt idx="270">
                  <c:v>14.691581326615577</c:v>
                </c:pt>
                <c:pt idx="271">
                  <c:v>17.093015631462173</c:v>
                </c:pt>
                <c:pt idx="272">
                  <c:v>16.869999868610467</c:v>
                </c:pt>
                <c:pt idx="273">
                  <c:v>11.883967077327837</c:v>
                </c:pt>
                <c:pt idx="274">
                  <c:v>15.963685958456148</c:v>
                </c:pt>
                <c:pt idx="275">
                  <c:v>14.788402113399572</c:v>
                </c:pt>
                <c:pt idx="276">
                  <c:v>16.002821712700822</c:v>
                </c:pt>
                <c:pt idx="277">
                  <c:v>15.539014271776532</c:v>
                </c:pt>
                <c:pt idx="278">
                  <c:v>14.944285570179561</c:v>
                </c:pt>
                <c:pt idx="279">
                  <c:v>16.864025027368339</c:v>
                </c:pt>
                <c:pt idx="280">
                  <c:v>11.795098174888393</c:v>
                </c:pt>
                <c:pt idx="281">
                  <c:v>9.8546261415380556</c:v>
                </c:pt>
                <c:pt idx="282">
                  <c:v>21.911694961061833</c:v>
                </c:pt>
                <c:pt idx="283">
                  <c:v>18.876810075471685</c:v>
                </c:pt>
                <c:pt idx="284">
                  <c:v>12.817923431606401</c:v>
                </c:pt>
                <c:pt idx="285">
                  <c:v>15.383981930770648</c:v>
                </c:pt>
                <c:pt idx="286">
                  <c:v>21.010352738323267</c:v>
                </c:pt>
                <c:pt idx="287">
                  <c:v>26.379093965142744</c:v>
                </c:pt>
                <c:pt idx="288">
                  <c:v>15.980389240436246</c:v>
                </c:pt>
                <c:pt idx="289">
                  <c:v>18.948322157406338</c:v>
                </c:pt>
                <c:pt idx="290">
                  <c:v>15.94535517535903</c:v>
                </c:pt>
                <c:pt idx="291">
                  <c:v>13.967605283843284</c:v>
                </c:pt>
                <c:pt idx="292">
                  <c:v>14.745605794434155</c:v>
                </c:pt>
                <c:pt idx="293">
                  <c:v>10.612238279444462</c:v>
                </c:pt>
                <c:pt idx="294">
                  <c:v>14.043044959268482</c:v>
                </c:pt>
                <c:pt idx="295">
                  <c:v>10.774323075854154</c:v>
                </c:pt>
                <c:pt idx="296">
                  <c:v>18.744546711256227</c:v>
                </c:pt>
                <c:pt idx="297">
                  <c:v>20.150641586478585</c:v>
                </c:pt>
                <c:pt idx="298">
                  <c:v>10.914063776367874</c:v>
                </c:pt>
                <c:pt idx="299">
                  <c:v>14.547354046535247</c:v>
                </c:pt>
                <c:pt idx="300">
                  <c:v>19.041008445388321</c:v>
                </c:pt>
                <c:pt idx="301">
                  <c:v>15.123134552897579</c:v>
                </c:pt>
                <c:pt idx="302">
                  <c:v>15.946451411654129</c:v>
                </c:pt>
                <c:pt idx="303">
                  <c:v>13.367778457810488</c:v>
                </c:pt>
                <c:pt idx="304">
                  <c:v>20.818482288121761</c:v>
                </c:pt>
                <c:pt idx="305">
                  <c:v>17.428603027521639</c:v>
                </c:pt>
                <c:pt idx="306">
                  <c:v>18.804277738009596</c:v>
                </c:pt>
                <c:pt idx="307">
                  <c:v>9.0950037933073773</c:v>
                </c:pt>
                <c:pt idx="308">
                  <c:v>19.224821814855645</c:v>
                </c:pt>
                <c:pt idx="309">
                  <c:v>16.189554707663444</c:v>
                </c:pt>
                <c:pt idx="310">
                  <c:v>18.826819386309793</c:v>
                </c:pt>
                <c:pt idx="311">
                  <c:v>15.579971837172792</c:v>
                </c:pt>
                <c:pt idx="312">
                  <c:v>19.229386224706321</c:v>
                </c:pt>
                <c:pt idx="313">
                  <c:v>12.479580939122478</c:v>
                </c:pt>
                <c:pt idx="314">
                  <c:v>20.226913082896036</c:v>
                </c:pt>
                <c:pt idx="315">
                  <c:v>20.345495773968011</c:v>
                </c:pt>
                <c:pt idx="316">
                  <c:v>18.874270953756628</c:v>
                </c:pt>
                <c:pt idx="317">
                  <c:v>23.272615548628821</c:v>
                </c:pt>
                <c:pt idx="318">
                  <c:v>16.446746470185047</c:v>
                </c:pt>
                <c:pt idx="319">
                  <c:v>19.976435853401473</c:v>
                </c:pt>
                <c:pt idx="320">
                  <c:v>17.782664212066599</c:v>
                </c:pt>
                <c:pt idx="321">
                  <c:v>13.699046696996923</c:v>
                </c:pt>
                <c:pt idx="322">
                  <c:v>19.991260378056019</c:v>
                </c:pt>
                <c:pt idx="323">
                  <c:v>17.699025375734088</c:v>
                </c:pt>
                <c:pt idx="324">
                  <c:v>21.527680760696192</c:v>
                </c:pt>
                <c:pt idx="325">
                  <c:v>21.181822647808641</c:v>
                </c:pt>
                <c:pt idx="326">
                  <c:v>19.652699612609251</c:v>
                </c:pt>
                <c:pt idx="327">
                  <c:v>14.139391475266011</c:v>
                </c:pt>
                <c:pt idx="328">
                  <c:v>20.696648090209891</c:v>
                </c:pt>
                <c:pt idx="329">
                  <c:v>19.645395273770912</c:v>
                </c:pt>
                <c:pt idx="330">
                  <c:v>15.953047892826486</c:v>
                </c:pt>
                <c:pt idx="331">
                  <c:v>21.182232119369022</c:v>
                </c:pt>
                <c:pt idx="332">
                  <c:v>19.195916626593245</c:v>
                </c:pt>
                <c:pt idx="333">
                  <c:v>16.429067405056866</c:v>
                </c:pt>
                <c:pt idx="334">
                  <c:v>13.464143921519684</c:v>
                </c:pt>
                <c:pt idx="335">
                  <c:v>17.174427879903625</c:v>
                </c:pt>
                <c:pt idx="336">
                  <c:v>15.975577502046113</c:v>
                </c:pt>
                <c:pt idx="337">
                  <c:v>17.921075788728462</c:v>
                </c:pt>
                <c:pt idx="338">
                  <c:v>16.20007289646221</c:v>
                </c:pt>
                <c:pt idx="339">
                  <c:v>19.657875707711877</c:v>
                </c:pt>
                <c:pt idx="340">
                  <c:v>21.914596452181407</c:v>
                </c:pt>
                <c:pt idx="341">
                  <c:v>18.615369234671231</c:v>
                </c:pt>
                <c:pt idx="342">
                  <c:v>16.260153604669398</c:v>
                </c:pt>
                <c:pt idx="343">
                  <c:v>11.409325784052868</c:v>
                </c:pt>
                <c:pt idx="344">
                  <c:v>20.39958119153717</c:v>
                </c:pt>
                <c:pt idx="345">
                  <c:v>19.067068147789922</c:v>
                </c:pt>
                <c:pt idx="346">
                  <c:v>19.238199689514932</c:v>
                </c:pt>
                <c:pt idx="347">
                  <c:v>14.343381909635458</c:v>
                </c:pt>
                <c:pt idx="348">
                  <c:v>17.073321988139142</c:v>
                </c:pt>
                <c:pt idx="349">
                  <c:v>19.810737686033814</c:v>
                </c:pt>
                <c:pt idx="350">
                  <c:v>20.475710076887715</c:v>
                </c:pt>
                <c:pt idx="351">
                  <c:v>18.966193924645182</c:v>
                </c:pt>
                <c:pt idx="352">
                  <c:v>16.019759007281454</c:v>
                </c:pt>
                <c:pt idx="353">
                  <c:v>16.814330691429259</c:v>
                </c:pt>
                <c:pt idx="354">
                  <c:v>21.690679554760866</c:v>
                </c:pt>
                <c:pt idx="355">
                  <c:v>12.083103861655973</c:v>
                </c:pt>
                <c:pt idx="356">
                  <c:v>15.18961717937059</c:v>
                </c:pt>
                <c:pt idx="357">
                  <c:v>15.60349374730405</c:v>
                </c:pt>
                <c:pt idx="358">
                  <c:v>18.645128693890566</c:v>
                </c:pt>
                <c:pt idx="359">
                  <c:v>23.403531027085862</c:v>
                </c:pt>
                <c:pt idx="360">
                  <c:v>19.011371140371235</c:v>
                </c:pt>
                <c:pt idx="361">
                  <c:v>19.752594875169191</c:v>
                </c:pt>
                <c:pt idx="362">
                  <c:v>18.110518077986494</c:v>
                </c:pt>
                <c:pt idx="363">
                  <c:v>25.479564664628068</c:v>
                </c:pt>
                <c:pt idx="364">
                  <c:v>19.202547409938717</c:v>
                </c:pt>
                <c:pt idx="365">
                  <c:v>22.317427205319468</c:v>
                </c:pt>
                <c:pt idx="366">
                  <c:v>19.294727027063846</c:v>
                </c:pt>
                <c:pt idx="367">
                  <c:v>19.404725586196967</c:v>
                </c:pt>
                <c:pt idx="368">
                  <c:v>19.012218200287222</c:v>
                </c:pt>
                <c:pt idx="369">
                  <c:v>20.607209305948508</c:v>
                </c:pt>
                <c:pt idx="370">
                  <c:v>18.977063414101057</c:v>
                </c:pt>
                <c:pt idx="371">
                  <c:v>21.043582993253324</c:v>
                </c:pt>
                <c:pt idx="372">
                  <c:v>15.28954481136361</c:v>
                </c:pt>
                <c:pt idx="373">
                  <c:v>16.957379867515758</c:v>
                </c:pt>
                <c:pt idx="374">
                  <c:v>20.660805979891865</c:v>
                </c:pt>
                <c:pt idx="375">
                  <c:v>17.702483957838503</c:v>
                </c:pt>
                <c:pt idx="376">
                  <c:v>20.922816016604944</c:v>
                </c:pt>
                <c:pt idx="377">
                  <c:v>20.660690893909063</c:v>
                </c:pt>
                <c:pt idx="378">
                  <c:v>19.534338169822465</c:v>
                </c:pt>
                <c:pt idx="379">
                  <c:v>14.807773707202461</c:v>
                </c:pt>
                <c:pt idx="380">
                  <c:v>18.091655043577596</c:v>
                </c:pt>
                <c:pt idx="381">
                  <c:v>20.978958727753621</c:v>
                </c:pt>
                <c:pt idx="382">
                  <c:v>18.255163333835959</c:v>
                </c:pt>
                <c:pt idx="383">
                  <c:v>20.176540092718952</c:v>
                </c:pt>
                <c:pt idx="384">
                  <c:v>20.871977286676668</c:v>
                </c:pt>
                <c:pt idx="385">
                  <c:v>17.991482544087866</c:v>
                </c:pt>
                <c:pt idx="386">
                  <c:v>15.407579292452411</c:v>
                </c:pt>
                <c:pt idx="387">
                  <c:v>19.651221948842643</c:v>
                </c:pt>
                <c:pt idx="388">
                  <c:v>22.272553584037201</c:v>
                </c:pt>
                <c:pt idx="389">
                  <c:v>20.888782031413342</c:v>
                </c:pt>
                <c:pt idx="390">
                  <c:v>17.46466133752736</c:v>
                </c:pt>
                <c:pt idx="391">
                  <c:v>17.39501368472963</c:v>
                </c:pt>
                <c:pt idx="392">
                  <c:v>19.736024959570027</c:v>
                </c:pt>
                <c:pt idx="393">
                  <c:v>18.603990147811949</c:v>
                </c:pt>
                <c:pt idx="394">
                  <c:v>17.886879649541328</c:v>
                </c:pt>
                <c:pt idx="395">
                  <c:v>17.752504732507827</c:v>
                </c:pt>
                <c:pt idx="396">
                  <c:v>18.286261410349567</c:v>
                </c:pt>
                <c:pt idx="397">
                  <c:v>19.622022700885843</c:v>
                </c:pt>
                <c:pt idx="398">
                  <c:v>20.271504976981102</c:v>
                </c:pt>
                <c:pt idx="399">
                  <c:v>20.237171656690258</c:v>
                </c:pt>
                <c:pt idx="400">
                  <c:v>22.679114298848638</c:v>
                </c:pt>
                <c:pt idx="401">
                  <c:v>18.699773577672325</c:v>
                </c:pt>
                <c:pt idx="402">
                  <c:v>20.639891285505364</c:v>
                </c:pt>
                <c:pt idx="403">
                  <c:v>20.389813512685276</c:v>
                </c:pt>
                <c:pt idx="404">
                  <c:v>17.749216986944088</c:v>
                </c:pt>
                <c:pt idx="405">
                  <c:v>19.136717424211273</c:v>
                </c:pt>
                <c:pt idx="406">
                  <c:v>18.782668053920986</c:v>
                </c:pt>
                <c:pt idx="407">
                  <c:v>18.709935715968129</c:v>
                </c:pt>
                <c:pt idx="408">
                  <c:v>19.232215785733914</c:v>
                </c:pt>
                <c:pt idx="409">
                  <c:v>22.065075797172788</c:v>
                </c:pt>
                <c:pt idx="410">
                  <c:v>19.863003700450509</c:v>
                </c:pt>
                <c:pt idx="411">
                  <c:v>17.839118306083378</c:v>
                </c:pt>
                <c:pt idx="412">
                  <c:v>17.79717826778921</c:v>
                </c:pt>
                <c:pt idx="413">
                  <c:v>22.754709635604165</c:v>
                </c:pt>
                <c:pt idx="414">
                  <c:v>20.258057476732755</c:v>
                </c:pt>
                <c:pt idx="415">
                  <c:v>19.963181261341425</c:v>
                </c:pt>
                <c:pt idx="416">
                  <c:v>20.647871048558468</c:v>
                </c:pt>
                <c:pt idx="417">
                  <c:v>21.087664123127066</c:v>
                </c:pt>
                <c:pt idx="418">
                  <c:v>18.259948050904217</c:v>
                </c:pt>
                <c:pt idx="419">
                  <c:v>22.143246724375416</c:v>
                </c:pt>
                <c:pt idx="420">
                  <c:v>17.833448143326709</c:v>
                </c:pt>
                <c:pt idx="421">
                  <c:v>21.632015730675214</c:v>
                </c:pt>
                <c:pt idx="422">
                  <c:v>19.421513413665874</c:v>
                </c:pt>
                <c:pt idx="423">
                  <c:v>16.280700421799342</c:v>
                </c:pt>
                <c:pt idx="424">
                  <c:v>19.081120558944935</c:v>
                </c:pt>
                <c:pt idx="425">
                  <c:v>20.104135918939352</c:v>
                </c:pt>
                <c:pt idx="426">
                  <c:v>20.912066587651132</c:v>
                </c:pt>
                <c:pt idx="427">
                  <c:v>21.0932068439303</c:v>
                </c:pt>
                <c:pt idx="428">
                  <c:v>18.844700969520833</c:v>
                </c:pt>
                <c:pt idx="429">
                  <c:v>20.334542176633445</c:v>
                </c:pt>
                <c:pt idx="430">
                  <c:v>20.30155658388454</c:v>
                </c:pt>
                <c:pt idx="431">
                  <c:v>19.924538935788092</c:v>
                </c:pt>
                <c:pt idx="432">
                  <c:v>22.224844428524083</c:v>
                </c:pt>
                <c:pt idx="433">
                  <c:v>18.679992076832875</c:v>
                </c:pt>
                <c:pt idx="434">
                  <c:v>16.874044886424954</c:v>
                </c:pt>
                <c:pt idx="435">
                  <c:v>20.26758674386647</c:v>
                </c:pt>
                <c:pt idx="436">
                  <c:v>17.467632629219136</c:v>
                </c:pt>
                <c:pt idx="437">
                  <c:v>21.039951176364397</c:v>
                </c:pt>
                <c:pt idx="438">
                  <c:v>21.346488692045636</c:v>
                </c:pt>
                <c:pt idx="439">
                  <c:v>20.317820219781094</c:v>
                </c:pt>
                <c:pt idx="440">
                  <c:v>20.180187863249174</c:v>
                </c:pt>
                <c:pt idx="441">
                  <c:v>23.602291688612802</c:v>
                </c:pt>
                <c:pt idx="442">
                  <c:v>22.025382389802502</c:v>
                </c:pt>
                <c:pt idx="443">
                  <c:v>20.039151048193869</c:v>
                </c:pt>
                <c:pt idx="444">
                  <c:v>22.270591264969266</c:v>
                </c:pt>
                <c:pt idx="445">
                  <c:v>18.58994532631996</c:v>
                </c:pt>
                <c:pt idx="446">
                  <c:v>20.088019256188204</c:v>
                </c:pt>
                <c:pt idx="447">
                  <c:v>21.888071549458232</c:v>
                </c:pt>
                <c:pt idx="448">
                  <c:v>20.819981178953025</c:v>
                </c:pt>
                <c:pt idx="449">
                  <c:v>21.057022576126567</c:v>
                </c:pt>
                <c:pt idx="450">
                  <c:v>20.030121187527492</c:v>
                </c:pt>
                <c:pt idx="451">
                  <c:v>21.019035184694758</c:v>
                </c:pt>
                <c:pt idx="452">
                  <c:v>17.519572037848544</c:v>
                </c:pt>
                <c:pt idx="453">
                  <c:v>22.323117306393399</c:v>
                </c:pt>
                <c:pt idx="454">
                  <c:v>21.384321644285187</c:v>
                </c:pt>
                <c:pt idx="455">
                  <c:v>20.513424059221055</c:v>
                </c:pt>
                <c:pt idx="456">
                  <c:v>21.325612427482234</c:v>
                </c:pt>
                <c:pt idx="457">
                  <c:v>21.92872195932182</c:v>
                </c:pt>
                <c:pt idx="458">
                  <c:v>21.295547809793398</c:v>
                </c:pt>
                <c:pt idx="459">
                  <c:v>21.54232965735234</c:v>
                </c:pt>
                <c:pt idx="460">
                  <c:v>21.189836536375122</c:v>
                </c:pt>
                <c:pt idx="461">
                  <c:v>21.215755641082339</c:v>
                </c:pt>
                <c:pt idx="462">
                  <c:v>22.060046008054353</c:v>
                </c:pt>
                <c:pt idx="463">
                  <c:v>24.363976999082531</c:v>
                </c:pt>
                <c:pt idx="464">
                  <c:v>23.361309229433026</c:v>
                </c:pt>
                <c:pt idx="465">
                  <c:v>21.490291121106637</c:v>
                </c:pt>
                <c:pt idx="466">
                  <c:v>20.816791249851793</c:v>
                </c:pt>
                <c:pt idx="467">
                  <c:v>20.738124668563092</c:v>
                </c:pt>
                <c:pt idx="468">
                  <c:v>20.769490598157152</c:v>
                </c:pt>
                <c:pt idx="469">
                  <c:v>19.376908982834916</c:v>
                </c:pt>
                <c:pt idx="470">
                  <c:v>24.285161290893146</c:v>
                </c:pt>
                <c:pt idx="471">
                  <c:v>20.56174550968332</c:v>
                </c:pt>
                <c:pt idx="472">
                  <c:v>21.280976079156186</c:v>
                </c:pt>
                <c:pt idx="473">
                  <c:v>17.998851434005665</c:v>
                </c:pt>
                <c:pt idx="474">
                  <c:v>21.831813579934899</c:v>
                </c:pt>
                <c:pt idx="475">
                  <c:v>22.280894680924241</c:v>
                </c:pt>
                <c:pt idx="476">
                  <c:v>21.789778692117114</c:v>
                </c:pt>
                <c:pt idx="477">
                  <c:v>22.742958844876423</c:v>
                </c:pt>
                <c:pt idx="478">
                  <c:v>21.325646520071977</c:v>
                </c:pt>
                <c:pt idx="479">
                  <c:v>21.676919591718292</c:v>
                </c:pt>
                <c:pt idx="480">
                  <c:v>23.690255123213209</c:v>
                </c:pt>
                <c:pt idx="481">
                  <c:v>20.799943444184752</c:v>
                </c:pt>
                <c:pt idx="482">
                  <c:v>22.10331656701668</c:v>
                </c:pt>
                <c:pt idx="483">
                  <c:v>20.870816167322058</c:v>
                </c:pt>
                <c:pt idx="484">
                  <c:v>22.711069371818045</c:v>
                </c:pt>
                <c:pt idx="485">
                  <c:v>22.290702363380031</c:v>
                </c:pt>
                <c:pt idx="486">
                  <c:v>22.741555372416244</c:v>
                </c:pt>
                <c:pt idx="487">
                  <c:v>22.957770284057634</c:v>
                </c:pt>
                <c:pt idx="488">
                  <c:v>22.89976681536843</c:v>
                </c:pt>
                <c:pt idx="489">
                  <c:v>24.434035405024069</c:v>
                </c:pt>
                <c:pt idx="490">
                  <c:v>21.20998977339692</c:v>
                </c:pt>
                <c:pt idx="491">
                  <c:v>22.377641625301067</c:v>
                </c:pt>
                <c:pt idx="492">
                  <c:v>22.508338051144907</c:v>
                </c:pt>
                <c:pt idx="493">
                  <c:v>20.190921910152817</c:v>
                </c:pt>
                <c:pt idx="494">
                  <c:v>24.728217796454295</c:v>
                </c:pt>
                <c:pt idx="495">
                  <c:v>20.415817659936987</c:v>
                </c:pt>
                <c:pt idx="496">
                  <c:v>22.45372630105167</c:v>
                </c:pt>
                <c:pt idx="497">
                  <c:v>21.614322196670841</c:v>
                </c:pt>
                <c:pt idx="498">
                  <c:v>21.571906935700426</c:v>
                </c:pt>
                <c:pt idx="499">
                  <c:v>22.452587760460364</c:v>
                </c:pt>
                <c:pt idx="500">
                  <c:v>22.441588134646757</c:v>
                </c:pt>
                <c:pt idx="501">
                  <c:v>24.183161247574148</c:v>
                </c:pt>
                <c:pt idx="502">
                  <c:v>22.510685221591366</c:v>
                </c:pt>
                <c:pt idx="503">
                  <c:v>23.385067274520708</c:v>
                </c:pt>
                <c:pt idx="504">
                  <c:v>20.460104629828706</c:v>
                </c:pt>
                <c:pt idx="505">
                  <c:v>23.130263789753798</c:v>
                </c:pt>
                <c:pt idx="506">
                  <c:v>20.502633422816224</c:v>
                </c:pt>
                <c:pt idx="507">
                  <c:v>21.961847399227874</c:v>
                </c:pt>
                <c:pt idx="508">
                  <c:v>21.59841760245169</c:v>
                </c:pt>
                <c:pt idx="509">
                  <c:v>22.136284377185127</c:v>
                </c:pt>
                <c:pt idx="510">
                  <c:v>21.619186912106347</c:v>
                </c:pt>
                <c:pt idx="511">
                  <c:v>21.60130084579195</c:v>
                </c:pt>
                <c:pt idx="512">
                  <c:v>22.476422725706612</c:v>
                </c:pt>
                <c:pt idx="513">
                  <c:v>21.106251108143873</c:v>
                </c:pt>
                <c:pt idx="514">
                  <c:v>22.930260003991574</c:v>
                </c:pt>
                <c:pt idx="515">
                  <c:v>21.391275503881001</c:v>
                </c:pt>
                <c:pt idx="516">
                  <c:v>23.215774215659447</c:v>
                </c:pt>
                <c:pt idx="517">
                  <c:v>22.4448295320977</c:v>
                </c:pt>
                <c:pt idx="518">
                  <c:v>20.59040281884975</c:v>
                </c:pt>
                <c:pt idx="519">
                  <c:v>21.821941991306858</c:v>
                </c:pt>
                <c:pt idx="520">
                  <c:v>24.393075339869426</c:v>
                </c:pt>
                <c:pt idx="521">
                  <c:v>22.887742066052692</c:v>
                </c:pt>
                <c:pt idx="522">
                  <c:v>21.191503299246925</c:v>
                </c:pt>
                <c:pt idx="523">
                  <c:v>22.529097864613558</c:v>
                </c:pt>
                <c:pt idx="524">
                  <c:v>20.359794454161104</c:v>
                </c:pt>
                <c:pt idx="525">
                  <c:v>20.993279252024909</c:v>
                </c:pt>
                <c:pt idx="526">
                  <c:v>22.2224399927271</c:v>
                </c:pt>
                <c:pt idx="527">
                  <c:v>21.803142862308064</c:v>
                </c:pt>
                <c:pt idx="528">
                  <c:v>21.335874779417459</c:v>
                </c:pt>
                <c:pt idx="529">
                  <c:v>21.260661111268735</c:v>
                </c:pt>
                <c:pt idx="530">
                  <c:v>18.331654980778783</c:v>
                </c:pt>
                <c:pt idx="531">
                  <c:v>25.127808815547727</c:v>
                </c:pt>
                <c:pt idx="532">
                  <c:v>20.543944695801638</c:v>
                </c:pt>
                <c:pt idx="533">
                  <c:v>20.889589544998266</c:v>
                </c:pt>
                <c:pt idx="534">
                  <c:v>21.514118178275609</c:v>
                </c:pt>
                <c:pt idx="535">
                  <c:v>21.089526306901721</c:v>
                </c:pt>
                <c:pt idx="536">
                  <c:v>21.53019366558485</c:v>
                </c:pt>
                <c:pt idx="537">
                  <c:v>20.202192931997203</c:v>
                </c:pt>
                <c:pt idx="538">
                  <c:v>23.14687474010724</c:v>
                </c:pt>
                <c:pt idx="539">
                  <c:v>22.654649573115385</c:v>
                </c:pt>
                <c:pt idx="540">
                  <c:v>23.726068687204336</c:v>
                </c:pt>
                <c:pt idx="541">
                  <c:v>20.586006909637362</c:v>
                </c:pt>
                <c:pt idx="542">
                  <c:v>21.478360788429494</c:v>
                </c:pt>
                <c:pt idx="543">
                  <c:v>21.092212020091729</c:v>
                </c:pt>
                <c:pt idx="544">
                  <c:v>22.727131189106775</c:v>
                </c:pt>
                <c:pt idx="545">
                  <c:v>23.772801383415299</c:v>
                </c:pt>
                <c:pt idx="546">
                  <c:v>22.41408610454566</c:v>
                </c:pt>
                <c:pt idx="547">
                  <c:v>24.794995249773237</c:v>
                </c:pt>
                <c:pt idx="548">
                  <c:v>24.730270146304207</c:v>
                </c:pt>
                <c:pt idx="549">
                  <c:v>23.957966266644021</c:v>
                </c:pt>
                <c:pt idx="550">
                  <c:v>23.042814070299102</c:v>
                </c:pt>
                <c:pt idx="551">
                  <c:v>24.258403047760559</c:v>
                </c:pt>
                <c:pt idx="552">
                  <c:v>23.750101328775752</c:v>
                </c:pt>
                <c:pt idx="553">
                  <c:v>22.530900830025178</c:v>
                </c:pt>
                <c:pt idx="554">
                  <c:v>23.928602635791236</c:v>
                </c:pt>
                <c:pt idx="555">
                  <c:v>24.737959587868666</c:v>
                </c:pt>
                <c:pt idx="556">
                  <c:v>22.978578717370802</c:v>
                </c:pt>
                <c:pt idx="557">
                  <c:v>24.376042411542162</c:v>
                </c:pt>
                <c:pt idx="558">
                  <c:v>23.408914002959566</c:v>
                </c:pt>
                <c:pt idx="559">
                  <c:v>23.328937284094035</c:v>
                </c:pt>
                <c:pt idx="560">
                  <c:v>24.207029575755072</c:v>
                </c:pt>
                <c:pt idx="561">
                  <c:v>23.999203347408439</c:v>
                </c:pt>
                <c:pt idx="562">
                  <c:v>24.524271591652337</c:v>
                </c:pt>
                <c:pt idx="563">
                  <c:v>21.331633919704217</c:v>
                </c:pt>
                <c:pt idx="564">
                  <c:v>24.412105390151584</c:v>
                </c:pt>
                <c:pt idx="565">
                  <c:v>23.259338760695279</c:v>
                </c:pt>
                <c:pt idx="566">
                  <c:v>24.164211544405983</c:v>
                </c:pt>
                <c:pt idx="567">
                  <c:v>24.195869972260041</c:v>
                </c:pt>
                <c:pt idx="568">
                  <c:v>23.879539975397986</c:v>
                </c:pt>
                <c:pt idx="569">
                  <c:v>24.366998024230767</c:v>
                </c:pt>
                <c:pt idx="570">
                  <c:v>23.605203759807612</c:v>
                </c:pt>
                <c:pt idx="571">
                  <c:v>23.252293905319313</c:v>
                </c:pt>
                <c:pt idx="572">
                  <c:v>22.238315544021034</c:v>
                </c:pt>
                <c:pt idx="573">
                  <c:v>22.043936733003989</c:v>
                </c:pt>
                <c:pt idx="574">
                  <c:v>23.937950145488408</c:v>
                </c:pt>
                <c:pt idx="575">
                  <c:v>23.955935349021878</c:v>
                </c:pt>
                <c:pt idx="576">
                  <c:v>23.233897971353251</c:v>
                </c:pt>
                <c:pt idx="577">
                  <c:v>24.275134993434285</c:v>
                </c:pt>
                <c:pt idx="578">
                  <c:v>24.822685596738026</c:v>
                </c:pt>
                <c:pt idx="579">
                  <c:v>23.627128611002252</c:v>
                </c:pt>
                <c:pt idx="580">
                  <c:v>25.492149998036215</c:v>
                </c:pt>
                <c:pt idx="581">
                  <c:v>24.29228317983134</c:v>
                </c:pt>
                <c:pt idx="582">
                  <c:v>24.815498765294812</c:v>
                </c:pt>
                <c:pt idx="583">
                  <c:v>23.342774594540536</c:v>
                </c:pt>
                <c:pt idx="584">
                  <c:v>23.733985584076155</c:v>
                </c:pt>
                <c:pt idx="585">
                  <c:v>24.057762339246096</c:v>
                </c:pt>
                <c:pt idx="586">
                  <c:v>24.798876960807295</c:v>
                </c:pt>
                <c:pt idx="587">
                  <c:v>26.334004367474506</c:v>
                </c:pt>
                <c:pt idx="588">
                  <c:v>24.799352560733691</c:v>
                </c:pt>
                <c:pt idx="589">
                  <c:v>24.990175566724016</c:v>
                </c:pt>
                <c:pt idx="590">
                  <c:v>24.168323844438454</c:v>
                </c:pt>
                <c:pt idx="591">
                  <c:v>23.994281462649717</c:v>
                </c:pt>
                <c:pt idx="592">
                  <c:v>26.439839916841159</c:v>
                </c:pt>
                <c:pt idx="593">
                  <c:v>23.746205553247123</c:v>
                </c:pt>
                <c:pt idx="594">
                  <c:v>23.90719836478015</c:v>
                </c:pt>
                <c:pt idx="595">
                  <c:v>24.465422210649699</c:v>
                </c:pt>
                <c:pt idx="596">
                  <c:v>24.122100594883257</c:v>
                </c:pt>
                <c:pt idx="597">
                  <c:v>24.794463764241033</c:v>
                </c:pt>
                <c:pt idx="598">
                  <c:v>24.73971160332561</c:v>
                </c:pt>
                <c:pt idx="599">
                  <c:v>24.348002286943839</c:v>
                </c:pt>
                <c:pt idx="600">
                  <c:v>25.094791606799042</c:v>
                </c:pt>
                <c:pt idx="601">
                  <c:v>24.732556110927245</c:v>
                </c:pt>
                <c:pt idx="602">
                  <c:v>23.63246042749029</c:v>
                </c:pt>
                <c:pt idx="603">
                  <c:v>26.410629826486932</c:v>
                </c:pt>
                <c:pt idx="604">
                  <c:v>24.630764781738741</c:v>
                </c:pt>
                <c:pt idx="605">
                  <c:v>24.926518590223615</c:v>
                </c:pt>
                <c:pt idx="606">
                  <c:v>25.630971297453637</c:v>
                </c:pt>
                <c:pt idx="607">
                  <c:v>24.178186099517202</c:v>
                </c:pt>
                <c:pt idx="608">
                  <c:v>23.556927297071308</c:v>
                </c:pt>
                <c:pt idx="609">
                  <c:v>24.128140129264217</c:v>
                </c:pt>
                <c:pt idx="610">
                  <c:v>25.212164807428323</c:v>
                </c:pt>
                <c:pt idx="611">
                  <c:v>24.208820215071185</c:v>
                </c:pt>
                <c:pt idx="612">
                  <c:v>25.532573291279263</c:v>
                </c:pt>
                <c:pt idx="613">
                  <c:v>24.864948936870462</c:v>
                </c:pt>
                <c:pt idx="614">
                  <c:v>23.748408213724804</c:v>
                </c:pt>
                <c:pt idx="615">
                  <c:v>24.749275009233678</c:v>
                </c:pt>
                <c:pt idx="616">
                  <c:v>24.589790479697594</c:v>
                </c:pt>
                <c:pt idx="617">
                  <c:v>25.461483765921049</c:v>
                </c:pt>
                <c:pt idx="618">
                  <c:v>24.991037031498021</c:v>
                </c:pt>
                <c:pt idx="619">
                  <c:v>25.201671520796378</c:v>
                </c:pt>
                <c:pt idx="620">
                  <c:v>25.893301621357246</c:v>
                </c:pt>
                <c:pt idx="621">
                  <c:v>24.42329583929402</c:v>
                </c:pt>
                <c:pt idx="622">
                  <c:v>25.17518692164813</c:v>
                </c:pt>
                <c:pt idx="623">
                  <c:v>25.212897587990899</c:v>
                </c:pt>
                <c:pt idx="624">
                  <c:v>24.599622456299748</c:v>
                </c:pt>
                <c:pt idx="625">
                  <c:v>24.564943892693261</c:v>
                </c:pt>
                <c:pt idx="626">
                  <c:v>24.941458281798237</c:v>
                </c:pt>
                <c:pt idx="627">
                  <c:v>25.560661020119003</c:v>
                </c:pt>
                <c:pt idx="628">
                  <c:v>24.872430991005505</c:v>
                </c:pt>
                <c:pt idx="629">
                  <c:v>25.629897464481498</c:v>
                </c:pt>
                <c:pt idx="630">
                  <c:v>24.833407386289505</c:v>
                </c:pt>
                <c:pt idx="631">
                  <c:v>25.051656253064412</c:v>
                </c:pt>
                <c:pt idx="632">
                  <c:v>24.589276445222982</c:v>
                </c:pt>
                <c:pt idx="633">
                  <c:v>24.972435346834594</c:v>
                </c:pt>
                <c:pt idx="634">
                  <c:v>25.203716361310967</c:v>
                </c:pt>
                <c:pt idx="635">
                  <c:v>27.340289238056911</c:v>
                </c:pt>
                <c:pt idx="636">
                  <c:v>25.190937009913231</c:v>
                </c:pt>
                <c:pt idx="637">
                  <c:v>22.887968320866282</c:v>
                </c:pt>
                <c:pt idx="638">
                  <c:v>24.458238711658847</c:v>
                </c:pt>
                <c:pt idx="639">
                  <c:v>25.939954985904848</c:v>
                </c:pt>
                <c:pt idx="640">
                  <c:v>25.596860686282369</c:v>
                </c:pt>
                <c:pt idx="641">
                  <c:v>25.53193749463772</c:v>
                </c:pt>
                <c:pt idx="642">
                  <c:v>25.587696725007223</c:v>
                </c:pt>
                <c:pt idx="643">
                  <c:v>24.412130416239407</c:v>
                </c:pt>
                <c:pt idx="644">
                  <c:v>25.327548489788668</c:v>
                </c:pt>
                <c:pt idx="645">
                  <c:v>25.202146179655202</c:v>
                </c:pt>
                <c:pt idx="646">
                  <c:v>26.157499946918438</c:v>
                </c:pt>
                <c:pt idx="647">
                  <c:v>25.592986824794675</c:v>
                </c:pt>
                <c:pt idx="648">
                  <c:v>24.564314020174375</c:v>
                </c:pt>
                <c:pt idx="649">
                  <c:v>25.610203426684333</c:v>
                </c:pt>
                <c:pt idx="650">
                  <c:v>25.627870618417134</c:v>
                </c:pt>
                <c:pt idx="651">
                  <c:v>25.860723546089247</c:v>
                </c:pt>
                <c:pt idx="652">
                  <c:v>25.647877860857523</c:v>
                </c:pt>
                <c:pt idx="653">
                  <c:v>24.8962178954996</c:v>
                </c:pt>
                <c:pt idx="654">
                  <c:v>25.857151877808839</c:v>
                </c:pt>
                <c:pt idx="655">
                  <c:v>25.104842748198671</c:v>
                </c:pt>
                <c:pt idx="656">
                  <c:v>24.78023555056188</c:v>
                </c:pt>
                <c:pt idx="657">
                  <c:v>24.704504283039082</c:v>
                </c:pt>
                <c:pt idx="658">
                  <c:v>25.899526156763798</c:v>
                </c:pt>
                <c:pt idx="659">
                  <c:v>24.776069927785688</c:v>
                </c:pt>
                <c:pt idx="660">
                  <c:v>26.014186171857766</c:v>
                </c:pt>
                <c:pt idx="661">
                  <c:v>25.626207133429805</c:v>
                </c:pt>
                <c:pt idx="662">
                  <c:v>25.613419441831883</c:v>
                </c:pt>
                <c:pt idx="663">
                  <c:v>25.575577147812105</c:v>
                </c:pt>
                <c:pt idx="664">
                  <c:v>26.033481407185565</c:v>
                </c:pt>
                <c:pt idx="665">
                  <c:v>24.899489445524672</c:v>
                </c:pt>
                <c:pt idx="666">
                  <c:v>25.276421104826671</c:v>
                </c:pt>
                <c:pt idx="667">
                  <c:v>26.308850372522897</c:v>
                </c:pt>
                <c:pt idx="668">
                  <c:v>25.845847725934142</c:v>
                </c:pt>
                <c:pt idx="669">
                  <c:v>25.492211274584506</c:v>
                </c:pt>
                <c:pt idx="670">
                  <c:v>26.736757069160863</c:v>
                </c:pt>
                <c:pt idx="671">
                  <c:v>26.657552051487183</c:v>
                </c:pt>
                <c:pt idx="672">
                  <c:v>25.306950743281277</c:v>
                </c:pt>
                <c:pt idx="673">
                  <c:v>26.627986777466948</c:v>
                </c:pt>
                <c:pt idx="674">
                  <c:v>25.538425489494443</c:v>
                </c:pt>
                <c:pt idx="675">
                  <c:v>26.298134785725715</c:v>
                </c:pt>
                <c:pt idx="676">
                  <c:v>25.343003929087001</c:v>
                </c:pt>
                <c:pt idx="677">
                  <c:v>26.454748323176727</c:v>
                </c:pt>
                <c:pt idx="678">
                  <c:v>25.941527520229624</c:v>
                </c:pt>
                <c:pt idx="679">
                  <c:v>25.808483347318226</c:v>
                </c:pt>
                <c:pt idx="680">
                  <c:v>24.894857898716378</c:v>
                </c:pt>
                <c:pt idx="681">
                  <c:v>25.995573649217235</c:v>
                </c:pt>
                <c:pt idx="682">
                  <c:v>26.56992239240806</c:v>
                </c:pt>
                <c:pt idx="683">
                  <c:v>26.24339269365441</c:v>
                </c:pt>
                <c:pt idx="684">
                  <c:v>26.619968419972565</c:v>
                </c:pt>
                <c:pt idx="685">
                  <c:v>25.776977811397366</c:v>
                </c:pt>
                <c:pt idx="686">
                  <c:v>26.22174785168265</c:v>
                </c:pt>
                <c:pt idx="687">
                  <c:v>26.215170723365826</c:v>
                </c:pt>
                <c:pt idx="688">
                  <c:v>25.948048407182334</c:v>
                </c:pt>
                <c:pt idx="689">
                  <c:v>25.765747113095482</c:v>
                </c:pt>
                <c:pt idx="690">
                  <c:v>26.968432265211661</c:v>
                </c:pt>
                <c:pt idx="691">
                  <c:v>25.655504309271301</c:v>
                </c:pt>
                <c:pt idx="692">
                  <c:v>26.240015835817548</c:v>
                </c:pt>
                <c:pt idx="693">
                  <c:v>26.192004813437514</c:v>
                </c:pt>
                <c:pt idx="694">
                  <c:v>25.497207609770975</c:v>
                </c:pt>
                <c:pt idx="695">
                  <c:v>25.567284174018837</c:v>
                </c:pt>
                <c:pt idx="696">
                  <c:v>25.529252320724876</c:v>
                </c:pt>
                <c:pt idx="697">
                  <c:v>25.293375107244049</c:v>
                </c:pt>
                <c:pt idx="698">
                  <c:v>26.948815233997649</c:v>
                </c:pt>
                <c:pt idx="699">
                  <c:v>25.956428960622446</c:v>
                </c:pt>
                <c:pt idx="700">
                  <c:v>26.853429574541778</c:v>
                </c:pt>
                <c:pt idx="701">
                  <c:v>26.035209030334926</c:v>
                </c:pt>
                <c:pt idx="702">
                  <c:v>26.040327815274274</c:v>
                </c:pt>
                <c:pt idx="703">
                  <c:v>26.284647496791656</c:v>
                </c:pt>
                <c:pt idx="704">
                  <c:v>25.931251394625363</c:v>
                </c:pt>
                <c:pt idx="705">
                  <c:v>25.752234580259298</c:v>
                </c:pt>
                <c:pt idx="706">
                  <c:v>25.165894032892375</c:v>
                </c:pt>
                <c:pt idx="707">
                  <c:v>26.03206463799199</c:v>
                </c:pt>
                <c:pt idx="708">
                  <c:v>25.477302136155089</c:v>
                </c:pt>
                <c:pt idx="709">
                  <c:v>26.784887278804167</c:v>
                </c:pt>
                <c:pt idx="710">
                  <c:v>25.711030073786219</c:v>
                </c:pt>
                <c:pt idx="711">
                  <c:v>26.546302565823911</c:v>
                </c:pt>
                <c:pt idx="712">
                  <c:v>25.943385148499356</c:v>
                </c:pt>
                <c:pt idx="713">
                  <c:v>27.314552449726129</c:v>
                </c:pt>
                <c:pt idx="714">
                  <c:v>27.562638024963025</c:v>
                </c:pt>
                <c:pt idx="715">
                  <c:v>26.195092545554377</c:v>
                </c:pt>
                <c:pt idx="716">
                  <c:v>25.748052779168397</c:v>
                </c:pt>
                <c:pt idx="717">
                  <c:v>25.610228555506094</c:v>
                </c:pt>
                <c:pt idx="718">
                  <c:v>25.90169131034753</c:v>
                </c:pt>
                <c:pt idx="719">
                  <c:v>25.839190570746734</c:v>
                </c:pt>
                <c:pt idx="720">
                  <c:v>25.920424293908773</c:v>
                </c:pt>
                <c:pt idx="721">
                  <c:v>26.627128638895911</c:v>
                </c:pt>
                <c:pt idx="722">
                  <c:v>25.973432873308401</c:v>
                </c:pt>
                <c:pt idx="723">
                  <c:v>26.921280320031482</c:v>
                </c:pt>
                <c:pt idx="724">
                  <c:v>25.985878741382205</c:v>
                </c:pt>
                <c:pt idx="725">
                  <c:v>26.382073831006085</c:v>
                </c:pt>
                <c:pt idx="726">
                  <c:v>26.284533658249302</c:v>
                </c:pt>
                <c:pt idx="727">
                  <c:v>25.902485581766932</c:v>
                </c:pt>
                <c:pt idx="728">
                  <c:v>26.081599657923512</c:v>
                </c:pt>
                <c:pt idx="729">
                  <c:v>27.122581068424104</c:v>
                </c:pt>
                <c:pt idx="730">
                  <c:v>26.181536257495097</c:v>
                </c:pt>
                <c:pt idx="731">
                  <c:v>26.360830719726856</c:v>
                </c:pt>
                <c:pt idx="732">
                  <c:v>26.502022431094865</c:v>
                </c:pt>
                <c:pt idx="733">
                  <c:v>26.598514790164007</c:v>
                </c:pt>
                <c:pt idx="734">
                  <c:v>26.805620998605239</c:v>
                </c:pt>
                <c:pt idx="735">
                  <c:v>26.09566305826047</c:v>
                </c:pt>
                <c:pt idx="736">
                  <c:v>26.573713084950747</c:v>
                </c:pt>
                <c:pt idx="737">
                  <c:v>26.243582294692807</c:v>
                </c:pt>
                <c:pt idx="738">
                  <c:v>26.890743471907697</c:v>
                </c:pt>
                <c:pt idx="739">
                  <c:v>26.507199337094761</c:v>
                </c:pt>
                <c:pt idx="740">
                  <c:v>27.456322052203138</c:v>
                </c:pt>
                <c:pt idx="741">
                  <c:v>26.533198507235934</c:v>
                </c:pt>
                <c:pt idx="742">
                  <c:v>27.159481365817626</c:v>
                </c:pt>
                <c:pt idx="743">
                  <c:v>27.654113203146629</c:v>
                </c:pt>
                <c:pt idx="744">
                  <c:v>27.255155783498527</c:v>
                </c:pt>
                <c:pt idx="745">
                  <c:v>26.677593864672335</c:v>
                </c:pt>
                <c:pt idx="746">
                  <c:v>26.796967888270888</c:v>
                </c:pt>
                <c:pt idx="747">
                  <c:v>26.78803923444066</c:v>
                </c:pt>
                <c:pt idx="748">
                  <c:v>26.862267593685029</c:v>
                </c:pt>
                <c:pt idx="749">
                  <c:v>26.557686465327915</c:v>
                </c:pt>
                <c:pt idx="750">
                  <c:v>27.294904109952153</c:v>
                </c:pt>
                <c:pt idx="751">
                  <c:v>27.502675761103124</c:v>
                </c:pt>
                <c:pt idx="752">
                  <c:v>26.417729093983045</c:v>
                </c:pt>
                <c:pt idx="753">
                  <c:v>26.698176212667722</c:v>
                </c:pt>
                <c:pt idx="754">
                  <c:v>27.095182400133833</c:v>
                </c:pt>
                <c:pt idx="755">
                  <c:v>26.552701829010971</c:v>
                </c:pt>
                <c:pt idx="756">
                  <c:v>26.95592440175658</c:v>
                </c:pt>
                <c:pt idx="757">
                  <c:v>26.517597169078648</c:v>
                </c:pt>
                <c:pt idx="758">
                  <c:v>27.061468557177282</c:v>
                </c:pt>
                <c:pt idx="759">
                  <c:v>27.254726563541574</c:v>
                </c:pt>
                <c:pt idx="760">
                  <c:v>27.166860182367653</c:v>
                </c:pt>
                <c:pt idx="761">
                  <c:v>26.837867560176072</c:v>
                </c:pt>
                <c:pt idx="762">
                  <c:v>27.074129200533722</c:v>
                </c:pt>
                <c:pt idx="763">
                  <c:v>26.96563718896147</c:v>
                </c:pt>
                <c:pt idx="764">
                  <c:v>27.800152238185621</c:v>
                </c:pt>
                <c:pt idx="765">
                  <c:v>26.225473419116021</c:v>
                </c:pt>
                <c:pt idx="766">
                  <c:v>26.876033325225087</c:v>
                </c:pt>
                <c:pt idx="767">
                  <c:v>27.071266177800513</c:v>
                </c:pt>
                <c:pt idx="768">
                  <c:v>26.636281925592815</c:v>
                </c:pt>
                <c:pt idx="769">
                  <c:v>26.838765093568391</c:v>
                </c:pt>
                <c:pt idx="770">
                  <c:v>27.143245327101905</c:v>
                </c:pt>
                <c:pt idx="771">
                  <c:v>26.80538787372382</c:v>
                </c:pt>
                <c:pt idx="772">
                  <c:v>26.778374087449297</c:v>
                </c:pt>
                <c:pt idx="773">
                  <c:v>27.302453673722212</c:v>
                </c:pt>
                <c:pt idx="774">
                  <c:v>27.701747461476465</c:v>
                </c:pt>
                <c:pt idx="775">
                  <c:v>27.385764182177788</c:v>
                </c:pt>
                <c:pt idx="776">
                  <c:v>27.289303295372335</c:v>
                </c:pt>
                <c:pt idx="777">
                  <c:v>27.105159163964547</c:v>
                </c:pt>
                <c:pt idx="778">
                  <c:v>27.490654725148055</c:v>
                </c:pt>
                <c:pt idx="779">
                  <c:v>27.555844558252428</c:v>
                </c:pt>
                <c:pt idx="780">
                  <c:v>27.34718762283039</c:v>
                </c:pt>
                <c:pt idx="781">
                  <c:v>27.257286884122802</c:v>
                </c:pt>
                <c:pt idx="782">
                  <c:v>27.00576011290638</c:v>
                </c:pt>
                <c:pt idx="783">
                  <c:v>27.119440239761197</c:v>
                </c:pt>
                <c:pt idx="784">
                  <c:v>27.006847308611668</c:v>
                </c:pt>
                <c:pt idx="785">
                  <c:v>27.233818255275828</c:v>
                </c:pt>
                <c:pt idx="786">
                  <c:v>27.147048843253007</c:v>
                </c:pt>
                <c:pt idx="787">
                  <c:v>27.839917791937978</c:v>
                </c:pt>
                <c:pt idx="788">
                  <c:v>27.71516624681669</c:v>
                </c:pt>
                <c:pt idx="789">
                  <c:v>27.553594897438401</c:v>
                </c:pt>
                <c:pt idx="790">
                  <c:v>27.174579805009593</c:v>
                </c:pt>
                <c:pt idx="791">
                  <c:v>27.249778482076479</c:v>
                </c:pt>
                <c:pt idx="792">
                  <c:v>26.688811900325888</c:v>
                </c:pt>
                <c:pt idx="793">
                  <c:v>27.431101124085181</c:v>
                </c:pt>
                <c:pt idx="794">
                  <c:v>27.289831532590384</c:v>
                </c:pt>
                <c:pt idx="795">
                  <c:v>26.739049248732105</c:v>
                </c:pt>
                <c:pt idx="796">
                  <c:v>27.752412253791746</c:v>
                </c:pt>
                <c:pt idx="797">
                  <c:v>26.966283419503316</c:v>
                </c:pt>
                <c:pt idx="798">
                  <c:v>27.532227937608507</c:v>
                </c:pt>
                <c:pt idx="799">
                  <c:v>26.868075547699956</c:v>
                </c:pt>
                <c:pt idx="800">
                  <c:v>27.757062367098612</c:v>
                </c:pt>
                <c:pt idx="801">
                  <c:v>27.098671768135308</c:v>
                </c:pt>
                <c:pt idx="802">
                  <c:v>27.455043264188461</c:v>
                </c:pt>
                <c:pt idx="803">
                  <c:v>27.26446508880818</c:v>
                </c:pt>
                <c:pt idx="804">
                  <c:v>27.830068889227508</c:v>
                </c:pt>
                <c:pt idx="805">
                  <c:v>27.17781349908909</c:v>
                </c:pt>
                <c:pt idx="806">
                  <c:v>27.739167199529518</c:v>
                </c:pt>
                <c:pt idx="807">
                  <c:v>27.105819971146595</c:v>
                </c:pt>
                <c:pt idx="808">
                  <c:v>27.366705120522187</c:v>
                </c:pt>
                <c:pt idx="809">
                  <c:v>27.212978610039713</c:v>
                </c:pt>
                <c:pt idx="810">
                  <c:v>27.680235860897742</c:v>
                </c:pt>
                <c:pt idx="811">
                  <c:v>28.039097191660304</c:v>
                </c:pt>
                <c:pt idx="812">
                  <c:v>27.706826344478905</c:v>
                </c:pt>
                <c:pt idx="813">
                  <c:v>27.343089134268176</c:v>
                </c:pt>
                <c:pt idx="814">
                  <c:v>27.626514957495399</c:v>
                </c:pt>
                <c:pt idx="815">
                  <c:v>26.921747909756316</c:v>
                </c:pt>
                <c:pt idx="816">
                  <c:v>27.705985816096437</c:v>
                </c:pt>
                <c:pt idx="817">
                  <c:v>27.748336001343024</c:v>
                </c:pt>
                <c:pt idx="818">
                  <c:v>27.517717208546177</c:v>
                </c:pt>
                <c:pt idx="819">
                  <c:v>27.330842593731905</c:v>
                </c:pt>
                <c:pt idx="820">
                  <c:v>28.236828613466972</c:v>
                </c:pt>
                <c:pt idx="821">
                  <c:v>28.005844035894381</c:v>
                </c:pt>
                <c:pt idx="822">
                  <c:v>27.890047688684678</c:v>
                </c:pt>
                <c:pt idx="823">
                  <c:v>28.003857816696868</c:v>
                </c:pt>
                <c:pt idx="824">
                  <c:v>27.242610513597082</c:v>
                </c:pt>
                <c:pt idx="825">
                  <c:v>26.945959439986652</c:v>
                </c:pt>
                <c:pt idx="826">
                  <c:v>27.976001592163442</c:v>
                </c:pt>
                <c:pt idx="827">
                  <c:v>27.902305136398699</c:v>
                </c:pt>
                <c:pt idx="828">
                  <c:v>27.532971319280808</c:v>
                </c:pt>
                <c:pt idx="829">
                  <c:v>27.172623492373411</c:v>
                </c:pt>
                <c:pt idx="830">
                  <c:v>27.334437483548879</c:v>
                </c:pt>
                <c:pt idx="831">
                  <c:v>27.421254080189019</c:v>
                </c:pt>
                <c:pt idx="832">
                  <c:v>28.109747637800893</c:v>
                </c:pt>
                <c:pt idx="833">
                  <c:v>27.40738313488297</c:v>
                </c:pt>
                <c:pt idx="834">
                  <c:v>27.46152523203612</c:v>
                </c:pt>
                <c:pt idx="835">
                  <c:v>27.786783218920569</c:v>
                </c:pt>
                <c:pt idx="836">
                  <c:v>28.001953446297531</c:v>
                </c:pt>
                <c:pt idx="837">
                  <c:v>28.138407383926946</c:v>
                </c:pt>
                <c:pt idx="838">
                  <c:v>28.031157536621794</c:v>
                </c:pt>
                <c:pt idx="839">
                  <c:v>28.003965030574474</c:v>
                </c:pt>
                <c:pt idx="840">
                  <c:v>27.671036436586007</c:v>
                </c:pt>
                <c:pt idx="841">
                  <c:v>27.534659857030199</c:v>
                </c:pt>
                <c:pt idx="842">
                  <c:v>28.016818516424372</c:v>
                </c:pt>
                <c:pt idx="843">
                  <c:v>27.767278804873037</c:v>
                </c:pt>
                <c:pt idx="844">
                  <c:v>27.715951141855584</c:v>
                </c:pt>
                <c:pt idx="845">
                  <c:v>27.759798535016799</c:v>
                </c:pt>
                <c:pt idx="846">
                  <c:v>28.3092195383744</c:v>
                </c:pt>
                <c:pt idx="847">
                  <c:v>28.062672163280041</c:v>
                </c:pt>
                <c:pt idx="848">
                  <c:v>27.753963266720515</c:v>
                </c:pt>
                <c:pt idx="849">
                  <c:v>27.931992419970495</c:v>
                </c:pt>
                <c:pt idx="850">
                  <c:v>28.394509635570653</c:v>
                </c:pt>
                <c:pt idx="851">
                  <c:v>28.28808786373548</c:v>
                </c:pt>
                <c:pt idx="852">
                  <c:v>27.785591714087481</c:v>
                </c:pt>
                <c:pt idx="853">
                  <c:v>28.532377113437388</c:v>
                </c:pt>
                <c:pt idx="854">
                  <c:v>27.784586389129494</c:v>
                </c:pt>
                <c:pt idx="855">
                  <c:v>28.42090730577139</c:v>
                </c:pt>
                <c:pt idx="856">
                  <c:v>27.9114968951402</c:v>
                </c:pt>
                <c:pt idx="857">
                  <c:v>28.377815886358409</c:v>
                </c:pt>
                <c:pt idx="858">
                  <c:v>27.912543103800004</c:v>
                </c:pt>
                <c:pt idx="859">
                  <c:v>27.866317424906388</c:v>
                </c:pt>
                <c:pt idx="860">
                  <c:v>28.123030984399438</c:v>
                </c:pt>
                <c:pt idx="861">
                  <c:v>27.671070818019803</c:v>
                </c:pt>
                <c:pt idx="862">
                  <c:v>28.051666375104599</c:v>
                </c:pt>
                <c:pt idx="863">
                  <c:v>28.892516765643851</c:v>
                </c:pt>
                <c:pt idx="864">
                  <c:v>28.101823466327168</c:v>
                </c:pt>
                <c:pt idx="865">
                  <c:v>27.943883224150238</c:v>
                </c:pt>
                <c:pt idx="866">
                  <c:v>27.916508542718937</c:v>
                </c:pt>
                <c:pt idx="867">
                  <c:v>27.901622322044435</c:v>
                </c:pt>
                <c:pt idx="868">
                  <c:v>28.062677221632722</c:v>
                </c:pt>
                <c:pt idx="869">
                  <c:v>28.322775604199087</c:v>
                </c:pt>
                <c:pt idx="870">
                  <c:v>28.66344527714028</c:v>
                </c:pt>
                <c:pt idx="871">
                  <c:v>28.096962217020124</c:v>
                </c:pt>
                <c:pt idx="872">
                  <c:v>27.790313835222769</c:v>
                </c:pt>
                <c:pt idx="873">
                  <c:v>28.607907719100343</c:v>
                </c:pt>
                <c:pt idx="874">
                  <c:v>28.412414034412379</c:v>
                </c:pt>
                <c:pt idx="875">
                  <c:v>28.066713612841806</c:v>
                </c:pt>
                <c:pt idx="876">
                  <c:v>28.486802552875474</c:v>
                </c:pt>
                <c:pt idx="877">
                  <c:v>27.888769769945785</c:v>
                </c:pt>
                <c:pt idx="878">
                  <c:v>28.018515953466284</c:v>
                </c:pt>
                <c:pt idx="879">
                  <c:v>27.948719839404756</c:v>
                </c:pt>
                <c:pt idx="880">
                  <c:v>28.790472192329069</c:v>
                </c:pt>
                <c:pt idx="881">
                  <c:v>27.853743643278339</c:v>
                </c:pt>
                <c:pt idx="882">
                  <c:v>28.417392695239613</c:v>
                </c:pt>
                <c:pt idx="883">
                  <c:v>28.322821570031735</c:v>
                </c:pt>
                <c:pt idx="884">
                  <c:v>28.414566612077127</c:v>
                </c:pt>
                <c:pt idx="885">
                  <c:v>28.253966183207009</c:v>
                </c:pt>
                <c:pt idx="886">
                  <c:v>28.899221788919107</c:v>
                </c:pt>
                <c:pt idx="887">
                  <c:v>28.027796965473314</c:v>
                </c:pt>
                <c:pt idx="888">
                  <c:v>27.647445642257438</c:v>
                </c:pt>
                <c:pt idx="889">
                  <c:v>28.86068486690003</c:v>
                </c:pt>
                <c:pt idx="890">
                  <c:v>28.389655161523571</c:v>
                </c:pt>
                <c:pt idx="891">
                  <c:v>28.399095844991667</c:v>
                </c:pt>
                <c:pt idx="892">
                  <c:v>28.158157747836146</c:v>
                </c:pt>
                <c:pt idx="893">
                  <c:v>28.109750348514577</c:v>
                </c:pt>
                <c:pt idx="894">
                  <c:v>28.364866383567222</c:v>
                </c:pt>
                <c:pt idx="895">
                  <c:v>28.475930464890226</c:v>
                </c:pt>
                <c:pt idx="896">
                  <c:v>28.179805986583329</c:v>
                </c:pt>
                <c:pt idx="897">
                  <c:v>28.819623145562414</c:v>
                </c:pt>
                <c:pt idx="898">
                  <c:v>28.548384429437757</c:v>
                </c:pt>
                <c:pt idx="899">
                  <c:v>28.25322910031629</c:v>
                </c:pt>
                <c:pt idx="900">
                  <c:v>28.825663171816608</c:v>
                </c:pt>
                <c:pt idx="901">
                  <c:v>28.015900329692474</c:v>
                </c:pt>
                <c:pt idx="902">
                  <c:v>28.595303605494824</c:v>
                </c:pt>
                <c:pt idx="903">
                  <c:v>28.433931872345671</c:v>
                </c:pt>
                <c:pt idx="904">
                  <c:v>28.667450899981088</c:v>
                </c:pt>
                <c:pt idx="905">
                  <c:v>28.618527965415264</c:v>
                </c:pt>
                <c:pt idx="906">
                  <c:v>28.677600466321021</c:v>
                </c:pt>
                <c:pt idx="907">
                  <c:v>28.711045639050457</c:v>
                </c:pt>
                <c:pt idx="908">
                  <c:v>28.701149921656405</c:v>
                </c:pt>
                <c:pt idx="909">
                  <c:v>28.921144513642421</c:v>
                </c:pt>
                <c:pt idx="910">
                  <c:v>28.321755028580629</c:v>
                </c:pt>
                <c:pt idx="911">
                  <c:v>28.672311355005114</c:v>
                </c:pt>
                <c:pt idx="912">
                  <c:v>28.28393802647658</c:v>
                </c:pt>
                <c:pt idx="913">
                  <c:v>28.70122288320362</c:v>
                </c:pt>
                <c:pt idx="914">
                  <c:v>29.08074001492469</c:v>
                </c:pt>
                <c:pt idx="915">
                  <c:v>28.614024211136279</c:v>
                </c:pt>
                <c:pt idx="916">
                  <c:v>28.216831341099752</c:v>
                </c:pt>
                <c:pt idx="917">
                  <c:v>28.960868236375983</c:v>
                </c:pt>
                <c:pt idx="918">
                  <c:v>28.563665598533312</c:v>
                </c:pt>
                <c:pt idx="919">
                  <c:v>28.534454309209568</c:v>
                </c:pt>
                <c:pt idx="920">
                  <c:v>28.879338516206708</c:v>
                </c:pt>
                <c:pt idx="921">
                  <c:v>28.373893366462887</c:v>
                </c:pt>
                <c:pt idx="922">
                  <c:v>28.827530161681707</c:v>
                </c:pt>
                <c:pt idx="923">
                  <c:v>28.932527469640021</c:v>
                </c:pt>
                <c:pt idx="924">
                  <c:v>29.143708692082537</c:v>
                </c:pt>
                <c:pt idx="925">
                  <c:v>28.561764893938303</c:v>
                </c:pt>
                <c:pt idx="926">
                  <c:v>29.014496108829</c:v>
                </c:pt>
                <c:pt idx="927">
                  <c:v>28.570766416641799</c:v>
                </c:pt>
                <c:pt idx="928">
                  <c:v>28.600550357336868</c:v>
                </c:pt>
                <c:pt idx="929">
                  <c:v>28.8428745449432</c:v>
                </c:pt>
                <c:pt idx="930">
                  <c:v>28.456377220347786</c:v>
                </c:pt>
                <c:pt idx="931">
                  <c:v>28.41603217335469</c:v>
                </c:pt>
                <c:pt idx="932">
                  <c:v>28.987340094377387</c:v>
                </c:pt>
                <c:pt idx="933">
                  <c:v>28.980325130015487</c:v>
                </c:pt>
                <c:pt idx="934">
                  <c:v>29.212007514853337</c:v>
                </c:pt>
                <c:pt idx="935">
                  <c:v>28.299571504668414</c:v>
                </c:pt>
                <c:pt idx="936">
                  <c:v>29.192142810011319</c:v>
                </c:pt>
                <c:pt idx="937">
                  <c:v>28.914373591552121</c:v>
                </c:pt>
                <c:pt idx="938">
                  <c:v>29.08922298407802</c:v>
                </c:pt>
                <c:pt idx="939">
                  <c:v>28.500573601279818</c:v>
                </c:pt>
                <c:pt idx="940">
                  <c:v>29.053014866292365</c:v>
                </c:pt>
                <c:pt idx="941">
                  <c:v>28.496008256458495</c:v>
                </c:pt>
                <c:pt idx="942">
                  <c:v>28.61155344272473</c:v>
                </c:pt>
                <c:pt idx="943">
                  <c:v>28.898852590601258</c:v>
                </c:pt>
                <c:pt idx="944">
                  <c:v>29.226634249474202</c:v>
                </c:pt>
                <c:pt idx="945">
                  <c:v>28.810261819974667</c:v>
                </c:pt>
                <c:pt idx="946">
                  <c:v>28.926081002325333</c:v>
                </c:pt>
                <c:pt idx="947">
                  <c:v>29.076715701359497</c:v>
                </c:pt>
                <c:pt idx="948">
                  <c:v>29.110291446227706</c:v>
                </c:pt>
                <c:pt idx="949">
                  <c:v>29.162192809143257</c:v>
                </c:pt>
                <c:pt idx="950">
                  <c:v>28.986394184867031</c:v>
                </c:pt>
                <c:pt idx="951">
                  <c:v>29.020329168039932</c:v>
                </c:pt>
                <c:pt idx="952">
                  <c:v>29.3287655258437</c:v>
                </c:pt>
                <c:pt idx="953">
                  <c:v>29.295276865548239</c:v>
                </c:pt>
                <c:pt idx="954">
                  <c:v>29.01558353850557</c:v>
                </c:pt>
                <c:pt idx="955">
                  <c:v>29.282432696633393</c:v>
                </c:pt>
                <c:pt idx="956">
                  <c:v>28.687574686190199</c:v>
                </c:pt>
                <c:pt idx="957">
                  <c:v>29.406061626453727</c:v>
                </c:pt>
                <c:pt idx="958">
                  <c:v>29.065968136250024</c:v>
                </c:pt>
                <c:pt idx="959">
                  <c:v>28.947676283537419</c:v>
                </c:pt>
                <c:pt idx="960">
                  <c:v>29.227205146289528</c:v>
                </c:pt>
                <c:pt idx="961">
                  <c:v>29.069003786052072</c:v>
                </c:pt>
                <c:pt idx="962">
                  <c:v>28.848944093649465</c:v>
                </c:pt>
                <c:pt idx="963">
                  <c:v>29.584196936823666</c:v>
                </c:pt>
                <c:pt idx="964">
                  <c:v>28.894855618448933</c:v>
                </c:pt>
                <c:pt idx="965">
                  <c:v>29.087972497596844</c:v>
                </c:pt>
                <c:pt idx="966">
                  <c:v>29.023447387149819</c:v>
                </c:pt>
                <c:pt idx="967">
                  <c:v>29.54135505976053</c:v>
                </c:pt>
                <c:pt idx="968">
                  <c:v>28.760995305042325</c:v>
                </c:pt>
                <c:pt idx="969">
                  <c:v>29.629587021004408</c:v>
                </c:pt>
                <c:pt idx="970">
                  <c:v>28.957126351007261</c:v>
                </c:pt>
                <c:pt idx="971">
                  <c:v>29.30577475508905</c:v>
                </c:pt>
                <c:pt idx="972">
                  <c:v>19.597322896191635</c:v>
                </c:pt>
                <c:pt idx="973">
                  <c:v>29.37069710352252</c:v>
                </c:pt>
                <c:pt idx="974">
                  <c:v>26.706568145800897</c:v>
                </c:pt>
                <c:pt idx="975">
                  <c:v>29.385252487416128</c:v>
                </c:pt>
                <c:pt idx="976">
                  <c:v>29.486553397683355</c:v>
                </c:pt>
                <c:pt idx="977">
                  <c:v>22.049252750561383</c:v>
                </c:pt>
                <c:pt idx="978">
                  <c:v>29.314576785331909</c:v>
                </c:pt>
                <c:pt idx="979">
                  <c:v>29.357741939388127</c:v>
                </c:pt>
                <c:pt idx="980">
                  <c:v>20.869490366167373</c:v>
                </c:pt>
                <c:pt idx="981">
                  <c:v>29.19076885040052</c:v>
                </c:pt>
                <c:pt idx="982">
                  <c:v>29.419438542059421</c:v>
                </c:pt>
                <c:pt idx="983">
                  <c:v>29.175100948858244</c:v>
                </c:pt>
                <c:pt idx="984">
                  <c:v>29.149036457132823</c:v>
                </c:pt>
                <c:pt idx="985">
                  <c:v>27.025182520091754</c:v>
                </c:pt>
                <c:pt idx="986">
                  <c:v>28.895881395394049</c:v>
                </c:pt>
                <c:pt idx="987">
                  <c:v>29.238783401250522</c:v>
                </c:pt>
                <c:pt idx="988">
                  <c:v>21.396724682046525</c:v>
                </c:pt>
                <c:pt idx="989">
                  <c:v>29.305965529489679</c:v>
                </c:pt>
                <c:pt idx="990">
                  <c:v>29.104912315409273</c:v>
                </c:pt>
                <c:pt idx="991">
                  <c:v>29.010588440699543</c:v>
                </c:pt>
                <c:pt idx="992">
                  <c:v>12.159215243514891</c:v>
                </c:pt>
                <c:pt idx="993">
                  <c:v>29.365671216008806</c:v>
                </c:pt>
                <c:pt idx="994">
                  <c:v>18.761294618802154</c:v>
                </c:pt>
                <c:pt idx="995">
                  <c:v>29.943159008461297</c:v>
                </c:pt>
                <c:pt idx="996">
                  <c:v>29.21638561374407</c:v>
                </c:pt>
                <c:pt idx="997">
                  <c:v>29.45122376345395</c:v>
                </c:pt>
                <c:pt idx="998">
                  <c:v>17.726743218669906</c:v>
                </c:pt>
                <c:pt idx="999">
                  <c:v>14.556147028871845</c:v>
                </c:pt>
                <c:pt idx="1000">
                  <c:v>18.726794571634464</c:v>
                </c:pt>
                <c:pt idx="1001">
                  <c:v>12.111194073487425</c:v>
                </c:pt>
                <c:pt idx="1002">
                  <c:v>18.196575605750681</c:v>
                </c:pt>
                <c:pt idx="1003">
                  <c:v>14.074293760394214</c:v>
                </c:pt>
                <c:pt idx="1004">
                  <c:v>12.166748545746572</c:v>
                </c:pt>
                <c:pt idx="1005">
                  <c:v>12.958430668414639</c:v>
                </c:pt>
                <c:pt idx="1006">
                  <c:v>12.616395726943505</c:v>
                </c:pt>
                <c:pt idx="1007">
                  <c:v>12.792756029566101</c:v>
                </c:pt>
                <c:pt idx="1008">
                  <c:v>12.758541018879386</c:v>
                </c:pt>
                <c:pt idx="1009">
                  <c:v>10.738501345883758</c:v>
                </c:pt>
                <c:pt idx="1010">
                  <c:v>11.72326722102274</c:v>
                </c:pt>
                <c:pt idx="1011">
                  <c:v>14.98406306104062</c:v>
                </c:pt>
                <c:pt idx="1012">
                  <c:v>11.023156988534359</c:v>
                </c:pt>
                <c:pt idx="1013">
                  <c:v>10.861072509319659</c:v>
                </c:pt>
                <c:pt idx="1014">
                  <c:v>12.795971568235284</c:v>
                </c:pt>
                <c:pt idx="1015">
                  <c:v>11.394979036400803</c:v>
                </c:pt>
                <c:pt idx="1016">
                  <c:v>9.3807377515761878</c:v>
                </c:pt>
                <c:pt idx="1017">
                  <c:v>9.469973956632538</c:v>
                </c:pt>
                <c:pt idx="1018">
                  <c:v>10.588656931459099</c:v>
                </c:pt>
                <c:pt idx="1019">
                  <c:v>12.427512655903678</c:v>
                </c:pt>
                <c:pt idx="1020">
                  <c:v>11.239704337869039</c:v>
                </c:pt>
                <c:pt idx="1021">
                  <c:v>10.110087236997124</c:v>
                </c:pt>
                <c:pt idx="1022">
                  <c:v>13.519310577290538</c:v>
                </c:pt>
                <c:pt idx="1023">
                  <c:v>10.639845089054685</c:v>
                </c:pt>
                <c:pt idx="1024">
                  <c:v>12.084814674234551</c:v>
                </c:pt>
                <c:pt idx="1025">
                  <c:v>10.666233264441193</c:v>
                </c:pt>
                <c:pt idx="1026">
                  <c:v>9.1646076392100557</c:v>
                </c:pt>
                <c:pt idx="1027">
                  <c:v>9.8239643660044091</c:v>
                </c:pt>
                <c:pt idx="1028">
                  <c:v>10.733825142567488</c:v>
                </c:pt>
                <c:pt idx="1029">
                  <c:v>10.192399636718124</c:v>
                </c:pt>
                <c:pt idx="1030">
                  <c:v>11.93692788939201</c:v>
                </c:pt>
                <c:pt idx="1031">
                  <c:v>12.063291183188982</c:v>
                </c:pt>
                <c:pt idx="1032">
                  <c:v>10.480008105314402</c:v>
                </c:pt>
                <c:pt idx="1033">
                  <c:v>10.072502168426199</c:v>
                </c:pt>
                <c:pt idx="1034">
                  <c:v>9.4061373534347776</c:v>
                </c:pt>
                <c:pt idx="1035">
                  <c:v>9.3340504095192145</c:v>
                </c:pt>
                <c:pt idx="1036">
                  <c:v>11.421405783060189</c:v>
                </c:pt>
                <c:pt idx="1037">
                  <c:v>9.5525270007827157</c:v>
                </c:pt>
                <c:pt idx="1038">
                  <c:v>9.2413552989140992</c:v>
                </c:pt>
                <c:pt idx="1039">
                  <c:v>10.596455784859542</c:v>
                </c:pt>
                <c:pt idx="1040">
                  <c:v>9.6015256519648791</c:v>
                </c:pt>
                <c:pt idx="1041">
                  <c:v>10.155262535835215</c:v>
                </c:pt>
                <c:pt idx="1042">
                  <c:v>8.6430957933806347</c:v>
                </c:pt>
                <c:pt idx="1043">
                  <c:v>11.004154965574358</c:v>
                </c:pt>
                <c:pt idx="1044">
                  <c:v>9.0188446267365467</c:v>
                </c:pt>
                <c:pt idx="1045">
                  <c:v>10.140236767364906</c:v>
                </c:pt>
                <c:pt idx="1046">
                  <c:v>9.8465941794131293</c:v>
                </c:pt>
                <c:pt idx="1047">
                  <c:v>9.3039360955654953</c:v>
                </c:pt>
                <c:pt idx="1048">
                  <c:v>10.732080791918676</c:v>
                </c:pt>
                <c:pt idx="1049">
                  <c:v>9.1421152038373155</c:v>
                </c:pt>
                <c:pt idx="1050">
                  <c:v>9.6363752754136378</c:v>
                </c:pt>
                <c:pt idx="1051">
                  <c:v>10.113036459175131</c:v>
                </c:pt>
                <c:pt idx="1052">
                  <c:v>13.044377450630293</c:v>
                </c:pt>
                <c:pt idx="1053">
                  <c:v>9.1491787770691761</c:v>
                </c:pt>
                <c:pt idx="1054">
                  <c:v>11.269556608699121</c:v>
                </c:pt>
                <c:pt idx="1055">
                  <c:v>9.9476081443898785</c:v>
                </c:pt>
                <c:pt idx="1056">
                  <c:v>10.319220373049681</c:v>
                </c:pt>
                <c:pt idx="1057">
                  <c:v>9.6349752882874</c:v>
                </c:pt>
                <c:pt idx="1058">
                  <c:v>9.9460155746536287</c:v>
                </c:pt>
                <c:pt idx="1059">
                  <c:v>8.808459410911567</c:v>
                </c:pt>
                <c:pt idx="1060">
                  <c:v>9.6423477920327869</c:v>
                </c:pt>
                <c:pt idx="1061">
                  <c:v>8.2947512232012279</c:v>
                </c:pt>
                <c:pt idx="1062">
                  <c:v>10.40397611029638</c:v>
                </c:pt>
                <c:pt idx="1063">
                  <c:v>9.764800346045913</c:v>
                </c:pt>
                <c:pt idx="1064">
                  <c:v>11.001790277613361</c:v>
                </c:pt>
                <c:pt idx="1065">
                  <c:v>9.4541431750978244</c:v>
                </c:pt>
                <c:pt idx="1066">
                  <c:v>10.866363867217247</c:v>
                </c:pt>
                <c:pt idx="1067">
                  <c:v>10.85336951174803</c:v>
                </c:pt>
                <c:pt idx="1068">
                  <c:v>11.364512535747599</c:v>
                </c:pt>
                <c:pt idx="1069">
                  <c:v>10.803734264306481</c:v>
                </c:pt>
                <c:pt idx="1070">
                  <c:v>9.1306742625892543</c:v>
                </c:pt>
                <c:pt idx="1071">
                  <c:v>9.8206314626092084</c:v>
                </c:pt>
                <c:pt idx="1072">
                  <c:v>10.017838176429954</c:v>
                </c:pt>
                <c:pt idx="1073">
                  <c:v>9.1534038698608793</c:v>
                </c:pt>
                <c:pt idx="1074">
                  <c:v>9.0289704566506046</c:v>
                </c:pt>
                <c:pt idx="1075">
                  <c:v>9.5034048014781831</c:v>
                </c:pt>
                <c:pt idx="1076">
                  <c:v>9.9001166719576599</c:v>
                </c:pt>
                <c:pt idx="1077">
                  <c:v>10.345088812073579</c:v>
                </c:pt>
                <c:pt idx="1078">
                  <c:v>10.037070758360775</c:v>
                </c:pt>
                <c:pt idx="1079">
                  <c:v>9.6708222798410599</c:v>
                </c:pt>
                <c:pt idx="1080">
                  <c:v>10.454691699989635</c:v>
                </c:pt>
                <c:pt idx="1081">
                  <c:v>10.632106742612255</c:v>
                </c:pt>
                <c:pt idx="1082">
                  <c:v>9.5943395318858755</c:v>
                </c:pt>
                <c:pt idx="1083">
                  <c:v>10.782117391125972</c:v>
                </c:pt>
                <c:pt idx="1084">
                  <c:v>10.513044061641754</c:v>
                </c:pt>
                <c:pt idx="1085">
                  <c:v>10.166939145773778</c:v>
                </c:pt>
                <c:pt idx="1086">
                  <c:v>11.713345025851948</c:v>
                </c:pt>
                <c:pt idx="1087">
                  <c:v>8.6744587987146069</c:v>
                </c:pt>
                <c:pt idx="1088">
                  <c:v>10.370700570565377</c:v>
                </c:pt>
                <c:pt idx="1089">
                  <c:v>10.364054355174503</c:v>
                </c:pt>
                <c:pt idx="1090">
                  <c:v>9.5956146188862341</c:v>
                </c:pt>
                <c:pt idx="1091">
                  <c:v>9.3453195493808394</c:v>
                </c:pt>
                <c:pt idx="1092">
                  <c:v>8.9343874240567445</c:v>
                </c:pt>
                <c:pt idx="1093">
                  <c:v>10.304617322878006</c:v>
                </c:pt>
                <c:pt idx="1094">
                  <c:v>8.8590533721139977</c:v>
                </c:pt>
                <c:pt idx="1095">
                  <c:v>10.001996672760642</c:v>
                </c:pt>
                <c:pt idx="1096">
                  <c:v>8.8318660100818001</c:v>
                </c:pt>
                <c:pt idx="1097">
                  <c:v>9.0250382383020238</c:v>
                </c:pt>
                <c:pt idx="1098">
                  <c:v>9.317221611314169</c:v>
                </c:pt>
                <c:pt idx="1099">
                  <c:v>8.2318296835615925</c:v>
                </c:pt>
                <c:pt idx="1100">
                  <c:v>9.3443096928484994</c:v>
                </c:pt>
                <c:pt idx="1101">
                  <c:v>8.9684422323886306</c:v>
                </c:pt>
                <c:pt idx="1102">
                  <c:v>11.148249008072312</c:v>
                </c:pt>
                <c:pt idx="1103">
                  <c:v>8.9667653857351528</c:v>
                </c:pt>
                <c:pt idx="1104">
                  <c:v>11.597970597475427</c:v>
                </c:pt>
                <c:pt idx="1105">
                  <c:v>9.3199973991843166</c:v>
                </c:pt>
                <c:pt idx="1106">
                  <c:v>11.65505299678445</c:v>
                </c:pt>
                <c:pt idx="1107">
                  <c:v>8.8583939632724462</c:v>
                </c:pt>
                <c:pt idx="1108">
                  <c:v>9.3988276390488039</c:v>
                </c:pt>
                <c:pt idx="1109">
                  <c:v>10.247628785688008</c:v>
                </c:pt>
                <c:pt idx="1110">
                  <c:v>9.4419750725612932</c:v>
                </c:pt>
                <c:pt idx="1111">
                  <c:v>10.466862294053708</c:v>
                </c:pt>
                <c:pt idx="1112">
                  <c:v>10.19390363132448</c:v>
                </c:pt>
                <c:pt idx="1113">
                  <c:v>10.882636295556823</c:v>
                </c:pt>
                <c:pt idx="1114">
                  <c:v>8.8236916400716172</c:v>
                </c:pt>
                <c:pt idx="1115">
                  <c:v>10.22493342922254</c:v>
                </c:pt>
                <c:pt idx="1116">
                  <c:v>10.366396761752029</c:v>
                </c:pt>
                <c:pt idx="1117">
                  <c:v>10.449525881942682</c:v>
                </c:pt>
                <c:pt idx="1118">
                  <c:v>10.01054714712865</c:v>
                </c:pt>
                <c:pt idx="1119">
                  <c:v>10.161558533848465</c:v>
                </c:pt>
                <c:pt idx="1120">
                  <c:v>10.597488275942444</c:v>
                </c:pt>
                <c:pt idx="1121">
                  <c:v>10.593637501553115</c:v>
                </c:pt>
                <c:pt idx="1122">
                  <c:v>9.129649835513689</c:v>
                </c:pt>
                <c:pt idx="1123">
                  <c:v>10.504235812182802</c:v>
                </c:pt>
                <c:pt idx="1124">
                  <c:v>9.2106314725168108</c:v>
                </c:pt>
                <c:pt idx="1125">
                  <c:v>7.8632483364146379</c:v>
                </c:pt>
                <c:pt idx="1126">
                  <c:v>8.8304222817555029</c:v>
                </c:pt>
                <c:pt idx="1127">
                  <c:v>8.2311831495429733</c:v>
                </c:pt>
                <c:pt idx="1128">
                  <c:v>9.7124164056769793</c:v>
                </c:pt>
                <c:pt idx="1129">
                  <c:v>10.655090576232361</c:v>
                </c:pt>
                <c:pt idx="1130">
                  <c:v>9.2596761803764949</c:v>
                </c:pt>
                <c:pt idx="1131">
                  <c:v>8.8820779242079677</c:v>
                </c:pt>
                <c:pt idx="1132">
                  <c:v>10.654721276399924</c:v>
                </c:pt>
                <c:pt idx="1133">
                  <c:v>10.347902730253027</c:v>
                </c:pt>
                <c:pt idx="1134">
                  <c:v>9.9743426428657411</c:v>
                </c:pt>
                <c:pt idx="1135">
                  <c:v>10.689873297152053</c:v>
                </c:pt>
                <c:pt idx="1136">
                  <c:v>9.1677766015872937</c:v>
                </c:pt>
                <c:pt idx="1137">
                  <c:v>8.899779666413087</c:v>
                </c:pt>
                <c:pt idx="1138">
                  <c:v>10.516810255027448</c:v>
                </c:pt>
                <c:pt idx="1139">
                  <c:v>9.1029545535227232</c:v>
                </c:pt>
                <c:pt idx="1140">
                  <c:v>9.813289765490584</c:v>
                </c:pt>
                <c:pt idx="1141">
                  <c:v>9.9527984990902514</c:v>
                </c:pt>
                <c:pt idx="1142">
                  <c:v>9.7868926525530622</c:v>
                </c:pt>
                <c:pt idx="1143">
                  <c:v>8.8135008223825029</c:v>
                </c:pt>
                <c:pt idx="1144">
                  <c:v>11.763930878539155</c:v>
                </c:pt>
                <c:pt idx="1145">
                  <c:v>9.6020818831242227</c:v>
                </c:pt>
                <c:pt idx="1146">
                  <c:v>10.333915468747684</c:v>
                </c:pt>
                <c:pt idx="1147">
                  <c:v>10.069542743880373</c:v>
                </c:pt>
                <c:pt idx="1148">
                  <c:v>11.08295923950285</c:v>
                </c:pt>
                <c:pt idx="1149">
                  <c:v>9.7943436327091291</c:v>
                </c:pt>
                <c:pt idx="1150">
                  <c:v>9.4712533043492293</c:v>
                </c:pt>
                <c:pt idx="1151">
                  <c:v>10.227291348020584</c:v>
                </c:pt>
                <c:pt idx="1152">
                  <c:v>10.910305736462556</c:v>
                </c:pt>
                <c:pt idx="1153">
                  <c:v>10.935350343508818</c:v>
                </c:pt>
                <c:pt idx="1154">
                  <c:v>9.009826866425275</c:v>
                </c:pt>
                <c:pt idx="1155">
                  <c:v>12.439483900328703</c:v>
                </c:pt>
                <c:pt idx="1156">
                  <c:v>11.21441966499618</c:v>
                </c:pt>
                <c:pt idx="1157">
                  <c:v>13.648771245107984</c:v>
                </c:pt>
                <c:pt idx="1158">
                  <c:v>8.9129383860301079</c:v>
                </c:pt>
                <c:pt idx="1159">
                  <c:v>10.000407866989891</c:v>
                </c:pt>
                <c:pt idx="1160">
                  <c:v>10.08330917977309</c:v>
                </c:pt>
                <c:pt idx="1161">
                  <c:v>9.6173491085976401</c:v>
                </c:pt>
                <c:pt idx="1162">
                  <c:v>9.7925377081322047</c:v>
                </c:pt>
                <c:pt idx="1163">
                  <c:v>9.4270523031319566</c:v>
                </c:pt>
                <c:pt idx="1164">
                  <c:v>11.13282130054546</c:v>
                </c:pt>
                <c:pt idx="1165">
                  <c:v>8.1018206635490895</c:v>
                </c:pt>
                <c:pt idx="1166">
                  <c:v>10.381054135028089</c:v>
                </c:pt>
                <c:pt idx="1167">
                  <c:v>9.7579409088808351</c:v>
                </c:pt>
                <c:pt idx="1168">
                  <c:v>9.6521907046208604</c:v>
                </c:pt>
                <c:pt idx="1169">
                  <c:v>9.6568969949688217</c:v>
                </c:pt>
                <c:pt idx="1170">
                  <c:v>8.3886955656831343</c:v>
                </c:pt>
                <c:pt idx="1171">
                  <c:v>10.467715469537264</c:v>
                </c:pt>
                <c:pt idx="1172">
                  <c:v>10.07452080080259</c:v>
                </c:pt>
                <c:pt idx="1173">
                  <c:v>10.91931575682049</c:v>
                </c:pt>
                <c:pt idx="1174">
                  <c:v>10.266545962578492</c:v>
                </c:pt>
                <c:pt idx="1175">
                  <c:v>9.2785851175144316</c:v>
                </c:pt>
                <c:pt idx="1176">
                  <c:v>9.6037617988409014</c:v>
                </c:pt>
                <c:pt idx="1177">
                  <c:v>10.724019049439807</c:v>
                </c:pt>
                <c:pt idx="1178">
                  <c:v>9.5451563354267268</c:v>
                </c:pt>
                <c:pt idx="1179">
                  <c:v>9.7361787303816101</c:v>
                </c:pt>
                <c:pt idx="1180">
                  <c:v>8.7674757250211002</c:v>
                </c:pt>
                <c:pt idx="1181">
                  <c:v>9.7289133682646955</c:v>
                </c:pt>
                <c:pt idx="1182">
                  <c:v>9.8896746695468867</c:v>
                </c:pt>
                <c:pt idx="1183">
                  <c:v>10.842190342003493</c:v>
                </c:pt>
                <c:pt idx="1184">
                  <c:v>11.37262390224222</c:v>
                </c:pt>
                <c:pt idx="1185">
                  <c:v>9.6292854975493132</c:v>
                </c:pt>
                <c:pt idx="1186">
                  <c:v>11.937873601360467</c:v>
                </c:pt>
                <c:pt idx="1187">
                  <c:v>10.472124646217582</c:v>
                </c:pt>
                <c:pt idx="1188">
                  <c:v>10.496985498306893</c:v>
                </c:pt>
                <c:pt idx="1189">
                  <c:v>10.293488658923748</c:v>
                </c:pt>
                <c:pt idx="1190">
                  <c:v>8.9592730303089283</c:v>
                </c:pt>
                <c:pt idx="1191">
                  <c:v>10.346578542357101</c:v>
                </c:pt>
                <c:pt idx="1192">
                  <c:v>10.291678227160411</c:v>
                </c:pt>
                <c:pt idx="1193">
                  <c:v>8.708496955911599</c:v>
                </c:pt>
                <c:pt idx="1194">
                  <c:v>12.801014607750128</c:v>
                </c:pt>
                <c:pt idx="1195">
                  <c:v>10.867895130530091</c:v>
                </c:pt>
                <c:pt idx="1196">
                  <c:v>10.018139922424341</c:v>
                </c:pt>
                <c:pt idx="1197">
                  <c:v>10.179546436054073</c:v>
                </c:pt>
                <c:pt idx="1198">
                  <c:v>9.7267397828738069</c:v>
                </c:pt>
                <c:pt idx="1199">
                  <c:v>8.363334805193217</c:v>
                </c:pt>
                <c:pt idx="1200">
                  <c:v>9.6759879044615733</c:v>
                </c:pt>
                <c:pt idx="1201">
                  <c:v>11.212218179862248</c:v>
                </c:pt>
                <c:pt idx="1202">
                  <c:v>13.562580598804773</c:v>
                </c:pt>
                <c:pt idx="1203">
                  <c:v>11.219446266465267</c:v>
                </c:pt>
                <c:pt idx="1204">
                  <c:v>9.3042999729036104</c:v>
                </c:pt>
                <c:pt idx="1205">
                  <c:v>9.2602229569615986</c:v>
                </c:pt>
                <c:pt idx="1206">
                  <c:v>10.313018614405623</c:v>
                </c:pt>
                <c:pt idx="1207">
                  <c:v>11.279003268571467</c:v>
                </c:pt>
                <c:pt idx="1208">
                  <c:v>10.255902799118306</c:v>
                </c:pt>
                <c:pt idx="1209">
                  <c:v>9.913911704629724</c:v>
                </c:pt>
                <c:pt idx="1210">
                  <c:v>11.528072029289834</c:v>
                </c:pt>
                <c:pt idx="1211">
                  <c:v>11.999977430991949</c:v>
                </c:pt>
                <c:pt idx="1212">
                  <c:v>8.9432205523616481</c:v>
                </c:pt>
                <c:pt idx="1213">
                  <c:v>10.096131325358741</c:v>
                </c:pt>
                <c:pt idx="1214">
                  <c:v>10.334551674191211</c:v>
                </c:pt>
                <c:pt idx="1215">
                  <c:v>11.081331997812075</c:v>
                </c:pt>
                <c:pt idx="1216">
                  <c:v>9.950238761684389</c:v>
                </c:pt>
                <c:pt idx="1217">
                  <c:v>9.2847330831858468</c:v>
                </c:pt>
                <c:pt idx="1218">
                  <c:v>9.9270061033279937</c:v>
                </c:pt>
                <c:pt idx="1219">
                  <c:v>9.2799154528346097</c:v>
                </c:pt>
                <c:pt idx="1220">
                  <c:v>10.010537729441142</c:v>
                </c:pt>
                <c:pt idx="1221">
                  <c:v>9.0446225745046487</c:v>
                </c:pt>
                <c:pt idx="1222">
                  <c:v>12.006063196881142</c:v>
                </c:pt>
                <c:pt idx="1223">
                  <c:v>9.2251872706996405</c:v>
                </c:pt>
                <c:pt idx="1224">
                  <c:v>10.243412895360697</c:v>
                </c:pt>
                <c:pt idx="1225">
                  <c:v>9.6751162618600954</c:v>
                </c:pt>
                <c:pt idx="1226">
                  <c:v>10.117000777318244</c:v>
                </c:pt>
                <c:pt idx="1227">
                  <c:v>11.398544781777954</c:v>
                </c:pt>
                <c:pt idx="1228">
                  <c:v>11.189147366537352</c:v>
                </c:pt>
                <c:pt idx="1229">
                  <c:v>9.9074101139831505</c:v>
                </c:pt>
                <c:pt idx="1230">
                  <c:v>9.6371631529386921</c:v>
                </c:pt>
                <c:pt idx="1231">
                  <c:v>9.7585783954505612</c:v>
                </c:pt>
                <c:pt idx="1232">
                  <c:v>8.9915131778653929</c:v>
                </c:pt>
                <c:pt idx="1233">
                  <c:v>9.0437378604528398</c:v>
                </c:pt>
                <c:pt idx="1234">
                  <c:v>9.074554962745367</c:v>
                </c:pt>
                <c:pt idx="1235">
                  <c:v>13.033401956173886</c:v>
                </c:pt>
                <c:pt idx="1236">
                  <c:v>10.615300679557899</c:v>
                </c:pt>
                <c:pt idx="1237">
                  <c:v>9.4639188879294807</c:v>
                </c:pt>
                <c:pt idx="1238">
                  <c:v>11.75355387457312</c:v>
                </c:pt>
                <c:pt idx="1239">
                  <c:v>13.145096831115772</c:v>
                </c:pt>
                <c:pt idx="1240">
                  <c:v>11.531025289644758</c:v>
                </c:pt>
                <c:pt idx="1241">
                  <c:v>12.385609159962522</c:v>
                </c:pt>
                <c:pt idx="1242">
                  <c:v>10.571008454838571</c:v>
                </c:pt>
                <c:pt idx="1243">
                  <c:v>12.218652309802058</c:v>
                </c:pt>
                <c:pt idx="1244">
                  <c:v>9.1978583464321311</c:v>
                </c:pt>
                <c:pt idx="1245">
                  <c:v>9.8347164303742929</c:v>
                </c:pt>
                <c:pt idx="1246">
                  <c:v>10.475151062003413</c:v>
                </c:pt>
                <c:pt idx="1247">
                  <c:v>9.0991597499443539</c:v>
                </c:pt>
                <c:pt idx="1248">
                  <c:v>11.860071918355423</c:v>
                </c:pt>
                <c:pt idx="1249">
                  <c:v>11.347911257630232</c:v>
                </c:pt>
                <c:pt idx="1250">
                  <c:v>10.450713485780787</c:v>
                </c:pt>
                <c:pt idx="1251">
                  <c:v>9.7218724711952618</c:v>
                </c:pt>
                <c:pt idx="1252">
                  <c:v>9.5004042612407602</c:v>
                </c:pt>
                <c:pt idx="1253">
                  <c:v>10.137957510935124</c:v>
                </c:pt>
                <c:pt idx="1254">
                  <c:v>9.0443879051078397</c:v>
                </c:pt>
                <c:pt idx="1255">
                  <c:v>10.836634315931072</c:v>
                </c:pt>
                <c:pt idx="1256">
                  <c:v>11.497484456342042</c:v>
                </c:pt>
                <c:pt idx="1257">
                  <c:v>10.32579490359926</c:v>
                </c:pt>
                <c:pt idx="1258">
                  <c:v>11.189530302399683</c:v>
                </c:pt>
                <c:pt idx="1259">
                  <c:v>10.827667948519533</c:v>
                </c:pt>
                <c:pt idx="1260">
                  <c:v>9.3160912110947685</c:v>
                </c:pt>
                <c:pt idx="1261">
                  <c:v>9.6644426589632779</c:v>
                </c:pt>
                <c:pt idx="1262">
                  <c:v>11.554263758415262</c:v>
                </c:pt>
                <c:pt idx="1263">
                  <c:v>13.604830173651475</c:v>
                </c:pt>
                <c:pt idx="1264">
                  <c:v>9.1125344744507881</c:v>
                </c:pt>
                <c:pt idx="1265">
                  <c:v>9.1162367293502697</c:v>
                </c:pt>
                <c:pt idx="1266">
                  <c:v>13.299495597826411</c:v>
                </c:pt>
                <c:pt idx="1267">
                  <c:v>10.304668840765602</c:v>
                </c:pt>
                <c:pt idx="1268">
                  <c:v>11.729971871010916</c:v>
                </c:pt>
                <c:pt idx="1269">
                  <c:v>9.5421807996328578</c:v>
                </c:pt>
                <c:pt idx="1270">
                  <c:v>9.4835213278705481</c:v>
                </c:pt>
                <c:pt idx="1271">
                  <c:v>9.3245434944938079</c:v>
                </c:pt>
                <c:pt idx="1272">
                  <c:v>9.8977575544949392</c:v>
                </c:pt>
                <c:pt idx="1273">
                  <c:v>10.437422489921369</c:v>
                </c:pt>
                <c:pt idx="1274">
                  <c:v>11.527226404296163</c:v>
                </c:pt>
                <c:pt idx="1275">
                  <c:v>8.8234649833151746</c:v>
                </c:pt>
                <c:pt idx="1276">
                  <c:v>10.625320044759794</c:v>
                </c:pt>
                <c:pt idx="1277">
                  <c:v>10.392468624106657</c:v>
                </c:pt>
                <c:pt idx="1278">
                  <c:v>10.841185205289472</c:v>
                </c:pt>
                <c:pt idx="1279">
                  <c:v>10.796248108281207</c:v>
                </c:pt>
                <c:pt idx="1280">
                  <c:v>9.8244983535814203</c:v>
                </c:pt>
                <c:pt idx="1281">
                  <c:v>11.585336489664616</c:v>
                </c:pt>
                <c:pt idx="1282">
                  <c:v>10.980038361232241</c:v>
                </c:pt>
                <c:pt idx="1283">
                  <c:v>11.324182399051498</c:v>
                </c:pt>
                <c:pt idx="1284">
                  <c:v>10.343782355238661</c:v>
                </c:pt>
                <c:pt idx="1285">
                  <c:v>9.2398698282799483</c:v>
                </c:pt>
                <c:pt idx="1286">
                  <c:v>10.176650932008346</c:v>
                </c:pt>
                <c:pt idx="1287">
                  <c:v>11.550532049044907</c:v>
                </c:pt>
                <c:pt idx="1288">
                  <c:v>9.4292421784121458</c:v>
                </c:pt>
                <c:pt idx="1289">
                  <c:v>12.183128753153069</c:v>
                </c:pt>
                <c:pt idx="1290">
                  <c:v>11.713914837253839</c:v>
                </c:pt>
                <c:pt idx="1291">
                  <c:v>10.092456140556861</c:v>
                </c:pt>
                <c:pt idx="1292">
                  <c:v>10.485315909488653</c:v>
                </c:pt>
                <c:pt idx="1293">
                  <c:v>8.7348153131971742</c:v>
                </c:pt>
                <c:pt idx="1294">
                  <c:v>10.332066358252433</c:v>
                </c:pt>
                <c:pt idx="1295">
                  <c:v>9.3385299761964369</c:v>
                </c:pt>
                <c:pt idx="1296">
                  <c:v>10.43721968284204</c:v>
                </c:pt>
                <c:pt idx="1297">
                  <c:v>9.3640148257625722</c:v>
                </c:pt>
                <c:pt idx="1298">
                  <c:v>10.703157519580628</c:v>
                </c:pt>
                <c:pt idx="1299">
                  <c:v>8.7928846230850422</c:v>
                </c:pt>
                <c:pt idx="1300">
                  <c:v>12.276218305825694</c:v>
                </c:pt>
                <c:pt idx="1301">
                  <c:v>10.972949515899771</c:v>
                </c:pt>
                <c:pt idx="1302">
                  <c:v>10.586916146319437</c:v>
                </c:pt>
                <c:pt idx="1303">
                  <c:v>11.245096057105187</c:v>
                </c:pt>
                <c:pt idx="1304">
                  <c:v>11.135510204128384</c:v>
                </c:pt>
                <c:pt idx="1305">
                  <c:v>8.8895947655302923</c:v>
                </c:pt>
                <c:pt idx="1306">
                  <c:v>10.423552706698144</c:v>
                </c:pt>
                <c:pt idx="1307">
                  <c:v>10.731227923265246</c:v>
                </c:pt>
                <c:pt idx="1308">
                  <c:v>10.041635164400878</c:v>
                </c:pt>
                <c:pt idx="1309">
                  <c:v>10.957672912216696</c:v>
                </c:pt>
                <c:pt idx="1310">
                  <c:v>11.145804292173754</c:v>
                </c:pt>
                <c:pt idx="1311">
                  <c:v>9.6267712330359583</c:v>
                </c:pt>
                <c:pt idx="1312">
                  <c:v>13.351074549061583</c:v>
                </c:pt>
                <c:pt idx="1313">
                  <c:v>11.057794720568179</c:v>
                </c:pt>
                <c:pt idx="1314">
                  <c:v>10.082398146618203</c:v>
                </c:pt>
                <c:pt idx="1315">
                  <c:v>9.2532403867255208</c:v>
                </c:pt>
                <c:pt idx="1316">
                  <c:v>12.328966523951381</c:v>
                </c:pt>
                <c:pt idx="1317">
                  <c:v>10.020973316160882</c:v>
                </c:pt>
                <c:pt idx="1318">
                  <c:v>12.009361450575797</c:v>
                </c:pt>
                <c:pt idx="1319">
                  <c:v>9.9374763400531414</c:v>
                </c:pt>
                <c:pt idx="1320">
                  <c:v>10.784217051952959</c:v>
                </c:pt>
                <c:pt idx="1321">
                  <c:v>11.48228826074271</c:v>
                </c:pt>
                <c:pt idx="1322">
                  <c:v>11.472322576938886</c:v>
                </c:pt>
                <c:pt idx="1323">
                  <c:v>10.019671925299876</c:v>
                </c:pt>
                <c:pt idx="1324">
                  <c:v>9.0531799044602419</c:v>
                </c:pt>
                <c:pt idx="1325">
                  <c:v>9.1566246374455496</c:v>
                </c:pt>
                <c:pt idx="1326">
                  <c:v>12.18729482131303</c:v>
                </c:pt>
                <c:pt idx="1327">
                  <c:v>9.8297555757532322</c:v>
                </c:pt>
                <c:pt idx="1328">
                  <c:v>10.645822023996883</c:v>
                </c:pt>
                <c:pt idx="1329">
                  <c:v>10.394601735359824</c:v>
                </c:pt>
                <c:pt idx="1330">
                  <c:v>11.867188766622183</c:v>
                </c:pt>
                <c:pt idx="1331">
                  <c:v>9.7139464634660673</c:v>
                </c:pt>
                <c:pt idx="1332">
                  <c:v>13.698004065582843</c:v>
                </c:pt>
                <c:pt idx="1333">
                  <c:v>9.1297812036121311</c:v>
                </c:pt>
                <c:pt idx="1334">
                  <c:v>10.61146566873677</c:v>
                </c:pt>
                <c:pt idx="1335">
                  <c:v>11.409234081633576</c:v>
                </c:pt>
                <c:pt idx="1336">
                  <c:v>11.093362060943628</c:v>
                </c:pt>
                <c:pt idx="1337">
                  <c:v>9.3757724845766237</c:v>
                </c:pt>
                <c:pt idx="1338">
                  <c:v>12.090954487949828</c:v>
                </c:pt>
                <c:pt idx="1339">
                  <c:v>10.247240868599686</c:v>
                </c:pt>
                <c:pt idx="1340">
                  <c:v>12.461801675749754</c:v>
                </c:pt>
                <c:pt idx="1341">
                  <c:v>15.176967084842339</c:v>
                </c:pt>
                <c:pt idx="1342">
                  <c:v>11.562108024500588</c:v>
                </c:pt>
                <c:pt idx="1343">
                  <c:v>12.43834252205426</c:v>
                </c:pt>
                <c:pt idx="1344">
                  <c:v>24.848673578783465</c:v>
                </c:pt>
                <c:pt idx="1345">
                  <c:v>9.3925118987359664</c:v>
                </c:pt>
                <c:pt idx="1346">
                  <c:v>11.408220560821192</c:v>
                </c:pt>
                <c:pt idx="1347">
                  <c:v>11.218018354750834</c:v>
                </c:pt>
                <c:pt idx="1348">
                  <c:v>12.945590750613382</c:v>
                </c:pt>
                <c:pt idx="1349">
                  <c:v>13.621690741347528</c:v>
                </c:pt>
                <c:pt idx="1350">
                  <c:v>11.352539050990261</c:v>
                </c:pt>
                <c:pt idx="1351">
                  <c:v>11.065342956112904</c:v>
                </c:pt>
                <c:pt idx="1352">
                  <c:v>15.095557221536305</c:v>
                </c:pt>
                <c:pt idx="1353">
                  <c:v>10.914932786449278</c:v>
                </c:pt>
                <c:pt idx="1354">
                  <c:v>11.557269423462369</c:v>
                </c:pt>
                <c:pt idx="1355">
                  <c:v>12.835517003166522</c:v>
                </c:pt>
                <c:pt idx="1356">
                  <c:v>13.739469409350932</c:v>
                </c:pt>
                <c:pt idx="1357">
                  <c:v>10.89557715223228</c:v>
                </c:pt>
                <c:pt idx="1358">
                  <c:v>15.273924253569577</c:v>
                </c:pt>
                <c:pt idx="1359">
                  <c:v>11.444178860978745</c:v>
                </c:pt>
                <c:pt idx="1360">
                  <c:v>9.6885473703997675</c:v>
                </c:pt>
                <c:pt idx="1361">
                  <c:v>11.949827715276225</c:v>
                </c:pt>
                <c:pt idx="1362">
                  <c:v>11.386945534333279</c:v>
                </c:pt>
                <c:pt idx="1363">
                  <c:v>10.229323534575009</c:v>
                </c:pt>
                <c:pt idx="1364">
                  <c:v>10.972272671547875</c:v>
                </c:pt>
                <c:pt idx="1365">
                  <c:v>10.49381565644145</c:v>
                </c:pt>
                <c:pt idx="1366">
                  <c:v>28.103727930924727</c:v>
                </c:pt>
                <c:pt idx="1367">
                  <c:v>12.938828261092363</c:v>
                </c:pt>
                <c:pt idx="1368">
                  <c:v>10.090164983295386</c:v>
                </c:pt>
                <c:pt idx="1369">
                  <c:v>13.222983989702689</c:v>
                </c:pt>
                <c:pt idx="1370">
                  <c:v>11.827103535376454</c:v>
                </c:pt>
                <c:pt idx="1371">
                  <c:v>10.562669291911041</c:v>
                </c:pt>
                <c:pt idx="1372">
                  <c:v>11.047550676772357</c:v>
                </c:pt>
                <c:pt idx="1373">
                  <c:v>10.158595255864013</c:v>
                </c:pt>
                <c:pt idx="1374">
                  <c:v>11.419278329339582</c:v>
                </c:pt>
                <c:pt idx="1375">
                  <c:v>16.133195591663931</c:v>
                </c:pt>
                <c:pt idx="1376">
                  <c:v>22.79667404166559</c:v>
                </c:pt>
                <c:pt idx="1377">
                  <c:v>11.89599657709916</c:v>
                </c:pt>
                <c:pt idx="1378">
                  <c:v>28.03564593247636</c:v>
                </c:pt>
                <c:pt idx="1379">
                  <c:v>10.26880610332495</c:v>
                </c:pt>
                <c:pt idx="1380">
                  <c:v>9.8523466864993772</c:v>
                </c:pt>
                <c:pt idx="1381">
                  <c:v>8.8365939494048682</c:v>
                </c:pt>
                <c:pt idx="1382">
                  <c:v>11.245972389192541</c:v>
                </c:pt>
                <c:pt idx="1383">
                  <c:v>9.0280669825213629</c:v>
                </c:pt>
                <c:pt idx="1384">
                  <c:v>19.397920707479354</c:v>
                </c:pt>
                <c:pt idx="1385">
                  <c:v>9.2259852784957932</c:v>
                </c:pt>
                <c:pt idx="1386">
                  <c:v>13.02460897612359</c:v>
                </c:pt>
                <c:pt idx="1387">
                  <c:v>11.110542127644193</c:v>
                </c:pt>
                <c:pt idx="1388">
                  <c:v>11.328571303605392</c:v>
                </c:pt>
                <c:pt idx="1389">
                  <c:v>12.20897810210087</c:v>
                </c:pt>
                <c:pt idx="1390">
                  <c:v>11.653212026661125</c:v>
                </c:pt>
                <c:pt idx="1391">
                  <c:v>10.286940033340462</c:v>
                </c:pt>
                <c:pt idx="1392">
                  <c:v>11.815460113389454</c:v>
                </c:pt>
                <c:pt idx="1393">
                  <c:v>17.201825227132538</c:v>
                </c:pt>
                <c:pt idx="1394">
                  <c:v>26.27622782594246</c:v>
                </c:pt>
                <c:pt idx="1395">
                  <c:v>26.721641777786338</c:v>
                </c:pt>
                <c:pt idx="1396">
                  <c:v>27.215575724169188</c:v>
                </c:pt>
                <c:pt idx="1397">
                  <c:v>26.380229805995018</c:v>
                </c:pt>
                <c:pt idx="1398">
                  <c:v>26.694521599353585</c:v>
                </c:pt>
                <c:pt idx="1399">
                  <c:v>12.748750330055879</c:v>
                </c:pt>
                <c:pt idx="1400">
                  <c:v>13.515704555012695</c:v>
                </c:pt>
                <c:pt idx="1401">
                  <c:v>10.822630136548337</c:v>
                </c:pt>
                <c:pt idx="1402">
                  <c:v>11.650985264701427</c:v>
                </c:pt>
                <c:pt idx="1403">
                  <c:v>15.413681689813666</c:v>
                </c:pt>
                <c:pt idx="1404">
                  <c:v>10.937711759225083</c:v>
                </c:pt>
                <c:pt idx="1405">
                  <c:v>14.452444865579345</c:v>
                </c:pt>
                <c:pt idx="1406">
                  <c:v>11.331819097846713</c:v>
                </c:pt>
                <c:pt idx="1407">
                  <c:v>10.254999031115053</c:v>
                </c:pt>
                <c:pt idx="1408">
                  <c:v>10.543494500737278</c:v>
                </c:pt>
                <c:pt idx="1409">
                  <c:v>12.427738930379975</c:v>
                </c:pt>
                <c:pt idx="1410">
                  <c:v>26.708297873320049</c:v>
                </c:pt>
                <c:pt idx="1411">
                  <c:v>10.428446146644538</c:v>
                </c:pt>
                <c:pt idx="1412">
                  <c:v>13.485706931155033</c:v>
                </c:pt>
                <c:pt idx="1413">
                  <c:v>27.2384274434215</c:v>
                </c:pt>
                <c:pt idx="1414">
                  <c:v>9.3633444124965575</c:v>
                </c:pt>
                <c:pt idx="1415">
                  <c:v>9.1039436207529434</c:v>
                </c:pt>
                <c:pt idx="1416">
                  <c:v>26.870616031783364</c:v>
                </c:pt>
                <c:pt idx="1417">
                  <c:v>10.064116888765959</c:v>
                </c:pt>
                <c:pt idx="1418">
                  <c:v>8.0329457609272197</c:v>
                </c:pt>
                <c:pt idx="1419">
                  <c:v>14.671276869602606</c:v>
                </c:pt>
                <c:pt idx="1420">
                  <c:v>27.207194149181429</c:v>
                </c:pt>
                <c:pt idx="1421">
                  <c:v>8.8307292226747354</c:v>
                </c:pt>
                <c:pt idx="1422">
                  <c:v>12.679300215029629</c:v>
                </c:pt>
                <c:pt idx="1423">
                  <c:v>14.45919592266852</c:v>
                </c:pt>
                <c:pt idx="1424">
                  <c:v>11.325234365081794</c:v>
                </c:pt>
                <c:pt idx="1425">
                  <c:v>12.5308063390034</c:v>
                </c:pt>
                <c:pt idx="1426">
                  <c:v>11.923128307007122</c:v>
                </c:pt>
                <c:pt idx="1427">
                  <c:v>18.347660590389133</c:v>
                </c:pt>
                <c:pt idx="1428">
                  <c:v>11.17676369047213</c:v>
                </c:pt>
                <c:pt idx="1429">
                  <c:v>11.156170688780644</c:v>
                </c:pt>
                <c:pt idx="1430">
                  <c:v>11.768067496343701</c:v>
                </c:pt>
                <c:pt idx="1431">
                  <c:v>13.002518384694607</c:v>
                </c:pt>
                <c:pt idx="1432">
                  <c:v>27.06331561375514</c:v>
                </c:pt>
                <c:pt idx="1433">
                  <c:v>25.755853586800715</c:v>
                </c:pt>
                <c:pt idx="1434">
                  <c:v>26.094454891927647</c:v>
                </c:pt>
                <c:pt idx="1435">
                  <c:v>15.11171564259984</c:v>
                </c:pt>
                <c:pt idx="1436">
                  <c:v>9.8971417723827777</c:v>
                </c:pt>
                <c:pt idx="1437">
                  <c:v>9.0245143477675835</c:v>
                </c:pt>
                <c:pt idx="1438">
                  <c:v>20.518965465974421</c:v>
                </c:pt>
                <c:pt idx="1439">
                  <c:v>10.593798026437748</c:v>
                </c:pt>
                <c:pt idx="1440">
                  <c:v>26.483656974519072</c:v>
                </c:pt>
                <c:pt idx="1441">
                  <c:v>12.830834538107778</c:v>
                </c:pt>
                <c:pt idx="1442">
                  <c:v>16.018522108206771</c:v>
                </c:pt>
                <c:pt idx="1443">
                  <c:v>12.93104681286983</c:v>
                </c:pt>
                <c:pt idx="1444">
                  <c:v>26.716018477269603</c:v>
                </c:pt>
                <c:pt idx="1445">
                  <c:v>11.509271425128684</c:v>
                </c:pt>
                <c:pt idx="1446">
                  <c:v>26.118903146996413</c:v>
                </c:pt>
                <c:pt idx="1447">
                  <c:v>13.637432815752877</c:v>
                </c:pt>
                <c:pt idx="1448">
                  <c:v>25.906941163566735</c:v>
                </c:pt>
                <c:pt idx="1449">
                  <c:v>11.601010860551241</c:v>
                </c:pt>
                <c:pt idx="1450">
                  <c:v>26.036399765577752</c:v>
                </c:pt>
                <c:pt idx="1451">
                  <c:v>9.2604155433822601</c:v>
                </c:pt>
                <c:pt idx="1452">
                  <c:v>16.931704450998389</c:v>
                </c:pt>
                <c:pt idx="1453">
                  <c:v>10.482132157382017</c:v>
                </c:pt>
                <c:pt idx="1454">
                  <c:v>11.737072563979016</c:v>
                </c:pt>
                <c:pt idx="1455">
                  <c:v>16.140449664322961</c:v>
                </c:pt>
                <c:pt idx="1456">
                  <c:v>11.522899071079189</c:v>
                </c:pt>
                <c:pt idx="1457">
                  <c:v>9.6540749874795715</c:v>
                </c:pt>
                <c:pt idx="1458">
                  <c:v>14.771551500229384</c:v>
                </c:pt>
                <c:pt idx="1459">
                  <c:v>25.327707996326605</c:v>
                </c:pt>
                <c:pt idx="1460">
                  <c:v>11.936999969317089</c:v>
                </c:pt>
                <c:pt idx="1461">
                  <c:v>12.536212417065498</c:v>
                </c:pt>
                <c:pt idx="1462">
                  <c:v>11.754061295205116</c:v>
                </c:pt>
                <c:pt idx="1463">
                  <c:v>8.530314159276676</c:v>
                </c:pt>
                <c:pt idx="1464">
                  <c:v>25.238013257682521</c:v>
                </c:pt>
                <c:pt idx="1465">
                  <c:v>24.669948732240854</c:v>
                </c:pt>
                <c:pt idx="1466">
                  <c:v>13.271855373762103</c:v>
                </c:pt>
                <c:pt idx="1467">
                  <c:v>12.072454936404938</c:v>
                </c:pt>
                <c:pt idx="1468">
                  <c:v>12.226532370599228</c:v>
                </c:pt>
                <c:pt idx="1469">
                  <c:v>25.642044025654485</c:v>
                </c:pt>
                <c:pt idx="1470">
                  <c:v>26.577706354869381</c:v>
                </c:pt>
                <c:pt idx="1471">
                  <c:v>25.494381569439721</c:v>
                </c:pt>
                <c:pt idx="1472">
                  <c:v>10.453404186751007</c:v>
                </c:pt>
                <c:pt idx="1473">
                  <c:v>8.663359099187117</c:v>
                </c:pt>
                <c:pt idx="1474">
                  <c:v>10.849402030038684</c:v>
                </c:pt>
                <c:pt idx="1475">
                  <c:v>10.091769942383246</c:v>
                </c:pt>
                <c:pt idx="1476">
                  <c:v>25.464352091038243</c:v>
                </c:pt>
                <c:pt idx="1477">
                  <c:v>11.432989725581338</c:v>
                </c:pt>
                <c:pt idx="1478">
                  <c:v>25.997573231757578</c:v>
                </c:pt>
                <c:pt idx="1479">
                  <c:v>16.844817915537249</c:v>
                </c:pt>
                <c:pt idx="1480">
                  <c:v>23.149827239255231</c:v>
                </c:pt>
                <c:pt idx="1481">
                  <c:v>25.259596422534919</c:v>
                </c:pt>
                <c:pt idx="1482">
                  <c:v>18.341831657761148</c:v>
                </c:pt>
                <c:pt idx="1483">
                  <c:v>24.000035468828891</c:v>
                </c:pt>
                <c:pt idx="1484">
                  <c:v>12.81778160445757</c:v>
                </c:pt>
                <c:pt idx="1485">
                  <c:v>6.8239440441876233</c:v>
                </c:pt>
                <c:pt idx="1486">
                  <c:v>23.203211622584401</c:v>
                </c:pt>
                <c:pt idx="1487">
                  <c:v>13.426000906558849</c:v>
                </c:pt>
                <c:pt idx="1488">
                  <c:v>21.922093074116095</c:v>
                </c:pt>
                <c:pt idx="1489">
                  <c:v>19.816408102729405</c:v>
                </c:pt>
                <c:pt idx="1490">
                  <c:v>24.12465131867841</c:v>
                </c:pt>
                <c:pt idx="1491">
                  <c:v>23.966634287580234</c:v>
                </c:pt>
                <c:pt idx="1492">
                  <c:v>23.407486160750608</c:v>
                </c:pt>
                <c:pt idx="1493">
                  <c:v>6.708492492470965</c:v>
                </c:pt>
                <c:pt idx="1494">
                  <c:v>23.353799987376416</c:v>
                </c:pt>
                <c:pt idx="1495">
                  <c:v>17.451440744011155</c:v>
                </c:pt>
                <c:pt idx="1496">
                  <c:v>23.403833283854073</c:v>
                </c:pt>
                <c:pt idx="1497">
                  <c:v>23.619526327174132</c:v>
                </c:pt>
                <c:pt idx="1498">
                  <c:v>24.330806607422673</c:v>
                </c:pt>
                <c:pt idx="1499">
                  <c:v>19.891504382678804</c:v>
                </c:pt>
                <c:pt idx="1500">
                  <c:v>5.5358724339122647</c:v>
                </c:pt>
                <c:pt idx="1501">
                  <c:v>22.97623617635503</c:v>
                </c:pt>
                <c:pt idx="1502">
                  <c:v>23.496958239812955</c:v>
                </c:pt>
                <c:pt idx="1503">
                  <c:v>23.936886587133181</c:v>
                </c:pt>
                <c:pt idx="1504">
                  <c:v>23.01894880599896</c:v>
                </c:pt>
                <c:pt idx="1505">
                  <c:v>11.714508374107055</c:v>
                </c:pt>
                <c:pt idx="1506">
                  <c:v>21.457356737433745</c:v>
                </c:pt>
                <c:pt idx="1507">
                  <c:v>22.686584348351065</c:v>
                </c:pt>
                <c:pt idx="1508">
                  <c:v>15.121333556045684</c:v>
                </c:pt>
                <c:pt idx="1509">
                  <c:v>23.007119658361262</c:v>
                </c:pt>
                <c:pt idx="1510">
                  <c:v>5.8890528970074651</c:v>
                </c:pt>
                <c:pt idx="1511">
                  <c:v>10.002037615145795</c:v>
                </c:pt>
                <c:pt idx="1512">
                  <c:v>21.535291293574723</c:v>
                </c:pt>
                <c:pt idx="1513">
                  <c:v>22.690421089340358</c:v>
                </c:pt>
                <c:pt idx="1514">
                  <c:v>23.057411719620756</c:v>
                </c:pt>
                <c:pt idx="1515">
                  <c:v>13.592893238563537</c:v>
                </c:pt>
                <c:pt idx="1516">
                  <c:v>7.9780916972063478</c:v>
                </c:pt>
                <c:pt idx="1517">
                  <c:v>20.730227259594713</c:v>
                </c:pt>
                <c:pt idx="1518">
                  <c:v>21.35624528690759</c:v>
                </c:pt>
                <c:pt idx="1519">
                  <c:v>22.875978286945898</c:v>
                </c:pt>
                <c:pt idx="1520">
                  <c:v>21.868091706504327</c:v>
                </c:pt>
                <c:pt idx="1521">
                  <c:v>16.645887883638913</c:v>
                </c:pt>
                <c:pt idx="1522">
                  <c:v>23.791950009282058</c:v>
                </c:pt>
                <c:pt idx="1523">
                  <c:v>21.329316150532524</c:v>
                </c:pt>
                <c:pt idx="1524">
                  <c:v>10.846282339272216</c:v>
                </c:pt>
                <c:pt idx="1525">
                  <c:v>20.168111165294746</c:v>
                </c:pt>
                <c:pt idx="1526">
                  <c:v>20.954181073874746</c:v>
                </c:pt>
                <c:pt idx="1527">
                  <c:v>20.641491246905463</c:v>
                </c:pt>
                <c:pt idx="1528">
                  <c:v>19.33170479867826</c:v>
                </c:pt>
                <c:pt idx="1529">
                  <c:v>21.312008586700905</c:v>
                </c:pt>
                <c:pt idx="1530">
                  <c:v>22.165867996079033</c:v>
                </c:pt>
                <c:pt idx="1531">
                  <c:v>21.072931492336632</c:v>
                </c:pt>
                <c:pt idx="1532">
                  <c:v>12.541807207837143</c:v>
                </c:pt>
                <c:pt idx="1533">
                  <c:v>22.608523885931408</c:v>
                </c:pt>
                <c:pt idx="1534">
                  <c:v>11.68024921799106</c:v>
                </c:pt>
                <c:pt idx="1535">
                  <c:v>21.393942089651016</c:v>
                </c:pt>
                <c:pt idx="1536">
                  <c:v>11.862637542692468</c:v>
                </c:pt>
                <c:pt idx="1537">
                  <c:v>22.256555275245784</c:v>
                </c:pt>
                <c:pt idx="1538">
                  <c:v>21.648675233196794</c:v>
                </c:pt>
                <c:pt idx="1539">
                  <c:v>22.762187623973514</c:v>
                </c:pt>
                <c:pt idx="1540">
                  <c:v>23.476157497524902</c:v>
                </c:pt>
                <c:pt idx="1541">
                  <c:v>11.659145795347722</c:v>
                </c:pt>
                <c:pt idx="1542">
                  <c:v>22.787231342386164</c:v>
                </c:pt>
                <c:pt idx="1543">
                  <c:v>22.933026113985925</c:v>
                </c:pt>
                <c:pt idx="1544">
                  <c:v>18.802088497271757</c:v>
                </c:pt>
                <c:pt idx="1545">
                  <c:v>10.945077249014105</c:v>
                </c:pt>
                <c:pt idx="1546">
                  <c:v>19.882723602669113</c:v>
                </c:pt>
                <c:pt idx="1547">
                  <c:v>21.124071176262582</c:v>
                </c:pt>
                <c:pt idx="1548">
                  <c:v>22.175166490695556</c:v>
                </c:pt>
                <c:pt idx="1549">
                  <c:v>22.094216186640296</c:v>
                </c:pt>
                <c:pt idx="1550">
                  <c:v>21.909137717774666</c:v>
                </c:pt>
                <c:pt idx="1551">
                  <c:v>20.528672550986443</c:v>
                </c:pt>
                <c:pt idx="1552">
                  <c:v>19.75691687429795</c:v>
                </c:pt>
                <c:pt idx="1553">
                  <c:v>20.890675508048293</c:v>
                </c:pt>
                <c:pt idx="1554">
                  <c:v>20.857993841875771</c:v>
                </c:pt>
                <c:pt idx="1555">
                  <c:v>20.598056765978235</c:v>
                </c:pt>
                <c:pt idx="1556">
                  <c:v>21.264735889012382</c:v>
                </c:pt>
                <c:pt idx="1557">
                  <c:v>21.556530452644385</c:v>
                </c:pt>
                <c:pt idx="1558">
                  <c:v>11.427658560249892</c:v>
                </c:pt>
                <c:pt idx="1559">
                  <c:v>21.111888426665782</c:v>
                </c:pt>
                <c:pt idx="1560">
                  <c:v>17.971524161407789</c:v>
                </c:pt>
                <c:pt idx="1561">
                  <c:v>22.535914396320933</c:v>
                </c:pt>
                <c:pt idx="1562">
                  <c:v>19.592917664099666</c:v>
                </c:pt>
                <c:pt idx="1563">
                  <c:v>20.641557801754676</c:v>
                </c:pt>
                <c:pt idx="1564">
                  <c:v>20.488379720593951</c:v>
                </c:pt>
                <c:pt idx="1565">
                  <c:v>20.491279910772203</c:v>
                </c:pt>
                <c:pt idx="1566">
                  <c:v>20.423172322723406</c:v>
                </c:pt>
                <c:pt idx="1567">
                  <c:v>21.579019494442637</c:v>
                </c:pt>
                <c:pt idx="1568">
                  <c:v>21.778780850582322</c:v>
                </c:pt>
                <c:pt idx="1569">
                  <c:v>20.436363223986806</c:v>
                </c:pt>
                <c:pt idx="1570">
                  <c:v>19.602344840946088</c:v>
                </c:pt>
                <c:pt idx="1571">
                  <c:v>19.888467064135561</c:v>
                </c:pt>
                <c:pt idx="1572">
                  <c:v>19.892668589082696</c:v>
                </c:pt>
                <c:pt idx="1573">
                  <c:v>22.628930014522087</c:v>
                </c:pt>
                <c:pt idx="1574">
                  <c:v>20.213252591643759</c:v>
                </c:pt>
                <c:pt idx="1575">
                  <c:v>5.8725437875752542</c:v>
                </c:pt>
                <c:pt idx="1576">
                  <c:v>20.157735782513495</c:v>
                </c:pt>
                <c:pt idx="1577">
                  <c:v>19.056725333660388</c:v>
                </c:pt>
                <c:pt idx="1578">
                  <c:v>17.649577726018389</c:v>
                </c:pt>
                <c:pt idx="1579">
                  <c:v>21.932814188123071</c:v>
                </c:pt>
                <c:pt idx="1580">
                  <c:v>14.763036173379689</c:v>
                </c:pt>
                <c:pt idx="1581">
                  <c:v>16.228691719408566</c:v>
                </c:pt>
                <c:pt idx="1582">
                  <c:v>19.201450574158873</c:v>
                </c:pt>
                <c:pt idx="1583">
                  <c:v>16.04560699066004</c:v>
                </c:pt>
                <c:pt idx="1584">
                  <c:v>18.718367857411003</c:v>
                </c:pt>
                <c:pt idx="1585">
                  <c:v>16.327618160495302</c:v>
                </c:pt>
                <c:pt idx="1586">
                  <c:v>21.222158837121068</c:v>
                </c:pt>
                <c:pt idx="1587">
                  <c:v>21.592909507113465</c:v>
                </c:pt>
                <c:pt idx="1588">
                  <c:v>25.695211304505392</c:v>
                </c:pt>
                <c:pt idx="1589">
                  <c:v>19.403845902604175</c:v>
                </c:pt>
                <c:pt idx="1590">
                  <c:v>17.812984592388439</c:v>
                </c:pt>
                <c:pt idx="1591">
                  <c:v>16.086036204824822</c:v>
                </c:pt>
                <c:pt idx="1592">
                  <c:v>22.342553806881508</c:v>
                </c:pt>
                <c:pt idx="1593">
                  <c:v>19.239808302365603</c:v>
                </c:pt>
                <c:pt idx="1594">
                  <c:v>23.799845294217864</c:v>
                </c:pt>
                <c:pt idx="1595">
                  <c:v>15.994694110579939</c:v>
                </c:pt>
                <c:pt idx="1596">
                  <c:v>16.851308560900048</c:v>
                </c:pt>
                <c:pt idx="1597">
                  <c:v>18.876884604245475</c:v>
                </c:pt>
                <c:pt idx="1598">
                  <c:v>14.697191331770695</c:v>
                </c:pt>
                <c:pt idx="1599">
                  <c:v>17.571754265087286</c:v>
                </c:pt>
                <c:pt idx="1600">
                  <c:v>16.477605271192004</c:v>
                </c:pt>
                <c:pt idx="1601">
                  <c:v>12.077867647057838</c:v>
                </c:pt>
                <c:pt idx="1602">
                  <c:v>13.940560419169419</c:v>
                </c:pt>
                <c:pt idx="1603">
                  <c:v>15.772227444973126</c:v>
                </c:pt>
                <c:pt idx="1604">
                  <c:v>17.02136128796959</c:v>
                </c:pt>
                <c:pt idx="1605">
                  <c:v>18.949005599901124</c:v>
                </c:pt>
                <c:pt idx="1606">
                  <c:v>20.295051786078339</c:v>
                </c:pt>
                <c:pt idx="1607">
                  <c:v>18.959336668824189</c:v>
                </c:pt>
                <c:pt idx="1608">
                  <c:v>16.906463963032767</c:v>
                </c:pt>
                <c:pt idx="1609">
                  <c:v>20.838822004227559</c:v>
                </c:pt>
                <c:pt idx="1610">
                  <c:v>5.4060951883018662</c:v>
                </c:pt>
                <c:pt idx="1611">
                  <c:v>19.834875855670187</c:v>
                </c:pt>
                <c:pt idx="1612">
                  <c:v>20.248835060892688</c:v>
                </c:pt>
                <c:pt idx="1613">
                  <c:v>23.388292418206863</c:v>
                </c:pt>
                <c:pt idx="1614">
                  <c:v>17.553781521172976</c:v>
                </c:pt>
                <c:pt idx="1615">
                  <c:v>18.821867626846426</c:v>
                </c:pt>
                <c:pt idx="1616">
                  <c:v>17.543276407177821</c:v>
                </c:pt>
                <c:pt idx="1617">
                  <c:v>17.325762817980337</c:v>
                </c:pt>
                <c:pt idx="1618">
                  <c:v>16.488161408610367</c:v>
                </c:pt>
                <c:pt idx="1619">
                  <c:v>21.112915443887385</c:v>
                </c:pt>
                <c:pt idx="1620">
                  <c:v>12.567390900595928</c:v>
                </c:pt>
                <c:pt idx="1621">
                  <c:v>18.123089254683322</c:v>
                </c:pt>
                <c:pt idx="1622">
                  <c:v>19.68327562539368</c:v>
                </c:pt>
                <c:pt idx="1623">
                  <c:v>15.130108135892355</c:v>
                </c:pt>
                <c:pt idx="1624">
                  <c:v>20.788828108058468</c:v>
                </c:pt>
                <c:pt idx="1625">
                  <c:v>15.46401330273911</c:v>
                </c:pt>
                <c:pt idx="1626">
                  <c:v>17.289630232529976</c:v>
                </c:pt>
                <c:pt idx="1627">
                  <c:v>14.202412238396798</c:v>
                </c:pt>
                <c:pt idx="1628">
                  <c:v>20.331194741868007</c:v>
                </c:pt>
                <c:pt idx="1629">
                  <c:v>9.6141831457781635</c:v>
                </c:pt>
                <c:pt idx="1630">
                  <c:v>15.610257240539058</c:v>
                </c:pt>
                <c:pt idx="1631">
                  <c:v>17.015630711233769</c:v>
                </c:pt>
                <c:pt idx="1632">
                  <c:v>18.166764492681274</c:v>
                </c:pt>
                <c:pt idx="1633">
                  <c:v>15.199709968727396</c:v>
                </c:pt>
                <c:pt idx="1634">
                  <c:v>16.482369105064851</c:v>
                </c:pt>
                <c:pt idx="1635">
                  <c:v>14.36476338589795</c:v>
                </c:pt>
                <c:pt idx="1636">
                  <c:v>12.110452728813449</c:v>
                </c:pt>
                <c:pt idx="1637">
                  <c:v>15.005796197529197</c:v>
                </c:pt>
                <c:pt idx="1638">
                  <c:v>19.85013724756098</c:v>
                </c:pt>
                <c:pt idx="1639">
                  <c:v>17.524379070748157</c:v>
                </c:pt>
                <c:pt idx="1640">
                  <c:v>18.409036305013295</c:v>
                </c:pt>
                <c:pt idx="1641">
                  <c:v>18.780224089931441</c:v>
                </c:pt>
                <c:pt idx="1642">
                  <c:v>13.22848497200874</c:v>
                </c:pt>
                <c:pt idx="1643">
                  <c:v>15.438721190950853</c:v>
                </c:pt>
                <c:pt idx="1644">
                  <c:v>10.728220525458848</c:v>
                </c:pt>
                <c:pt idx="1645">
                  <c:v>15.572139098022404</c:v>
                </c:pt>
                <c:pt idx="1646">
                  <c:v>18.379535055598986</c:v>
                </c:pt>
                <c:pt idx="1647">
                  <c:v>14.927672939195883</c:v>
                </c:pt>
                <c:pt idx="1648">
                  <c:v>18.327754570789438</c:v>
                </c:pt>
                <c:pt idx="1649">
                  <c:v>24.679824949232625</c:v>
                </c:pt>
                <c:pt idx="1650">
                  <c:v>12.704686407208442</c:v>
                </c:pt>
                <c:pt idx="1651">
                  <c:v>13.708313698620003</c:v>
                </c:pt>
                <c:pt idx="1652">
                  <c:v>16.702670550935782</c:v>
                </c:pt>
                <c:pt idx="1653">
                  <c:v>16.150341616227255</c:v>
                </c:pt>
                <c:pt idx="1654">
                  <c:v>17.688000040514549</c:v>
                </c:pt>
                <c:pt idx="1655">
                  <c:v>9.7625150312077373</c:v>
                </c:pt>
                <c:pt idx="1656">
                  <c:v>18.706474775097686</c:v>
                </c:pt>
                <c:pt idx="1657">
                  <c:v>13.134733443669438</c:v>
                </c:pt>
                <c:pt idx="1658">
                  <c:v>8.9805339926072172</c:v>
                </c:pt>
                <c:pt idx="1659">
                  <c:v>13.212492187226172</c:v>
                </c:pt>
                <c:pt idx="1660">
                  <c:v>21.58392190166272</c:v>
                </c:pt>
                <c:pt idx="1661">
                  <c:v>12.030728985959838</c:v>
                </c:pt>
                <c:pt idx="1662">
                  <c:v>14.179257620517566</c:v>
                </c:pt>
                <c:pt idx="1663">
                  <c:v>14.997441938804212</c:v>
                </c:pt>
                <c:pt idx="1664">
                  <c:v>13.08096899920009</c:v>
                </c:pt>
                <c:pt idx="1665">
                  <c:v>19.31591105563756</c:v>
                </c:pt>
                <c:pt idx="1666">
                  <c:v>11.203160393540852</c:v>
                </c:pt>
                <c:pt idx="1667">
                  <c:v>11.360534182832771</c:v>
                </c:pt>
                <c:pt idx="1668">
                  <c:v>15.255334595488002</c:v>
                </c:pt>
                <c:pt idx="1669">
                  <c:v>11.214327492043276</c:v>
                </c:pt>
                <c:pt idx="1670">
                  <c:v>18.813690715008686</c:v>
                </c:pt>
                <c:pt idx="1671">
                  <c:v>15.293491537761502</c:v>
                </c:pt>
                <c:pt idx="1672">
                  <c:v>-2.6685746127366157</c:v>
                </c:pt>
                <c:pt idx="1673">
                  <c:v>18.563626473502993</c:v>
                </c:pt>
                <c:pt idx="1674">
                  <c:v>9.4390126829057497</c:v>
                </c:pt>
                <c:pt idx="1675">
                  <c:v>5.876728416594144</c:v>
                </c:pt>
                <c:pt idx="1676">
                  <c:v>13.11174191506117</c:v>
                </c:pt>
                <c:pt idx="1677">
                  <c:v>17.709814227402862</c:v>
                </c:pt>
                <c:pt idx="1678">
                  <c:v>6.2570164328176894</c:v>
                </c:pt>
                <c:pt idx="1679">
                  <c:v>9.1744056315961977</c:v>
                </c:pt>
                <c:pt idx="1680">
                  <c:v>22.255747429680682</c:v>
                </c:pt>
                <c:pt idx="1681">
                  <c:v>20.053725463632542</c:v>
                </c:pt>
                <c:pt idx="1682">
                  <c:v>17.833331537826126</c:v>
                </c:pt>
                <c:pt idx="1683">
                  <c:v>7.6464316364309983</c:v>
                </c:pt>
                <c:pt idx="1684">
                  <c:v>1.1277457073165187</c:v>
                </c:pt>
                <c:pt idx="1685">
                  <c:v>13.14872997059036</c:v>
                </c:pt>
                <c:pt idx="1686">
                  <c:v>5.4747131483744464</c:v>
                </c:pt>
                <c:pt idx="1687">
                  <c:v>17.139011267798615</c:v>
                </c:pt>
                <c:pt idx="1688">
                  <c:v>5.3466821190861706</c:v>
                </c:pt>
                <c:pt idx="1689">
                  <c:v>19.100091643126259</c:v>
                </c:pt>
                <c:pt idx="1690">
                  <c:v>3.2486822466956977</c:v>
                </c:pt>
                <c:pt idx="1691">
                  <c:v>14.543593072157384</c:v>
                </c:pt>
                <c:pt idx="1692">
                  <c:v>22.931466835087573</c:v>
                </c:pt>
                <c:pt idx="1693">
                  <c:v>7.913297627688233</c:v>
                </c:pt>
                <c:pt idx="1694">
                  <c:v>19.695985852830692</c:v>
                </c:pt>
                <c:pt idx="1695">
                  <c:v>16.852854042046275</c:v>
                </c:pt>
                <c:pt idx="1696">
                  <c:v>15.225912098829388</c:v>
                </c:pt>
                <c:pt idx="1697">
                  <c:v>4.2797636748182581</c:v>
                </c:pt>
                <c:pt idx="1698">
                  <c:v>19.352516026233488</c:v>
                </c:pt>
                <c:pt idx="1699">
                  <c:v>7.1465093011822551</c:v>
                </c:pt>
                <c:pt idx="1700">
                  <c:v>17.513436815610309</c:v>
                </c:pt>
                <c:pt idx="1701">
                  <c:v>20.833310595642455</c:v>
                </c:pt>
                <c:pt idx="1702">
                  <c:v>9.7453546766267927</c:v>
                </c:pt>
                <c:pt idx="1703">
                  <c:v>-1.3728322218983982</c:v>
                </c:pt>
                <c:pt idx="1704">
                  <c:v>15.228932575402634</c:v>
                </c:pt>
                <c:pt idx="1705">
                  <c:v>7.9903447389437074</c:v>
                </c:pt>
                <c:pt idx="1706">
                  <c:v>17.623862204839934</c:v>
                </c:pt>
                <c:pt idx="1707">
                  <c:v>4.1064050859478005</c:v>
                </c:pt>
                <c:pt idx="1708">
                  <c:v>6.8119238099845134</c:v>
                </c:pt>
                <c:pt idx="1709">
                  <c:v>-0.97956518607132481</c:v>
                </c:pt>
                <c:pt idx="1710">
                  <c:v>1.8065011856554505</c:v>
                </c:pt>
                <c:pt idx="1711">
                  <c:v>4.8464508542385429</c:v>
                </c:pt>
                <c:pt idx="1712">
                  <c:v>29.911520181456943</c:v>
                </c:pt>
                <c:pt idx="1713">
                  <c:v>10.623617982250225</c:v>
                </c:pt>
                <c:pt idx="1714">
                  <c:v>-10.508074544138113</c:v>
                </c:pt>
                <c:pt idx="1715">
                  <c:v>12.942264681161548</c:v>
                </c:pt>
                <c:pt idx="1716">
                  <c:v>14.618315359130266</c:v>
                </c:pt>
                <c:pt idx="1717">
                  <c:v>20.779029518626384</c:v>
                </c:pt>
                <c:pt idx="1718">
                  <c:v>19.97228291324123</c:v>
                </c:pt>
                <c:pt idx="1719">
                  <c:v>-3.2337361958268631</c:v>
                </c:pt>
                <c:pt idx="1720">
                  <c:v>-17.816828400987092</c:v>
                </c:pt>
                <c:pt idx="1721">
                  <c:v>10.388211323299275</c:v>
                </c:pt>
                <c:pt idx="1722">
                  <c:v>24.417399695020453</c:v>
                </c:pt>
                <c:pt idx="1723">
                  <c:v>7.2748402606342308</c:v>
                </c:pt>
                <c:pt idx="1724">
                  <c:v>26.738824503223761</c:v>
                </c:pt>
                <c:pt idx="1725">
                  <c:v>18.063390889865371</c:v>
                </c:pt>
                <c:pt idx="1726">
                  <c:v>-0.41988100860168209</c:v>
                </c:pt>
                <c:pt idx="1727">
                  <c:v>18.409996583561963</c:v>
                </c:pt>
                <c:pt idx="1728">
                  <c:v>21.164143070687217</c:v>
                </c:pt>
                <c:pt idx="1729">
                  <c:v>8.830706962325479</c:v>
                </c:pt>
                <c:pt idx="1730">
                  <c:v>-3.6798510735215693E-2</c:v>
                </c:pt>
                <c:pt idx="1731">
                  <c:v>2.872392692419814</c:v>
                </c:pt>
                <c:pt idx="1732">
                  <c:v>3.0965906358532482</c:v>
                </c:pt>
                <c:pt idx="1733">
                  <c:v>10.62153158111771</c:v>
                </c:pt>
                <c:pt idx="1734">
                  <c:v>-10.286667926554912</c:v>
                </c:pt>
                <c:pt idx="1735">
                  <c:v>33.562228128138699</c:v>
                </c:pt>
                <c:pt idx="1736">
                  <c:v>4.3522383661739248</c:v>
                </c:pt>
                <c:pt idx="1737">
                  <c:v>9.2296427517470558</c:v>
                </c:pt>
                <c:pt idx="1738">
                  <c:v>-21.148305022476094</c:v>
                </c:pt>
                <c:pt idx="1739">
                  <c:v>-22.559827777922397</c:v>
                </c:pt>
                <c:pt idx="1740">
                  <c:v>2.2208057440913631</c:v>
                </c:pt>
                <c:pt idx="1741">
                  <c:v>16.766595777276937</c:v>
                </c:pt>
                <c:pt idx="1742">
                  <c:v>46.724777160328962</c:v>
                </c:pt>
                <c:pt idx="1743">
                  <c:v>-2.5184637871652416</c:v>
                </c:pt>
                <c:pt idx="1744">
                  <c:v>14.986955748742632</c:v>
                </c:pt>
                <c:pt idx="1745">
                  <c:v>-16.555193995354575</c:v>
                </c:pt>
                <c:pt idx="1746">
                  <c:v>11.848684451665799</c:v>
                </c:pt>
                <c:pt idx="1747">
                  <c:v>13.206082926224687</c:v>
                </c:pt>
                <c:pt idx="1748">
                  <c:v>21.335307275109606</c:v>
                </c:pt>
                <c:pt idx="1749">
                  <c:v>1.4347073628054585</c:v>
                </c:pt>
                <c:pt idx="1750">
                  <c:v>5.3397102818069202</c:v>
                </c:pt>
                <c:pt idx="1751">
                  <c:v>-44.364341339180399</c:v>
                </c:pt>
                <c:pt idx="1752">
                  <c:v>12.354311234010648</c:v>
                </c:pt>
                <c:pt idx="1753">
                  <c:v>16.355539330124849</c:v>
                </c:pt>
                <c:pt idx="1754">
                  <c:v>11.238846331907487</c:v>
                </c:pt>
                <c:pt idx="1755">
                  <c:v>8.64387200023452</c:v>
                </c:pt>
                <c:pt idx="1756">
                  <c:v>-14.696847961292262</c:v>
                </c:pt>
                <c:pt idx="1757">
                  <c:v>-17.70922415500112</c:v>
                </c:pt>
                <c:pt idx="1758">
                  <c:v>23.374177880433486</c:v>
                </c:pt>
                <c:pt idx="1759">
                  <c:v>9.5591224730588262</c:v>
                </c:pt>
                <c:pt idx="1760">
                  <c:v>12.985353466377523</c:v>
                </c:pt>
                <c:pt idx="1761">
                  <c:v>22.69085991995426</c:v>
                </c:pt>
                <c:pt idx="1762">
                  <c:v>24.800254074533793</c:v>
                </c:pt>
                <c:pt idx="1763">
                  <c:v>-0.33398883238978055</c:v>
                </c:pt>
                <c:pt idx="1764">
                  <c:v>27.180797829459838</c:v>
                </c:pt>
                <c:pt idx="1765">
                  <c:v>-30.847070871459465</c:v>
                </c:pt>
                <c:pt idx="1766">
                  <c:v>-18.395965819400388</c:v>
                </c:pt>
                <c:pt idx="1767">
                  <c:v>14.686865560811237</c:v>
                </c:pt>
                <c:pt idx="1768">
                  <c:v>15.857003990727334</c:v>
                </c:pt>
                <c:pt idx="1769">
                  <c:v>10.272860366130532</c:v>
                </c:pt>
                <c:pt idx="1770">
                  <c:v>-6.7579495778601997</c:v>
                </c:pt>
                <c:pt idx="1771">
                  <c:v>9.9453965062735623</c:v>
                </c:pt>
                <c:pt idx="1772">
                  <c:v>35.606900397231783</c:v>
                </c:pt>
                <c:pt idx="1773">
                  <c:v>-5.4030907493557345</c:v>
                </c:pt>
                <c:pt idx="1774">
                  <c:v>50.741379148896065</c:v>
                </c:pt>
                <c:pt idx="1775">
                  <c:v>10.996052422007622</c:v>
                </c:pt>
                <c:pt idx="1776">
                  <c:v>-43.520935726652766</c:v>
                </c:pt>
                <c:pt idx="1777">
                  <c:v>-20.051333538364169</c:v>
                </c:pt>
                <c:pt idx="1778">
                  <c:v>-3.6362869386750112</c:v>
                </c:pt>
                <c:pt idx="1779">
                  <c:v>-5.7894078133210058</c:v>
                </c:pt>
                <c:pt idx="1780">
                  <c:v>21.904418189528929</c:v>
                </c:pt>
                <c:pt idx="1781">
                  <c:v>-21.796578277443196</c:v>
                </c:pt>
                <c:pt idx="1782">
                  <c:v>-13.534013090107008</c:v>
                </c:pt>
                <c:pt idx="1783">
                  <c:v>-14.539089494995306</c:v>
                </c:pt>
                <c:pt idx="1784">
                  <c:v>19.844969909691383</c:v>
                </c:pt>
                <c:pt idx="1785">
                  <c:v>31.332757122905438</c:v>
                </c:pt>
                <c:pt idx="1786">
                  <c:v>-3.1506852046717237</c:v>
                </c:pt>
                <c:pt idx="1787">
                  <c:v>-2.2871367246995282</c:v>
                </c:pt>
                <c:pt idx="1788">
                  <c:v>26.711553311639747</c:v>
                </c:pt>
                <c:pt idx="1789">
                  <c:v>-26.076868340877557</c:v>
                </c:pt>
                <c:pt idx="1790">
                  <c:v>10.793263584026779</c:v>
                </c:pt>
                <c:pt idx="1791">
                  <c:v>-11.974038304133602</c:v>
                </c:pt>
                <c:pt idx="1792">
                  <c:v>-26.784216804720604</c:v>
                </c:pt>
                <c:pt idx="1793">
                  <c:v>5.9290356572100524</c:v>
                </c:pt>
                <c:pt idx="1794">
                  <c:v>7.318121144513186</c:v>
                </c:pt>
                <c:pt idx="1795">
                  <c:v>-20.884452851880805</c:v>
                </c:pt>
                <c:pt idx="1796">
                  <c:v>-0.95033751586038573</c:v>
                </c:pt>
                <c:pt idx="1797">
                  <c:v>-1.6349313807922226</c:v>
                </c:pt>
                <c:pt idx="1798">
                  <c:v>-15.060647733140378</c:v>
                </c:pt>
                <c:pt idx="1799">
                  <c:v>-1.9220896581349025</c:v>
                </c:pt>
                <c:pt idx="1800">
                  <c:v>-54.41713190260495</c:v>
                </c:pt>
                <c:pt idx="1801">
                  <c:v>30.712598110527409</c:v>
                </c:pt>
                <c:pt idx="1802">
                  <c:v>-22.672212604181468</c:v>
                </c:pt>
                <c:pt idx="1803">
                  <c:v>-15.964852496341612</c:v>
                </c:pt>
                <c:pt idx="1804">
                  <c:v>-3.6580513242782242</c:v>
                </c:pt>
                <c:pt idx="1805">
                  <c:v>-0.3621612492351915</c:v>
                </c:pt>
                <c:pt idx="1806">
                  <c:v>-1.5254937735514058</c:v>
                </c:pt>
                <c:pt idx="1807">
                  <c:v>0.58409201937055566</c:v>
                </c:pt>
                <c:pt idx="1808">
                  <c:v>-2.6405274104685206</c:v>
                </c:pt>
                <c:pt idx="1809">
                  <c:v>14.869150167029035</c:v>
                </c:pt>
                <c:pt idx="1810">
                  <c:v>9.6169948745354059</c:v>
                </c:pt>
                <c:pt idx="1811">
                  <c:v>-1.8652257925865199</c:v>
                </c:pt>
                <c:pt idx="1812">
                  <c:v>1.1388960147586795</c:v>
                </c:pt>
                <c:pt idx="1813">
                  <c:v>14.306211567300377</c:v>
                </c:pt>
                <c:pt idx="1814">
                  <c:v>-5.8185487870310411</c:v>
                </c:pt>
                <c:pt idx="1815">
                  <c:v>-13.587217902525962</c:v>
                </c:pt>
                <c:pt idx="1816">
                  <c:v>12.098394286564554</c:v>
                </c:pt>
                <c:pt idx="1817">
                  <c:v>-39.600043416536408</c:v>
                </c:pt>
                <c:pt idx="1818">
                  <c:v>22.418074332268574</c:v>
                </c:pt>
                <c:pt idx="1819">
                  <c:v>29.654904216648944</c:v>
                </c:pt>
                <c:pt idx="1820">
                  <c:v>-1.265957798833766</c:v>
                </c:pt>
                <c:pt idx="1821">
                  <c:v>11.070980235156753</c:v>
                </c:pt>
                <c:pt idx="1822">
                  <c:v>3.0800676062724066</c:v>
                </c:pt>
                <c:pt idx="1823">
                  <c:v>-16.686494276871326</c:v>
                </c:pt>
                <c:pt idx="1824">
                  <c:v>3.3309429358651048</c:v>
                </c:pt>
                <c:pt idx="1825">
                  <c:v>31.035519271240389</c:v>
                </c:pt>
              </c:numCache>
            </c:numRef>
          </c:yVal>
          <c:smooth val="0"/>
        </c:ser>
        <c:ser>
          <c:idx val="2"/>
          <c:order val="2"/>
          <c:tx>
            <c:strRef>
              <c:f>'12-Langley'!$AI$8</c:f>
              <c:strCache>
                <c:ptCount val="1"/>
                <c:pt idx="0">
                  <c:v>AOD</c:v>
                </c:pt>
              </c:strCache>
            </c:strRef>
          </c:tx>
          <c:spPr>
            <a:ln w="28575">
              <a:noFill/>
            </a:ln>
          </c:spPr>
          <c:xVal>
            <c:numRef>
              <c:f>'12-Langley'!$A$9:$A$1834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'12-Langley'!$AI$9:$AI$1834</c:f>
              <c:numCache>
                <c:formatCode>General</c:formatCode>
                <c:ptCount val="1826"/>
                <c:pt idx="0">
                  <c:v>-8.8319999999999996E-3</c:v>
                </c:pt>
                <c:pt idx="1">
                  <c:v>-70.77977045786885</c:v>
                </c:pt>
                <c:pt idx="2">
                  <c:v>5.6828887897167011</c:v>
                </c:pt>
                <c:pt idx="3">
                  <c:v>19.093177947271702</c:v>
                </c:pt>
                <c:pt idx="4">
                  <c:v>19.558894489823853</c:v>
                </c:pt>
                <c:pt idx="5">
                  <c:v>-39.190635822657391</c:v>
                </c:pt>
                <c:pt idx="6">
                  <c:v>-7.6253017525981592</c:v>
                </c:pt>
                <c:pt idx="7">
                  <c:v>-1.6615965441947014</c:v>
                </c:pt>
                <c:pt idx="8">
                  <c:v>-26.755607019789554</c:v>
                </c:pt>
                <c:pt idx="9">
                  <c:v>-27.15037247328863</c:v>
                </c:pt>
                <c:pt idx="10">
                  <c:v>4.8227489742983494</c:v>
                </c:pt>
                <c:pt idx="11">
                  <c:v>-6.7769831016131246</c:v>
                </c:pt>
                <c:pt idx="12">
                  <c:v>-6.9655992012162615</c:v>
                </c:pt>
                <c:pt idx="13">
                  <c:v>12.78947837381153</c:v>
                </c:pt>
                <c:pt idx="14">
                  <c:v>7.3122687973440801</c:v>
                </c:pt>
                <c:pt idx="15">
                  <c:v>-9.494713035789669</c:v>
                </c:pt>
                <c:pt idx="16">
                  <c:v>64.42588994067853</c:v>
                </c:pt>
                <c:pt idx="17">
                  <c:v>-25.256736216799581</c:v>
                </c:pt>
                <c:pt idx="18">
                  <c:v>-21.854441608521235</c:v>
                </c:pt>
                <c:pt idx="19">
                  <c:v>7.6495102020233601</c:v>
                </c:pt>
                <c:pt idx="20">
                  <c:v>-25.231060624851363</c:v>
                </c:pt>
                <c:pt idx="21">
                  <c:v>16.221401369289868</c:v>
                </c:pt>
                <c:pt idx="22">
                  <c:v>-46.455191614833559</c:v>
                </c:pt>
                <c:pt idx="23">
                  <c:v>10.06899407875116</c:v>
                </c:pt>
                <c:pt idx="24">
                  <c:v>21.001612960018146</c:v>
                </c:pt>
                <c:pt idx="25">
                  <c:v>-63.672771582021674</c:v>
                </c:pt>
                <c:pt idx="26">
                  <c:v>11.055820025448492</c:v>
                </c:pt>
                <c:pt idx="27">
                  <c:v>-22.812432523253538</c:v>
                </c:pt>
                <c:pt idx="28">
                  <c:v>7.7009121668419196</c:v>
                </c:pt>
                <c:pt idx="29">
                  <c:v>10.171879529801169</c:v>
                </c:pt>
                <c:pt idx="30">
                  <c:v>6.7786930675682111</c:v>
                </c:pt>
                <c:pt idx="31">
                  <c:v>11.220513378289445</c:v>
                </c:pt>
                <c:pt idx="32">
                  <c:v>-6.481801407904709</c:v>
                </c:pt>
                <c:pt idx="33">
                  <c:v>-6.2827098447824374</c:v>
                </c:pt>
                <c:pt idx="34">
                  <c:v>7.9761623857230752</c:v>
                </c:pt>
                <c:pt idx="35">
                  <c:v>-19.978154416464665</c:v>
                </c:pt>
                <c:pt idx="36">
                  <c:v>-37.149447592232207</c:v>
                </c:pt>
                <c:pt idx="37">
                  <c:v>4.1487347972151092</c:v>
                </c:pt>
                <c:pt idx="38">
                  <c:v>-0.37923118923903276</c:v>
                </c:pt>
                <c:pt idx="39">
                  <c:v>3.3297788116429103</c:v>
                </c:pt>
                <c:pt idx="40">
                  <c:v>-51.522356214635124</c:v>
                </c:pt>
                <c:pt idx="41">
                  <c:v>3.469846598910872</c:v>
                </c:pt>
                <c:pt idx="42">
                  <c:v>6.7529849167778178</c:v>
                </c:pt>
                <c:pt idx="43">
                  <c:v>-5.5678402336357165</c:v>
                </c:pt>
                <c:pt idx="44">
                  <c:v>1.7918908765278443</c:v>
                </c:pt>
                <c:pt idx="45">
                  <c:v>-4.1814359192882833</c:v>
                </c:pt>
                <c:pt idx="46">
                  <c:v>-20.596563897512507</c:v>
                </c:pt>
                <c:pt idx="47">
                  <c:v>-16.039547915476263</c:v>
                </c:pt>
                <c:pt idx="48">
                  <c:v>-8.4660069830634992</c:v>
                </c:pt>
                <c:pt idx="49">
                  <c:v>54.621878883207508</c:v>
                </c:pt>
                <c:pt idx="50">
                  <c:v>-33.246951977086276</c:v>
                </c:pt>
                <c:pt idx="51">
                  <c:v>45.39463386909609</c:v>
                </c:pt>
                <c:pt idx="52">
                  <c:v>19.448112688664178</c:v>
                </c:pt>
                <c:pt idx="53">
                  <c:v>-37.643458717021247</c:v>
                </c:pt>
                <c:pt idx="54">
                  <c:v>-39.909973568547365</c:v>
                </c:pt>
                <c:pt idx="55">
                  <c:v>-4.4255929565475904</c:v>
                </c:pt>
                <c:pt idx="56">
                  <c:v>-28.028162338053509</c:v>
                </c:pt>
                <c:pt idx="57">
                  <c:v>-10.124698522523493</c:v>
                </c:pt>
                <c:pt idx="58">
                  <c:v>-1.6824934797167035</c:v>
                </c:pt>
                <c:pt idx="59">
                  <c:v>-27.364108458630099</c:v>
                </c:pt>
                <c:pt idx="60">
                  <c:v>17.876019811534086</c:v>
                </c:pt>
                <c:pt idx="61">
                  <c:v>9.2338603613001666</c:v>
                </c:pt>
                <c:pt idx="62">
                  <c:v>12.070659955862022</c:v>
                </c:pt>
                <c:pt idx="63">
                  <c:v>-9.4480486488674451</c:v>
                </c:pt>
                <c:pt idx="64">
                  <c:v>56.945861720005595</c:v>
                </c:pt>
                <c:pt idx="65">
                  <c:v>2.9634161542792419</c:v>
                </c:pt>
                <c:pt idx="66">
                  <c:v>24.263466567083878</c:v>
                </c:pt>
                <c:pt idx="67">
                  <c:v>1.9066331133209371</c:v>
                </c:pt>
                <c:pt idx="68">
                  <c:v>21.276941256653309</c:v>
                </c:pt>
                <c:pt idx="69">
                  <c:v>3.3052536881071122</c:v>
                </c:pt>
                <c:pt idx="70">
                  <c:v>-7.2316894598779218</c:v>
                </c:pt>
                <c:pt idx="71">
                  <c:v>3.4267554130465254</c:v>
                </c:pt>
                <c:pt idx="72">
                  <c:v>20.27590129313554</c:v>
                </c:pt>
                <c:pt idx="73">
                  <c:v>3.6564577766467075</c:v>
                </c:pt>
                <c:pt idx="74">
                  <c:v>-30.793312589909217</c:v>
                </c:pt>
                <c:pt idx="75">
                  <c:v>-16.380357385140364</c:v>
                </c:pt>
                <c:pt idx="76">
                  <c:v>15.39165000548015</c:v>
                </c:pt>
                <c:pt idx="77">
                  <c:v>33.081337676965113</c:v>
                </c:pt>
                <c:pt idx="78">
                  <c:v>-24.259573288728117</c:v>
                </c:pt>
                <c:pt idx="79">
                  <c:v>25.073069568992501</c:v>
                </c:pt>
                <c:pt idx="80">
                  <c:v>-14.312416918989106</c:v>
                </c:pt>
                <c:pt idx="81">
                  <c:v>47.380144606347038</c:v>
                </c:pt>
                <c:pt idx="82">
                  <c:v>18.855386109146995</c:v>
                </c:pt>
                <c:pt idx="83">
                  <c:v>7.5971478385976328</c:v>
                </c:pt>
                <c:pt idx="84">
                  <c:v>35.247478087471045</c:v>
                </c:pt>
                <c:pt idx="85">
                  <c:v>-30.179220000200523</c:v>
                </c:pt>
                <c:pt idx="86">
                  <c:v>21.808312021202941</c:v>
                </c:pt>
                <c:pt idx="87">
                  <c:v>-25.492966344908186</c:v>
                </c:pt>
                <c:pt idx="88">
                  <c:v>-15.571332911291677</c:v>
                </c:pt>
                <c:pt idx="89">
                  <c:v>-11.75764402827779</c:v>
                </c:pt>
                <c:pt idx="90">
                  <c:v>7.1729841075123311</c:v>
                </c:pt>
                <c:pt idx="91">
                  <c:v>-34.541882660475551</c:v>
                </c:pt>
                <c:pt idx="92">
                  <c:v>-11.527341973283493</c:v>
                </c:pt>
                <c:pt idx="93">
                  <c:v>14.133043861529922</c:v>
                </c:pt>
                <c:pt idx="94">
                  <c:v>13.481137250486748</c:v>
                </c:pt>
                <c:pt idx="95">
                  <c:v>-1.4123512660236783</c:v>
                </c:pt>
                <c:pt idx="96">
                  <c:v>3.3388672807018307</c:v>
                </c:pt>
                <c:pt idx="97">
                  <c:v>5.8666778279914222</c:v>
                </c:pt>
                <c:pt idx="98">
                  <c:v>-9.5374646322433154</c:v>
                </c:pt>
                <c:pt idx="99">
                  <c:v>-1.2895557504019348</c:v>
                </c:pt>
                <c:pt idx="100">
                  <c:v>-7.4060155567750288</c:v>
                </c:pt>
                <c:pt idx="101">
                  <c:v>-6.8741023550709368</c:v>
                </c:pt>
                <c:pt idx="102">
                  <c:v>4.4264357685882496</c:v>
                </c:pt>
                <c:pt idx="103">
                  <c:v>-6.643219530524533</c:v>
                </c:pt>
                <c:pt idx="104">
                  <c:v>30.926112666010969</c:v>
                </c:pt>
                <c:pt idx="105">
                  <c:v>6.1173951291769262</c:v>
                </c:pt>
                <c:pt idx="106">
                  <c:v>-5.4429791565575467</c:v>
                </c:pt>
                <c:pt idx="107">
                  <c:v>-5.4032952287098945</c:v>
                </c:pt>
                <c:pt idx="108">
                  <c:v>26.610846255136593</c:v>
                </c:pt>
                <c:pt idx="109">
                  <c:v>-3.0005259175548433</c:v>
                </c:pt>
                <c:pt idx="110">
                  <c:v>10.350678172696588</c:v>
                </c:pt>
                <c:pt idx="111">
                  <c:v>-5.551759894252891</c:v>
                </c:pt>
                <c:pt idx="112">
                  <c:v>23.791552910981089</c:v>
                </c:pt>
                <c:pt idx="113">
                  <c:v>8.3070406425384107</c:v>
                </c:pt>
                <c:pt idx="114">
                  <c:v>6.5877808786795633</c:v>
                </c:pt>
                <c:pt idx="115">
                  <c:v>-5.1524217765361069</c:v>
                </c:pt>
                <c:pt idx="116">
                  <c:v>8.2018590726550897</c:v>
                </c:pt>
                <c:pt idx="117">
                  <c:v>4.4501776867580816</c:v>
                </c:pt>
                <c:pt idx="118">
                  <c:v>13.373402932922572</c:v>
                </c:pt>
                <c:pt idx="119">
                  <c:v>-23.412017544405423</c:v>
                </c:pt>
                <c:pt idx="120">
                  <c:v>11.7007425514325</c:v>
                </c:pt>
                <c:pt idx="121">
                  <c:v>5.6605394896048109</c:v>
                </c:pt>
                <c:pt idx="122">
                  <c:v>6.9347328416103968</c:v>
                </c:pt>
                <c:pt idx="123">
                  <c:v>1.0933384199047194</c:v>
                </c:pt>
                <c:pt idx="124">
                  <c:v>13.186980105761892</c:v>
                </c:pt>
                <c:pt idx="125">
                  <c:v>8.8514658357646478</c:v>
                </c:pt>
                <c:pt idx="126">
                  <c:v>2.7891822702525424</c:v>
                </c:pt>
                <c:pt idx="127">
                  <c:v>-2.4496613887901706</c:v>
                </c:pt>
                <c:pt idx="128">
                  <c:v>9.2155611423271395</c:v>
                </c:pt>
                <c:pt idx="129">
                  <c:v>18.033836780705311</c:v>
                </c:pt>
                <c:pt idx="130">
                  <c:v>18.479204147216624</c:v>
                </c:pt>
                <c:pt idx="131">
                  <c:v>-1.5689281320913526</c:v>
                </c:pt>
                <c:pt idx="132">
                  <c:v>30.903448253624887</c:v>
                </c:pt>
                <c:pt idx="133">
                  <c:v>-6.9584195577025971</c:v>
                </c:pt>
                <c:pt idx="134">
                  <c:v>8.8963228969387416</c:v>
                </c:pt>
                <c:pt idx="135">
                  <c:v>20.832576156351486</c:v>
                </c:pt>
                <c:pt idx="136">
                  <c:v>1.1092999014537364</c:v>
                </c:pt>
                <c:pt idx="137">
                  <c:v>10.68321508649251</c:v>
                </c:pt>
                <c:pt idx="138">
                  <c:v>15.290725508875115</c:v>
                </c:pt>
                <c:pt idx="139">
                  <c:v>25.996021378387681</c:v>
                </c:pt>
                <c:pt idx="140">
                  <c:v>21.240446146958824</c:v>
                </c:pt>
                <c:pt idx="141">
                  <c:v>7.4495859824690083</c:v>
                </c:pt>
                <c:pt idx="142">
                  <c:v>26.931054356135597</c:v>
                </c:pt>
                <c:pt idx="143">
                  <c:v>14.291683175563213</c:v>
                </c:pt>
                <c:pt idx="144">
                  <c:v>3.6027809450467658</c:v>
                </c:pt>
                <c:pt idx="145">
                  <c:v>19.533892759417942</c:v>
                </c:pt>
                <c:pt idx="146">
                  <c:v>12.256593891400708</c:v>
                </c:pt>
                <c:pt idx="147">
                  <c:v>12.031367500653324</c:v>
                </c:pt>
                <c:pt idx="148">
                  <c:v>19.213273911869837</c:v>
                </c:pt>
                <c:pt idx="149">
                  <c:v>9.7836654540732972</c:v>
                </c:pt>
                <c:pt idx="150">
                  <c:v>17.74902539955902</c:v>
                </c:pt>
                <c:pt idx="151">
                  <c:v>7.1707766117480647</c:v>
                </c:pt>
                <c:pt idx="152">
                  <c:v>24.984838096577079</c:v>
                </c:pt>
                <c:pt idx="153">
                  <c:v>4.8566082851337837</c:v>
                </c:pt>
                <c:pt idx="154">
                  <c:v>0.44320787531268729</c:v>
                </c:pt>
                <c:pt idx="155">
                  <c:v>2.2966957844694873</c:v>
                </c:pt>
                <c:pt idx="156">
                  <c:v>3.8548898287097182</c:v>
                </c:pt>
                <c:pt idx="157">
                  <c:v>19.906331116426458</c:v>
                </c:pt>
                <c:pt idx="158">
                  <c:v>24.425648080303034</c:v>
                </c:pt>
                <c:pt idx="159">
                  <c:v>8.5894778942262295</c:v>
                </c:pt>
                <c:pt idx="160">
                  <c:v>11.066536196385069</c:v>
                </c:pt>
                <c:pt idx="161">
                  <c:v>12.310341962631922</c:v>
                </c:pt>
                <c:pt idx="162">
                  <c:v>22.320375444369024</c:v>
                </c:pt>
                <c:pt idx="163">
                  <c:v>10.489611124027137</c:v>
                </c:pt>
                <c:pt idx="164">
                  <c:v>20.549195754930032</c:v>
                </c:pt>
                <c:pt idx="165">
                  <c:v>19.971547193168387</c:v>
                </c:pt>
                <c:pt idx="166">
                  <c:v>7.8798466389055299</c:v>
                </c:pt>
                <c:pt idx="167">
                  <c:v>8.406875291642784</c:v>
                </c:pt>
                <c:pt idx="168">
                  <c:v>11.270557674441278</c:v>
                </c:pt>
                <c:pt idx="169">
                  <c:v>12.126406455977721</c:v>
                </c:pt>
                <c:pt idx="170">
                  <c:v>15.677221616143866</c:v>
                </c:pt>
                <c:pt idx="171">
                  <c:v>2.3589458782490409</c:v>
                </c:pt>
                <c:pt idx="172">
                  <c:v>9.9791441541229773</c:v>
                </c:pt>
                <c:pt idx="173">
                  <c:v>21.872018626271274</c:v>
                </c:pt>
                <c:pt idx="174">
                  <c:v>3.4521098594401507</c:v>
                </c:pt>
                <c:pt idx="175">
                  <c:v>9.7337870445395662</c:v>
                </c:pt>
                <c:pt idx="176">
                  <c:v>22.257775263943167</c:v>
                </c:pt>
                <c:pt idx="177">
                  <c:v>13.3741026358739</c:v>
                </c:pt>
                <c:pt idx="178">
                  <c:v>24.891412576978965</c:v>
                </c:pt>
                <c:pt idx="179">
                  <c:v>5.4718238446187915</c:v>
                </c:pt>
                <c:pt idx="180">
                  <c:v>15.228955825537149</c:v>
                </c:pt>
                <c:pt idx="181">
                  <c:v>10.725208744850269</c:v>
                </c:pt>
                <c:pt idx="182">
                  <c:v>10.447945838103861</c:v>
                </c:pt>
                <c:pt idx="183">
                  <c:v>4.9309146133345774</c:v>
                </c:pt>
                <c:pt idx="184">
                  <c:v>17.150324788894856</c:v>
                </c:pt>
                <c:pt idx="185">
                  <c:v>4.1067758371367349</c:v>
                </c:pt>
                <c:pt idx="186">
                  <c:v>16.877120810115745</c:v>
                </c:pt>
                <c:pt idx="187">
                  <c:v>13.02582111616181</c:v>
                </c:pt>
                <c:pt idx="188">
                  <c:v>11.209675928543065</c:v>
                </c:pt>
                <c:pt idx="189">
                  <c:v>22.280840884689564</c:v>
                </c:pt>
                <c:pt idx="190">
                  <c:v>17.406821053890273</c:v>
                </c:pt>
                <c:pt idx="191">
                  <c:v>10.700176444409351</c:v>
                </c:pt>
                <c:pt idx="192">
                  <c:v>2.9145731974099478</c:v>
                </c:pt>
                <c:pt idx="193">
                  <c:v>15.385335435764256</c:v>
                </c:pt>
                <c:pt idx="194">
                  <c:v>5.4548535519611656</c:v>
                </c:pt>
                <c:pt idx="195">
                  <c:v>23.839688512520869</c:v>
                </c:pt>
                <c:pt idx="196">
                  <c:v>21.949273330961411</c:v>
                </c:pt>
                <c:pt idx="197">
                  <c:v>6.6198385229600154</c:v>
                </c:pt>
                <c:pt idx="198">
                  <c:v>15.191192064902454</c:v>
                </c:pt>
                <c:pt idx="199">
                  <c:v>17.52896351329651</c:v>
                </c:pt>
                <c:pt idx="200">
                  <c:v>6.1034132341005938</c:v>
                </c:pt>
                <c:pt idx="201">
                  <c:v>9.7922591233349063</c:v>
                </c:pt>
                <c:pt idx="202">
                  <c:v>0.83108439220898411</c:v>
                </c:pt>
                <c:pt idx="203">
                  <c:v>3.9114803963440941</c:v>
                </c:pt>
                <c:pt idx="204">
                  <c:v>14.331913485864012</c:v>
                </c:pt>
                <c:pt idx="205">
                  <c:v>15.837610936098597</c:v>
                </c:pt>
                <c:pt idx="206">
                  <c:v>19.257586908108362</c:v>
                </c:pt>
                <c:pt idx="207">
                  <c:v>21.911583730755719</c:v>
                </c:pt>
                <c:pt idx="208">
                  <c:v>16.497722179686988</c:v>
                </c:pt>
                <c:pt idx="209">
                  <c:v>9.1437897764709941</c:v>
                </c:pt>
                <c:pt idx="210">
                  <c:v>11.438670441303186</c:v>
                </c:pt>
                <c:pt idx="211">
                  <c:v>19.545165591284437</c:v>
                </c:pt>
                <c:pt idx="212">
                  <c:v>14.405346713287299</c:v>
                </c:pt>
                <c:pt idx="213">
                  <c:v>12.131450151328393</c:v>
                </c:pt>
                <c:pt idx="214">
                  <c:v>12.09728523993965</c:v>
                </c:pt>
                <c:pt idx="215">
                  <c:v>7.8022435905575884</c:v>
                </c:pt>
                <c:pt idx="216">
                  <c:v>15.462316014735819</c:v>
                </c:pt>
                <c:pt idx="217">
                  <c:v>14.413864344105685</c:v>
                </c:pt>
                <c:pt idx="218">
                  <c:v>15.276888375749836</c:v>
                </c:pt>
                <c:pt idx="219">
                  <c:v>15.180267349563945</c:v>
                </c:pt>
                <c:pt idx="220">
                  <c:v>16.21012918799374</c:v>
                </c:pt>
                <c:pt idx="221">
                  <c:v>21.024372310829587</c:v>
                </c:pt>
                <c:pt idx="222">
                  <c:v>19.212927647555855</c:v>
                </c:pt>
                <c:pt idx="223">
                  <c:v>12.855437849431057</c:v>
                </c:pt>
                <c:pt idx="224">
                  <c:v>17.637097441581009</c:v>
                </c:pt>
                <c:pt idx="225">
                  <c:v>12.533054859738236</c:v>
                </c:pt>
                <c:pt idx="226">
                  <c:v>8.3808109562213549</c:v>
                </c:pt>
                <c:pt idx="227">
                  <c:v>15.367304687645394</c:v>
                </c:pt>
                <c:pt idx="228">
                  <c:v>20.349739950268184</c:v>
                </c:pt>
                <c:pt idx="229">
                  <c:v>15.108831013539548</c:v>
                </c:pt>
                <c:pt idx="230">
                  <c:v>12.780455836945455</c:v>
                </c:pt>
                <c:pt idx="231">
                  <c:v>12.049829141942519</c:v>
                </c:pt>
                <c:pt idx="232">
                  <c:v>18.667729498418517</c:v>
                </c:pt>
                <c:pt idx="233">
                  <c:v>12.529857794723029</c:v>
                </c:pt>
                <c:pt idx="234">
                  <c:v>17.48407804979901</c:v>
                </c:pt>
                <c:pt idx="235">
                  <c:v>20.933151751485827</c:v>
                </c:pt>
                <c:pt idx="236">
                  <c:v>8.3596072762919196</c:v>
                </c:pt>
                <c:pt idx="237">
                  <c:v>9.1997999466248821</c:v>
                </c:pt>
                <c:pt idx="238">
                  <c:v>13.512903623372463</c:v>
                </c:pt>
                <c:pt idx="239">
                  <c:v>19.928204807742031</c:v>
                </c:pt>
                <c:pt idx="240">
                  <c:v>15.509043724829622</c:v>
                </c:pt>
                <c:pt idx="241">
                  <c:v>20.628306440568817</c:v>
                </c:pt>
                <c:pt idx="242">
                  <c:v>14.379912450757143</c:v>
                </c:pt>
                <c:pt idx="243">
                  <c:v>14.461188766279747</c:v>
                </c:pt>
                <c:pt idx="244">
                  <c:v>5.0084147167910604</c:v>
                </c:pt>
                <c:pt idx="245">
                  <c:v>18.109358575719842</c:v>
                </c:pt>
                <c:pt idx="246">
                  <c:v>13.789720514813041</c:v>
                </c:pt>
                <c:pt idx="247">
                  <c:v>14.832091864003052</c:v>
                </c:pt>
                <c:pt idx="248">
                  <c:v>13.52338487293787</c:v>
                </c:pt>
                <c:pt idx="249">
                  <c:v>6.3726658733431227</c:v>
                </c:pt>
                <c:pt idx="250">
                  <c:v>20.741463301629871</c:v>
                </c:pt>
                <c:pt idx="251">
                  <c:v>10.532567196771017</c:v>
                </c:pt>
                <c:pt idx="252">
                  <c:v>23.017176316668749</c:v>
                </c:pt>
                <c:pt idx="253">
                  <c:v>3.724750798287797</c:v>
                </c:pt>
                <c:pt idx="254">
                  <c:v>11.821442760820679</c:v>
                </c:pt>
                <c:pt idx="255">
                  <c:v>11.394408164705002</c:v>
                </c:pt>
                <c:pt idx="256">
                  <c:v>17.351105641491618</c:v>
                </c:pt>
                <c:pt idx="257">
                  <c:v>17.859292777227179</c:v>
                </c:pt>
                <c:pt idx="258">
                  <c:v>20.836890837263923</c:v>
                </c:pt>
                <c:pt idx="259">
                  <c:v>13.508220036146803</c:v>
                </c:pt>
                <c:pt idx="260">
                  <c:v>10.635707191656373</c:v>
                </c:pt>
                <c:pt idx="261">
                  <c:v>17.889056660257349</c:v>
                </c:pt>
                <c:pt idx="262">
                  <c:v>14.458035875855925</c:v>
                </c:pt>
                <c:pt idx="263">
                  <c:v>22.672880617705722</c:v>
                </c:pt>
                <c:pt idx="264">
                  <c:v>11.960322779697277</c:v>
                </c:pt>
                <c:pt idx="265">
                  <c:v>10.563650958185738</c:v>
                </c:pt>
                <c:pt idx="266">
                  <c:v>18.293811030103637</c:v>
                </c:pt>
                <c:pt idx="267">
                  <c:v>15.666333817667999</c:v>
                </c:pt>
                <c:pt idx="268">
                  <c:v>14.16945405628557</c:v>
                </c:pt>
                <c:pt idx="269">
                  <c:v>14.663574947502619</c:v>
                </c:pt>
                <c:pt idx="270">
                  <c:v>14.676920326615576</c:v>
                </c:pt>
                <c:pt idx="271">
                  <c:v>17.078325631462171</c:v>
                </c:pt>
                <c:pt idx="272">
                  <c:v>16.855280868610468</c:v>
                </c:pt>
                <c:pt idx="273">
                  <c:v>11.869219077327836</c:v>
                </c:pt>
                <c:pt idx="274">
                  <c:v>15.948908958456148</c:v>
                </c:pt>
                <c:pt idx="275">
                  <c:v>14.773596113399572</c:v>
                </c:pt>
                <c:pt idx="276">
                  <c:v>15.987986712700822</c:v>
                </c:pt>
                <c:pt idx="277">
                  <c:v>15.524150271776533</c:v>
                </c:pt>
                <c:pt idx="278">
                  <c:v>14.929391570179561</c:v>
                </c:pt>
                <c:pt idx="279">
                  <c:v>16.849102027368339</c:v>
                </c:pt>
                <c:pt idx="280">
                  <c:v>11.780145174888393</c:v>
                </c:pt>
                <c:pt idx="281">
                  <c:v>9.8396441415380558</c:v>
                </c:pt>
                <c:pt idx="282">
                  <c:v>21.896682961061835</c:v>
                </c:pt>
                <c:pt idx="283">
                  <c:v>18.861769075471685</c:v>
                </c:pt>
                <c:pt idx="284">
                  <c:v>12.8028524316064</c:v>
                </c:pt>
                <c:pt idx="285">
                  <c:v>15.368880930770649</c:v>
                </c:pt>
                <c:pt idx="286">
                  <c:v>20.995221738323266</c:v>
                </c:pt>
                <c:pt idx="287">
                  <c:v>26.363932965142745</c:v>
                </c:pt>
                <c:pt idx="288">
                  <c:v>15.965198240436246</c:v>
                </c:pt>
                <c:pt idx="289">
                  <c:v>18.933101157406337</c:v>
                </c:pt>
                <c:pt idx="290">
                  <c:v>15.93010417535903</c:v>
                </c:pt>
                <c:pt idx="291">
                  <c:v>13.952324283843284</c:v>
                </c:pt>
                <c:pt idx="292">
                  <c:v>14.730293794434155</c:v>
                </c:pt>
                <c:pt idx="293">
                  <c:v>10.596896279444461</c:v>
                </c:pt>
                <c:pt idx="294">
                  <c:v>14.027672959268482</c:v>
                </c:pt>
                <c:pt idx="295">
                  <c:v>10.758920075854155</c:v>
                </c:pt>
                <c:pt idx="296">
                  <c:v>18.729113711256225</c:v>
                </c:pt>
                <c:pt idx="297">
                  <c:v>20.135177586478584</c:v>
                </c:pt>
                <c:pt idx="298">
                  <c:v>10.898568776367874</c:v>
                </c:pt>
                <c:pt idx="299">
                  <c:v>14.531828046535248</c:v>
                </c:pt>
                <c:pt idx="300">
                  <c:v>19.02545144538832</c:v>
                </c:pt>
                <c:pt idx="301">
                  <c:v>15.107546552897579</c:v>
                </c:pt>
                <c:pt idx="302">
                  <c:v>15.93083241165413</c:v>
                </c:pt>
                <c:pt idx="303">
                  <c:v>13.352128457810487</c:v>
                </c:pt>
                <c:pt idx="304">
                  <c:v>20.80280128812176</c:v>
                </c:pt>
                <c:pt idx="305">
                  <c:v>17.412891027521638</c:v>
                </c:pt>
                <c:pt idx="306">
                  <c:v>18.788534738009595</c:v>
                </c:pt>
                <c:pt idx="307">
                  <c:v>9.0792287933073776</c:v>
                </c:pt>
                <c:pt idx="308">
                  <c:v>19.209015814855643</c:v>
                </c:pt>
                <c:pt idx="309">
                  <c:v>16.173716707663445</c:v>
                </c:pt>
                <c:pt idx="310">
                  <c:v>18.810950386309795</c:v>
                </c:pt>
                <c:pt idx="311">
                  <c:v>15.564070837172792</c:v>
                </c:pt>
                <c:pt idx="312">
                  <c:v>19.213453224706321</c:v>
                </c:pt>
                <c:pt idx="313">
                  <c:v>12.463615939122478</c:v>
                </c:pt>
                <c:pt idx="314">
                  <c:v>20.210916082896038</c:v>
                </c:pt>
                <c:pt idx="315">
                  <c:v>20.329466773968011</c:v>
                </c:pt>
                <c:pt idx="316">
                  <c:v>18.858209953756628</c:v>
                </c:pt>
                <c:pt idx="317">
                  <c:v>23.256522548628819</c:v>
                </c:pt>
                <c:pt idx="318">
                  <c:v>16.430621470185049</c:v>
                </c:pt>
                <c:pt idx="319">
                  <c:v>19.960278853401473</c:v>
                </c:pt>
                <c:pt idx="320">
                  <c:v>17.766474212066598</c:v>
                </c:pt>
                <c:pt idx="321">
                  <c:v>13.682824696996922</c:v>
                </c:pt>
                <c:pt idx="322">
                  <c:v>19.975005378056018</c:v>
                </c:pt>
                <c:pt idx="323">
                  <c:v>17.68273837573409</c:v>
                </c:pt>
                <c:pt idx="324">
                  <c:v>21.511360760696192</c:v>
                </c:pt>
                <c:pt idx="325">
                  <c:v>21.165469647808642</c:v>
                </c:pt>
                <c:pt idx="326">
                  <c:v>19.63631361260925</c:v>
                </c:pt>
                <c:pt idx="327">
                  <c:v>14.12297247526601</c:v>
                </c:pt>
                <c:pt idx="328">
                  <c:v>20.680197090209891</c:v>
                </c:pt>
                <c:pt idx="329">
                  <c:v>19.628910273770913</c:v>
                </c:pt>
                <c:pt idx="330">
                  <c:v>15.936529892826487</c:v>
                </c:pt>
                <c:pt idx="331">
                  <c:v>21.165681119369022</c:v>
                </c:pt>
                <c:pt idx="332">
                  <c:v>19.179332626593244</c:v>
                </c:pt>
                <c:pt idx="333">
                  <c:v>16.412449405056865</c:v>
                </c:pt>
                <c:pt idx="334">
                  <c:v>13.447492921519684</c:v>
                </c:pt>
                <c:pt idx="335">
                  <c:v>17.157742879903626</c:v>
                </c:pt>
                <c:pt idx="336">
                  <c:v>15.958859502046113</c:v>
                </c:pt>
                <c:pt idx="337">
                  <c:v>17.904323788728462</c:v>
                </c:pt>
                <c:pt idx="338">
                  <c:v>16.18328689646221</c:v>
                </c:pt>
                <c:pt idx="339">
                  <c:v>19.641055707711878</c:v>
                </c:pt>
                <c:pt idx="340">
                  <c:v>21.897742452181408</c:v>
                </c:pt>
                <c:pt idx="341">
                  <c:v>18.59848123467123</c:v>
                </c:pt>
                <c:pt idx="342">
                  <c:v>16.243231604669397</c:v>
                </c:pt>
                <c:pt idx="343">
                  <c:v>11.392369784052867</c:v>
                </c:pt>
                <c:pt idx="344">
                  <c:v>20.38259119153717</c:v>
                </c:pt>
                <c:pt idx="345">
                  <c:v>19.050043147789921</c:v>
                </c:pt>
                <c:pt idx="346">
                  <c:v>19.221140689514932</c:v>
                </c:pt>
                <c:pt idx="347">
                  <c:v>14.326288909635458</c:v>
                </c:pt>
                <c:pt idx="348">
                  <c:v>17.056193988139142</c:v>
                </c:pt>
                <c:pt idx="349">
                  <c:v>19.793574686033814</c:v>
                </c:pt>
                <c:pt idx="350">
                  <c:v>20.458512076887715</c:v>
                </c:pt>
                <c:pt idx="351">
                  <c:v>18.948961924645182</c:v>
                </c:pt>
                <c:pt idx="352">
                  <c:v>16.002492007281454</c:v>
                </c:pt>
                <c:pt idx="353">
                  <c:v>16.797028691429258</c:v>
                </c:pt>
                <c:pt idx="354">
                  <c:v>21.673341554760867</c:v>
                </c:pt>
                <c:pt idx="355">
                  <c:v>12.065730861655974</c:v>
                </c:pt>
                <c:pt idx="356">
                  <c:v>15.17220917937059</c:v>
                </c:pt>
                <c:pt idx="357">
                  <c:v>15.58605074730405</c:v>
                </c:pt>
                <c:pt idx="358">
                  <c:v>18.627649693890564</c:v>
                </c:pt>
                <c:pt idx="359">
                  <c:v>23.386017027085863</c:v>
                </c:pt>
                <c:pt idx="360">
                  <c:v>18.993821140371235</c:v>
                </c:pt>
                <c:pt idx="361">
                  <c:v>19.735008875169189</c:v>
                </c:pt>
                <c:pt idx="362">
                  <c:v>18.092897077986496</c:v>
                </c:pt>
                <c:pt idx="363">
                  <c:v>25.461907664628068</c:v>
                </c:pt>
                <c:pt idx="364">
                  <c:v>19.184854409938715</c:v>
                </c:pt>
                <c:pt idx="365">
                  <c:v>22.299698205319469</c:v>
                </c:pt>
                <c:pt idx="366">
                  <c:v>19.276962027063846</c:v>
                </c:pt>
                <c:pt idx="367">
                  <c:v>19.386923586196968</c:v>
                </c:pt>
                <c:pt idx="368">
                  <c:v>18.994380200287221</c:v>
                </c:pt>
                <c:pt idx="369">
                  <c:v>20.589335305948509</c:v>
                </c:pt>
                <c:pt idx="370">
                  <c:v>18.959152414101055</c:v>
                </c:pt>
                <c:pt idx="371">
                  <c:v>21.025635993253324</c:v>
                </c:pt>
                <c:pt idx="372">
                  <c:v>15.27156081136361</c:v>
                </c:pt>
                <c:pt idx="373">
                  <c:v>16.939358867515757</c:v>
                </c:pt>
                <c:pt idx="374">
                  <c:v>20.642747979891865</c:v>
                </c:pt>
                <c:pt idx="375">
                  <c:v>17.684388957838504</c:v>
                </c:pt>
                <c:pt idx="376">
                  <c:v>20.904684016604943</c:v>
                </c:pt>
                <c:pt idx="377">
                  <c:v>20.642521893909063</c:v>
                </c:pt>
                <c:pt idx="378">
                  <c:v>19.516132169822466</c:v>
                </c:pt>
                <c:pt idx="379">
                  <c:v>14.789530707202461</c:v>
                </c:pt>
                <c:pt idx="380">
                  <c:v>18.073375043577595</c:v>
                </c:pt>
                <c:pt idx="381">
                  <c:v>20.960640727753621</c:v>
                </c:pt>
                <c:pt idx="382">
                  <c:v>18.23680833383596</c:v>
                </c:pt>
                <c:pt idx="383">
                  <c:v>20.158147092718952</c:v>
                </c:pt>
                <c:pt idx="384">
                  <c:v>20.853546286676668</c:v>
                </c:pt>
                <c:pt idx="385">
                  <c:v>17.973013544087866</c:v>
                </c:pt>
                <c:pt idx="386">
                  <c:v>15.389072292452411</c:v>
                </c:pt>
                <c:pt idx="387">
                  <c:v>19.632676948842644</c:v>
                </c:pt>
                <c:pt idx="388">
                  <c:v>22.253970584037202</c:v>
                </c:pt>
                <c:pt idx="389">
                  <c:v>20.870161031413343</c:v>
                </c:pt>
                <c:pt idx="390">
                  <c:v>17.446002337527361</c:v>
                </c:pt>
                <c:pt idx="391">
                  <c:v>17.376315684729629</c:v>
                </c:pt>
                <c:pt idx="392">
                  <c:v>19.717288959570027</c:v>
                </c:pt>
                <c:pt idx="393">
                  <c:v>18.585215147811947</c:v>
                </c:pt>
                <c:pt idx="394">
                  <c:v>17.868066649541326</c:v>
                </c:pt>
                <c:pt idx="395">
                  <c:v>17.733652732507828</c:v>
                </c:pt>
                <c:pt idx="396">
                  <c:v>18.267370410349567</c:v>
                </c:pt>
                <c:pt idx="397">
                  <c:v>19.603092700885842</c:v>
                </c:pt>
                <c:pt idx="398">
                  <c:v>20.252535976981104</c:v>
                </c:pt>
                <c:pt idx="399">
                  <c:v>20.218163656690258</c:v>
                </c:pt>
                <c:pt idx="400">
                  <c:v>22.660067298848638</c:v>
                </c:pt>
                <c:pt idx="401">
                  <c:v>18.680686577672326</c:v>
                </c:pt>
                <c:pt idx="402">
                  <c:v>20.620765285505364</c:v>
                </c:pt>
                <c:pt idx="403">
                  <c:v>20.370647512685277</c:v>
                </c:pt>
                <c:pt idx="404">
                  <c:v>17.730011986944088</c:v>
                </c:pt>
                <c:pt idx="405">
                  <c:v>19.117472424211272</c:v>
                </c:pt>
                <c:pt idx="406">
                  <c:v>18.763383053920986</c:v>
                </c:pt>
                <c:pt idx="407">
                  <c:v>18.690610715968131</c:v>
                </c:pt>
                <c:pt idx="408">
                  <c:v>19.212850785733913</c:v>
                </c:pt>
                <c:pt idx="409">
                  <c:v>22.045670797172789</c:v>
                </c:pt>
                <c:pt idx="410">
                  <c:v>19.843558700450508</c:v>
                </c:pt>
                <c:pt idx="411">
                  <c:v>17.819633306083379</c:v>
                </c:pt>
                <c:pt idx="412">
                  <c:v>17.777652267789211</c:v>
                </c:pt>
                <c:pt idx="413">
                  <c:v>22.735143635604164</c:v>
                </c:pt>
                <c:pt idx="414">
                  <c:v>20.238450476732755</c:v>
                </c:pt>
                <c:pt idx="415">
                  <c:v>19.943533261341425</c:v>
                </c:pt>
                <c:pt idx="416">
                  <c:v>20.628183048558469</c:v>
                </c:pt>
                <c:pt idx="417">
                  <c:v>21.067935123127064</c:v>
                </c:pt>
                <c:pt idx="418">
                  <c:v>18.240178050904216</c:v>
                </c:pt>
                <c:pt idx="419">
                  <c:v>22.123434724375414</c:v>
                </c:pt>
                <c:pt idx="420">
                  <c:v>17.813595143326708</c:v>
                </c:pt>
                <c:pt idx="421">
                  <c:v>21.612121730675213</c:v>
                </c:pt>
                <c:pt idx="422">
                  <c:v>19.401578413665874</c:v>
                </c:pt>
                <c:pt idx="423">
                  <c:v>16.260723421799341</c:v>
                </c:pt>
                <c:pt idx="424">
                  <c:v>19.061101558944934</c:v>
                </c:pt>
                <c:pt idx="425">
                  <c:v>20.084075918939352</c:v>
                </c:pt>
                <c:pt idx="426">
                  <c:v>20.891964587651131</c:v>
                </c:pt>
                <c:pt idx="427">
                  <c:v>21.073062843930302</c:v>
                </c:pt>
                <c:pt idx="428">
                  <c:v>18.824514969520834</c:v>
                </c:pt>
                <c:pt idx="429">
                  <c:v>20.314314176633445</c:v>
                </c:pt>
                <c:pt idx="430">
                  <c:v>20.28128658388454</c:v>
                </c:pt>
                <c:pt idx="431">
                  <c:v>19.904225935788091</c:v>
                </c:pt>
                <c:pt idx="432">
                  <c:v>22.204489428524084</c:v>
                </c:pt>
                <c:pt idx="433">
                  <c:v>18.659594076832875</c:v>
                </c:pt>
                <c:pt idx="434">
                  <c:v>16.853603886424953</c:v>
                </c:pt>
                <c:pt idx="435">
                  <c:v>20.247103743866472</c:v>
                </c:pt>
                <c:pt idx="436">
                  <c:v>17.447106629219135</c:v>
                </c:pt>
                <c:pt idx="437">
                  <c:v>21.019382176364399</c:v>
                </c:pt>
                <c:pt idx="438">
                  <c:v>21.325876692045636</c:v>
                </c:pt>
                <c:pt idx="439">
                  <c:v>20.297165219781093</c:v>
                </c:pt>
                <c:pt idx="440">
                  <c:v>20.159488863249173</c:v>
                </c:pt>
                <c:pt idx="441">
                  <c:v>23.581549688612803</c:v>
                </c:pt>
                <c:pt idx="442">
                  <c:v>22.004596389802501</c:v>
                </c:pt>
                <c:pt idx="443">
                  <c:v>20.01832204819387</c:v>
                </c:pt>
                <c:pt idx="444">
                  <c:v>22.249718264969264</c:v>
                </c:pt>
                <c:pt idx="445">
                  <c:v>18.569028326319959</c:v>
                </c:pt>
                <c:pt idx="446">
                  <c:v>20.067058256188204</c:v>
                </c:pt>
                <c:pt idx="447">
                  <c:v>21.867066549458233</c:v>
                </c:pt>
                <c:pt idx="448">
                  <c:v>20.798932178953024</c:v>
                </c:pt>
                <c:pt idx="449">
                  <c:v>21.035929576126566</c:v>
                </c:pt>
                <c:pt idx="450">
                  <c:v>20.008983187527491</c:v>
                </c:pt>
                <c:pt idx="451">
                  <c:v>20.997853184694758</c:v>
                </c:pt>
                <c:pt idx="452">
                  <c:v>17.498345037848544</c:v>
                </c:pt>
                <c:pt idx="453">
                  <c:v>22.3018453063934</c:v>
                </c:pt>
                <c:pt idx="454">
                  <c:v>21.363005644285188</c:v>
                </c:pt>
                <c:pt idx="455">
                  <c:v>20.492063059221056</c:v>
                </c:pt>
                <c:pt idx="456">
                  <c:v>21.304206427482235</c:v>
                </c:pt>
                <c:pt idx="457">
                  <c:v>21.90726995932182</c:v>
                </c:pt>
                <c:pt idx="458">
                  <c:v>21.274050809793398</c:v>
                </c:pt>
                <c:pt idx="459">
                  <c:v>21.52078765735234</c:v>
                </c:pt>
                <c:pt idx="460">
                  <c:v>21.16824853637512</c:v>
                </c:pt>
                <c:pt idx="461">
                  <c:v>21.194122641082338</c:v>
                </c:pt>
                <c:pt idx="462">
                  <c:v>22.038367008054355</c:v>
                </c:pt>
                <c:pt idx="463">
                  <c:v>24.342251999082531</c:v>
                </c:pt>
                <c:pt idx="464">
                  <c:v>23.339538229433025</c:v>
                </c:pt>
                <c:pt idx="465">
                  <c:v>21.468474121106638</c:v>
                </c:pt>
                <c:pt idx="466">
                  <c:v>20.794928249851793</c:v>
                </c:pt>
                <c:pt idx="467">
                  <c:v>20.716214668563094</c:v>
                </c:pt>
                <c:pt idx="468">
                  <c:v>20.747534598157152</c:v>
                </c:pt>
                <c:pt idx="469">
                  <c:v>19.354905982834914</c:v>
                </c:pt>
                <c:pt idx="470">
                  <c:v>24.263112290893147</c:v>
                </c:pt>
                <c:pt idx="471">
                  <c:v>20.539649509683318</c:v>
                </c:pt>
                <c:pt idx="472">
                  <c:v>21.258833079156187</c:v>
                </c:pt>
                <c:pt idx="473">
                  <c:v>17.976661434005667</c:v>
                </c:pt>
                <c:pt idx="474">
                  <c:v>21.809576579934898</c:v>
                </c:pt>
                <c:pt idx="475">
                  <c:v>22.258610680924242</c:v>
                </c:pt>
                <c:pt idx="476">
                  <c:v>21.767446692117115</c:v>
                </c:pt>
                <c:pt idx="477">
                  <c:v>22.720579844876422</c:v>
                </c:pt>
                <c:pt idx="478">
                  <c:v>21.303219520071977</c:v>
                </c:pt>
                <c:pt idx="479">
                  <c:v>21.654444591718292</c:v>
                </c:pt>
                <c:pt idx="480">
                  <c:v>23.66773312321321</c:v>
                </c:pt>
                <c:pt idx="481">
                  <c:v>20.77737344418475</c:v>
                </c:pt>
                <c:pt idx="482">
                  <c:v>22.080697567016681</c:v>
                </c:pt>
                <c:pt idx="483">
                  <c:v>20.84814916732206</c:v>
                </c:pt>
                <c:pt idx="484">
                  <c:v>22.688354371818043</c:v>
                </c:pt>
                <c:pt idx="485">
                  <c:v>22.267938363380033</c:v>
                </c:pt>
                <c:pt idx="486">
                  <c:v>22.718743372416245</c:v>
                </c:pt>
                <c:pt idx="487">
                  <c:v>22.934909284057635</c:v>
                </c:pt>
                <c:pt idx="488">
                  <c:v>22.876856815368431</c:v>
                </c:pt>
                <c:pt idx="489">
                  <c:v>24.411076405024069</c:v>
                </c:pt>
                <c:pt idx="490">
                  <c:v>21.186981773396919</c:v>
                </c:pt>
                <c:pt idx="491">
                  <c:v>22.354584625301065</c:v>
                </c:pt>
                <c:pt idx="492">
                  <c:v>22.485232051144909</c:v>
                </c:pt>
                <c:pt idx="493">
                  <c:v>20.167765910152816</c:v>
                </c:pt>
                <c:pt idx="494">
                  <c:v>24.705012796454294</c:v>
                </c:pt>
                <c:pt idx="495">
                  <c:v>20.392562659936988</c:v>
                </c:pt>
                <c:pt idx="496">
                  <c:v>22.43042130105167</c:v>
                </c:pt>
                <c:pt idx="497">
                  <c:v>21.590967196670842</c:v>
                </c:pt>
                <c:pt idx="498">
                  <c:v>21.548501935700425</c:v>
                </c:pt>
                <c:pt idx="499">
                  <c:v>22.429132760460366</c:v>
                </c:pt>
                <c:pt idx="500">
                  <c:v>22.418082134646756</c:v>
                </c:pt>
                <c:pt idx="501">
                  <c:v>24.159605247574149</c:v>
                </c:pt>
                <c:pt idx="502">
                  <c:v>22.487078221591368</c:v>
                </c:pt>
                <c:pt idx="503">
                  <c:v>23.361410274520708</c:v>
                </c:pt>
                <c:pt idx="504">
                  <c:v>20.436396629828707</c:v>
                </c:pt>
                <c:pt idx="505">
                  <c:v>23.106504789753799</c:v>
                </c:pt>
                <c:pt idx="506">
                  <c:v>20.478823422816223</c:v>
                </c:pt>
                <c:pt idx="507">
                  <c:v>21.937985399227873</c:v>
                </c:pt>
                <c:pt idx="508">
                  <c:v>21.57450460245169</c:v>
                </c:pt>
                <c:pt idx="509">
                  <c:v>22.112320377185128</c:v>
                </c:pt>
                <c:pt idx="510">
                  <c:v>21.595170912106347</c:v>
                </c:pt>
                <c:pt idx="511">
                  <c:v>21.577232845791951</c:v>
                </c:pt>
                <c:pt idx="512">
                  <c:v>22.452302725706613</c:v>
                </c:pt>
                <c:pt idx="513">
                  <c:v>21.082079108143873</c:v>
                </c:pt>
                <c:pt idx="514">
                  <c:v>22.906036003991574</c:v>
                </c:pt>
                <c:pt idx="515">
                  <c:v>21.366999503881001</c:v>
                </c:pt>
                <c:pt idx="516">
                  <c:v>23.191445215659446</c:v>
                </c:pt>
                <c:pt idx="517">
                  <c:v>22.420448532097698</c:v>
                </c:pt>
                <c:pt idx="518">
                  <c:v>20.56596881884975</c:v>
                </c:pt>
                <c:pt idx="519">
                  <c:v>21.797454991306857</c:v>
                </c:pt>
                <c:pt idx="520">
                  <c:v>24.368535339869428</c:v>
                </c:pt>
                <c:pt idx="521">
                  <c:v>22.863149066052692</c:v>
                </c:pt>
                <c:pt idx="522">
                  <c:v>21.166857299246924</c:v>
                </c:pt>
                <c:pt idx="523">
                  <c:v>22.504397864613559</c:v>
                </c:pt>
                <c:pt idx="524">
                  <c:v>20.335041454161104</c:v>
                </c:pt>
                <c:pt idx="525">
                  <c:v>20.96847225202491</c:v>
                </c:pt>
                <c:pt idx="526">
                  <c:v>22.197578992727099</c:v>
                </c:pt>
                <c:pt idx="527">
                  <c:v>21.778227862308064</c:v>
                </c:pt>
                <c:pt idx="528">
                  <c:v>21.31090577941746</c:v>
                </c:pt>
                <c:pt idx="529">
                  <c:v>21.235638111268734</c:v>
                </c:pt>
                <c:pt idx="530">
                  <c:v>18.306577980778783</c:v>
                </c:pt>
                <c:pt idx="531">
                  <c:v>25.102676815547728</c:v>
                </c:pt>
                <c:pt idx="532">
                  <c:v>20.518757695801639</c:v>
                </c:pt>
                <c:pt idx="533">
                  <c:v>20.864348544998265</c:v>
                </c:pt>
                <c:pt idx="534">
                  <c:v>21.488822178275608</c:v>
                </c:pt>
                <c:pt idx="535">
                  <c:v>21.064175306901721</c:v>
                </c:pt>
                <c:pt idx="536">
                  <c:v>21.504786665584849</c:v>
                </c:pt>
                <c:pt idx="537">
                  <c:v>20.176730931997202</c:v>
                </c:pt>
                <c:pt idx="538">
                  <c:v>23.121357740107239</c:v>
                </c:pt>
                <c:pt idx="539">
                  <c:v>22.629076573115384</c:v>
                </c:pt>
                <c:pt idx="540">
                  <c:v>23.700439687204337</c:v>
                </c:pt>
                <c:pt idx="541">
                  <c:v>20.560321909637363</c:v>
                </c:pt>
                <c:pt idx="542">
                  <c:v>21.452619788429494</c:v>
                </c:pt>
                <c:pt idx="543">
                  <c:v>21.066415020091728</c:v>
                </c:pt>
                <c:pt idx="544">
                  <c:v>22.701277189106776</c:v>
                </c:pt>
                <c:pt idx="545">
                  <c:v>23.746891383415299</c:v>
                </c:pt>
                <c:pt idx="546">
                  <c:v>22.388119104545659</c:v>
                </c:pt>
                <c:pt idx="547">
                  <c:v>24.768971249773237</c:v>
                </c:pt>
                <c:pt idx="548">
                  <c:v>24.704189146304206</c:v>
                </c:pt>
                <c:pt idx="549">
                  <c:v>23.931828266644022</c:v>
                </c:pt>
                <c:pt idx="550">
                  <c:v>23.0166190702991</c:v>
                </c:pt>
                <c:pt idx="551">
                  <c:v>24.23215104776056</c:v>
                </c:pt>
                <c:pt idx="552">
                  <c:v>23.723791328775754</c:v>
                </c:pt>
                <c:pt idx="553">
                  <c:v>22.504532830025177</c:v>
                </c:pt>
                <c:pt idx="554">
                  <c:v>23.902177635791237</c:v>
                </c:pt>
                <c:pt idx="555">
                  <c:v>24.711476587868667</c:v>
                </c:pt>
                <c:pt idx="556">
                  <c:v>22.952036717370802</c:v>
                </c:pt>
                <c:pt idx="557">
                  <c:v>24.349442411542164</c:v>
                </c:pt>
                <c:pt idx="558">
                  <c:v>23.382256002959565</c:v>
                </c:pt>
                <c:pt idx="559">
                  <c:v>23.302220284094034</c:v>
                </c:pt>
                <c:pt idx="560">
                  <c:v>24.180253575755071</c:v>
                </c:pt>
                <c:pt idx="561">
                  <c:v>23.972368347408441</c:v>
                </c:pt>
                <c:pt idx="562">
                  <c:v>24.497377591652338</c:v>
                </c:pt>
                <c:pt idx="563">
                  <c:v>21.304680919704218</c:v>
                </c:pt>
                <c:pt idx="564">
                  <c:v>24.385093390151585</c:v>
                </c:pt>
                <c:pt idx="565">
                  <c:v>23.232266760695278</c:v>
                </c:pt>
                <c:pt idx="566">
                  <c:v>24.137079544405982</c:v>
                </c:pt>
                <c:pt idx="567">
                  <c:v>24.168678972260043</c:v>
                </c:pt>
                <c:pt idx="568">
                  <c:v>23.852288975397986</c:v>
                </c:pt>
                <c:pt idx="569">
                  <c:v>24.339686024230769</c:v>
                </c:pt>
                <c:pt idx="570">
                  <c:v>23.577831759807612</c:v>
                </c:pt>
                <c:pt idx="571">
                  <c:v>23.224861905319312</c:v>
                </c:pt>
                <c:pt idx="572">
                  <c:v>22.210822544021035</c:v>
                </c:pt>
                <c:pt idx="573">
                  <c:v>22.01638273300399</c:v>
                </c:pt>
                <c:pt idx="574">
                  <c:v>23.910335145488407</c:v>
                </c:pt>
                <c:pt idx="575">
                  <c:v>23.928259349021879</c:v>
                </c:pt>
                <c:pt idx="576">
                  <c:v>23.206160971353253</c:v>
                </c:pt>
                <c:pt idx="577">
                  <c:v>24.247335993434284</c:v>
                </c:pt>
                <c:pt idx="578">
                  <c:v>24.794825596738026</c:v>
                </c:pt>
                <c:pt idx="579">
                  <c:v>23.599206611002252</c:v>
                </c:pt>
                <c:pt idx="580">
                  <c:v>25.464165998036215</c:v>
                </c:pt>
                <c:pt idx="581">
                  <c:v>24.264237179831341</c:v>
                </c:pt>
                <c:pt idx="582">
                  <c:v>24.787390765294813</c:v>
                </c:pt>
                <c:pt idx="583">
                  <c:v>23.314603594540536</c:v>
                </c:pt>
                <c:pt idx="584">
                  <c:v>23.705752584076155</c:v>
                </c:pt>
                <c:pt idx="585">
                  <c:v>24.029466339246095</c:v>
                </c:pt>
                <c:pt idx="586">
                  <c:v>24.770517960807297</c:v>
                </c:pt>
                <c:pt idx="587">
                  <c:v>26.305582367474507</c:v>
                </c:pt>
                <c:pt idx="588">
                  <c:v>24.770867560733691</c:v>
                </c:pt>
                <c:pt idx="589">
                  <c:v>24.961626566724014</c:v>
                </c:pt>
                <c:pt idx="590">
                  <c:v>24.139711844438455</c:v>
                </c:pt>
                <c:pt idx="591">
                  <c:v>23.965605462649716</c:v>
                </c:pt>
                <c:pt idx="592">
                  <c:v>26.41109991684116</c:v>
                </c:pt>
                <c:pt idx="593">
                  <c:v>23.717401553247122</c:v>
                </c:pt>
                <c:pt idx="594">
                  <c:v>23.878330364780151</c:v>
                </c:pt>
                <c:pt idx="595">
                  <c:v>24.4364892106497</c:v>
                </c:pt>
                <c:pt idx="596">
                  <c:v>24.093103594883257</c:v>
                </c:pt>
                <c:pt idx="597">
                  <c:v>24.765401764241034</c:v>
                </c:pt>
                <c:pt idx="598">
                  <c:v>24.710584603325611</c:v>
                </c:pt>
                <c:pt idx="599">
                  <c:v>24.31881028694384</c:v>
                </c:pt>
                <c:pt idx="600">
                  <c:v>25.065533606799043</c:v>
                </c:pt>
                <c:pt idx="601">
                  <c:v>24.703233110927243</c:v>
                </c:pt>
                <c:pt idx="602">
                  <c:v>23.603071427490292</c:v>
                </c:pt>
                <c:pt idx="603">
                  <c:v>26.381175826486931</c:v>
                </c:pt>
                <c:pt idx="604">
                  <c:v>24.601244781738739</c:v>
                </c:pt>
                <c:pt idx="605">
                  <c:v>24.896932590223617</c:v>
                </c:pt>
                <c:pt idx="606">
                  <c:v>25.601318297453638</c:v>
                </c:pt>
                <c:pt idx="607">
                  <c:v>24.148467099517202</c:v>
                </c:pt>
                <c:pt idx="608">
                  <c:v>23.527141297071307</c:v>
                </c:pt>
                <c:pt idx="609">
                  <c:v>24.098287129264218</c:v>
                </c:pt>
                <c:pt idx="610">
                  <c:v>25.182244807428322</c:v>
                </c:pt>
                <c:pt idx="611">
                  <c:v>24.178833215071187</c:v>
                </c:pt>
                <c:pt idx="612">
                  <c:v>25.502518291279262</c:v>
                </c:pt>
                <c:pt idx="613">
                  <c:v>24.834826936870463</c:v>
                </c:pt>
                <c:pt idx="614">
                  <c:v>23.718218213724803</c:v>
                </c:pt>
                <c:pt idx="615">
                  <c:v>24.719017009233678</c:v>
                </c:pt>
                <c:pt idx="616">
                  <c:v>24.559464479697596</c:v>
                </c:pt>
                <c:pt idx="617">
                  <c:v>25.431089765921048</c:v>
                </c:pt>
                <c:pt idx="618">
                  <c:v>24.96057403149802</c:v>
                </c:pt>
                <c:pt idx="619">
                  <c:v>25.171139520796377</c:v>
                </c:pt>
                <c:pt idx="620">
                  <c:v>25.862701621357246</c:v>
                </c:pt>
                <c:pt idx="621">
                  <c:v>24.39262583929402</c:v>
                </c:pt>
                <c:pt idx="622">
                  <c:v>25.14444792164813</c:v>
                </c:pt>
                <c:pt idx="623">
                  <c:v>25.182089587990898</c:v>
                </c:pt>
                <c:pt idx="624">
                  <c:v>24.568744456299747</c:v>
                </c:pt>
                <c:pt idx="625">
                  <c:v>24.533995892693262</c:v>
                </c:pt>
                <c:pt idx="626">
                  <c:v>24.910440281798238</c:v>
                </c:pt>
                <c:pt idx="627">
                  <c:v>25.529573020119003</c:v>
                </c:pt>
                <c:pt idx="628">
                  <c:v>24.841272991005503</c:v>
                </c:pt>
                <c:pt idx="629">
                  <c:v>25.598668464481499</c:v>
                </c:pt>
                <c:pt idx="630">
                  <c:v>24.802108386289504</c:v>
                </c:pt>
                <c:pt idx="631">
                  <c:v>25.020286253064413</c:v>
                </c:pt>
                <c:pt idx="632">
                  <c:v>24.557835445222981</c:v>
                </c:pt>
                <c:pt idx="633">
                  <c:v>24.940922346834594</c:v>
                </c:pt>
                <c:pt idx="634">
                  <c:v>25.172132361310968</c:v>
                </c:pt>
                <c:pt idx="635">
                  <c:v>27.30863323805691</c:v>
                </c:pt>
                <c:pt idx="636">
                  <c:v>25.15920900991323</c:v>
                </c:pt>
                <c:pt idx="637">
                  <c:v>22.856168320866281</c:v>
                </c:pt>
                <c:pt idx="638">
                  <c:v>24.426366711658847</c:v>
                </c:pt>
                <c:pt idx="639">
                  <c:v>25.908009985904847</c:v>
                </c:pt>
                <c:pt idx="640">
                  <c:v>25.564843686282369</c:v>
                </c:pt>
                <c:pt idx="641">
                  <c:v>25.49984749463772</c:v>
                </c:pt>
                <c:pt idx="642">
                  <c:v>25.555533725007223</c:v>
                </c:pt>
                <c:pt idx="643">
                  <c:v>24.379893416239408</c:v>
                </c:pt>
                <c:pt idx="644">
                  <c:v>25.29523848978867</c:v>
                </c:pt>
                <c:pt idx="645">
                  <c:v>25.169762179655201</c:v>
                </c:pt>
                <c:pt idx="646">
                  <c:v>26.12504194691844</c:v>
                </c:pt>
                <c:pt idx="647">
                  <c:v>25.560454824794675</c:v>
                </c:pt>
                <c:pt idx="648">
                  <c:v>24.531708020174374</c:v>
                </c:pt>
                <c:pt idx="649">
                  <c:v>25.577523426684333</c:v>
                </c:pt>
                <c:pt idx="650">
                  <c:v>25.595115618417132</c:v>
                </c:pt>
                <c:pt idx="651">
                  <c:v>25.827893546089246</c:v>
                </c:pt>
                <c:pt idx="652">
                  <c:v>25.614972860857524</c:v>
                </c:pt>
                <c:pt idx="653">
                  <c:v>24.863237895499601</c:v>
                </c:pt>
                <c:pt idx="654">
                  <c:v>25.824095877808841</c:v>
                </c:pt>
                <c:pt idx="655">
                  <c:v>25.071710748198672</c:v>
                </c:pt>
                <c:pt idx="656">
                  <c:v>24.747027550561882</c:v>
                </c:pt>
                <c:pt idx="657">
                  <c:v>24.671220283039084</c:v>
                </c:pt>
                <c:pt idx="658">
                  <c:v>25.8661661567638</c:v>
                </c:pt>
                <c:pt idx="659">
                  <c:v>24.74263392778569</c:v>
                </c:pt>
                <c:pt idx="660">
                  <c:v>25.980673171857767</c:v>
                </c:pt>
                <c:pt idx="661">
                  <c:v>25.592617133429805</c:v>
                </c:pt>
                <c:pt idx="662">
                  <c:v>25.579752441831882</c:v>
                </c:pt>
                <c:pt idx="663">
                  <c:v>25.541832147812105</c:v>
                </c:pt>
                <c:pt idx="664">
                  <c:v>25.999659407185565</c:v>
                </c:pt>
                <c:pt idx="665">
                  <c:v>24.865589445524673</c:v>
                </c:pt>
                <c:pt idx="666">
                  <c:v>25.24244310482667</c:v>
                </c:pt>
                <c:pt idx="667">
                  <c:v>26.274794372522898</c:v>
                </c:pt>
                <c:pt idx="668">
                  <c:v>25.811712725934143</c:v>
                </c:pt>
                <c:pt idx="669">
                  <c:v>25.457998274584504</c:v>
                </c:pt>
                <c:pt idx="670">
                  <c:v>26.702465069160862</c:v>
                </c:pt>
                <c:pt idx="671">
                  <c:v>26.623181051487183</c:v>
                </c:pt>
                <c:pt idx="672">
                  <c:v>25.272499743281276</c:v>
                </c:pt>
                <c:pt idx="673">
                  <c:v>26.593456777466947</c:v>
                </c:pt>
                <c:pt idx="674">
                  <c:v>25.503815489494443</c:v>
                </c:pt>
                <c:pt idx="675">
                  <c:v>26.263444785725714</c:v>
                </c:pt>
                <c:pt idx="676">
                  <c:v>25.308233929086999</c:v>
                </c:pt>
                <c:pt idx="677">
                  <c:v>26.419898323176728</c:v>
                </c:pt>
                <c:pt idx="678">
                  <c:v>25.906596520229623</c:v>
                </c:pt>
                <c:pt idx="679">
                  <c:v>25.773471347318228</c:v>
                </c:pt>
                <c:pt idx="680">
                  <c:v>24.859764898716378</c:v>
                </c:pt>
                <c:pt idx="681">
                  <c:v>25.960399649217234</c:v>
                </c:pt>
                <c:pt idx="682">
                  <c:v>26.534666392408059</c:v>
                </c:pt>
                <c:pt idx="683">
                  <c:v>26.208055693654412</c:v>
                </c:pt>
                <c:pt idx="684">
                  <c:v>26.584549419972564</c:v>
                </c:pt>
                <c:pt idx="685">
                  <c:v>25.741475811397365</c:v>
                </c:pt>
                <c:pt idx="686">
                  <c:v>26.18616385168265</c:v>
                </c:pt>
                <c:pt idx="687">
                  <c:v>26.179504723365827</c:v>
                </c:pt>
                <c:pt idx="688">
                  <c:v>25.912299407182335</c:v>
                </c:pt>
                <c:pt idx="689">
                  <c:v>25.729915113095483</c:v>
                </c:pt>
                <c:pt idx="690">
                  <c:v>26.93251626521166</c:v>
                </c:pt>
                <c:pt idx="691">
                  <c:v>25.6195053092713</c:v>
                </c:pt>
                <c:pt idx="692">
                  <c:v>26.203932835817547</c:v>
                </c:pt>
                <c:pt idx="693">
                  <c:v>26.155837813437515</c:v>
                </c:pt>
                <c:pt idx="694">
                  <c:v>25.460956609770975</c:v>
                </c:pt>
                <c:pt idx="695">
                  <c:v>25.530948174018839</c:v>
                </c:pt>
                <c:pt idx="696">
                  <c:v>25.492832320724876</c:v>
                </c:pt>
                <c:pt idx="697">
                  <c:v>25.256870107244051</c:v>
                </c:pt>
                <c:pt idx="698">
                  <c:v>26.912224233997648</c:v>
                </c:pt>
                <c:pt idx="699">
                  <c:v>25.919752960622446</c:v>
                </c:pt>
                <c:pt idx="700">
                  <c:v>26.816667574541778</c:v>
                </c:pt>
                <c:pt idx="701">
                  <c:v>25.998361030334927</c:v>
                </c:pt>
                <c:pt idx="702">
                  <c:v>26.003393815274276</c:v>
                </c:pt>
                <c:pt idx="703">
                  <c:v>26.247627496791658</c:v>
                </c:pt>
                <c:pt idx="704">
                  <c:v>25.894144394625364</c:v>
                </c:pt>
                <c:pt idx="705">
                  <c:v>25.715040580259299</c:v>
                </c:pt>
                <c:pt idx="706">
                  <c:v>25.128613032892375</c:v>
                </c:pt>
                <c:pt idx="707">
                  <c:v>25.994696637991989</c:v>
                </c:pt>
                <c:pt idx="708">
                  <c:v>25.43984613615509</c:v>
                </c:pt>
                <c:pt idx="709">
                  <c:v>26.747343278804166</c:v>
                </c:pt>
                <c:pt idx="710">
                  <c:v>25.67339807378622</c:v>
                </c:pt>
                <c:pt idx="711">
                  <c:v>26.508582565823911</c:v>
                </c:pt>
                <c:pt idx="712">
                  <c:v>25.905576148499357</c:v>
                </c:pt>
                <c:pt idx="713">
                  <c:v>27.276655449726128</c:v>
                </c:pt>
                <c:pt idx="714">
                  <c:v>27.524652024963025</c:v>
                </c:pt>
                <c:pt idx="715">
                  <c:v>26.157016545554377</c:v>
                </c:pt>
                <c:pt idx="716">
                  <c:v>25.709887779168398</c:v>
                </c:pt>
                <c:pt idx="717">
                  <c:v>25.571973555506094</c:v>
                </c:pt>
                <c:pt idx="718">
                  <c:v>25.863346310347531</c:v>
                </c:pt>
                <c:pt idx="719">
                  <c:v>25.800754570746733</c:v>
                </c:pt>
                <c:pt idx="720">
                  <c:v>25.881898293908773</c:v>
                </c:pt>
                <c:pt idx="721">
                  <c:v>26.588511638895913</c:v>
                </c:pt>
                <c:pt idx="722">
                  <c:v>25.934724873308401</c:v>
                </c:pt>
                <c:pt idx="723">
                  <c:v>26.882481320031481</c:v>
                </c:pt>
                <c:pt idx="724">
                  <c:v>25.946987741382205</c:v>
                </c:pt>
                <c:pt idx="725">
                  <c:v>26.343090831006084</c:v>
                </c:pt>
                <c:pt idx="726">
                  <c:v>26.245458658249301</c:v>
                </c:pt>
                <c:pt idx="727">
                  <c:v>25.863318581766933</c:v>
                </c:pt>
                <c:pt idx="728">
                  <c:v>26.042339657923513</c:v>
                </c:pt>
                <c:pt idx="729">
                  <c:v>27.083228068424106</c:v>
                </c:pt>
                <c:pt idx="730">
                  <c:v>26.142090257495095</c:v>
                </c:pt>
                <c:pt idx="731">
                  <c:v>26.321290719726857</c:v>
                </c:pt>
                <c:pt idx="732">
                  <c:v>26.462389431094866</c:v>
                </c:pt>
                <c:pt idx="733">
                  <c:v>26.558787790164008</c:v>
                </c:pt>
                <c:pt idx="734">
                  <c:v>26.765799998605239</c:v>
                </c:pt>
                <c:pt idx="735">
                  <c:v>26.055747058260469</c:v>
                </c:pt>
                <c:pt idx="736">
                  <c:v>26.533702084950747</c:v>
                </c:pt>
                <c:pt idx="737">
                  <c:v>26.203476294692805</c:v>
                </c:pt>
                <c:pt idx="738">
                  <c:v>26.850542471907698</c:v>
                </c:pt>
                <c:pt idx="739">
                  <c:v>26.466902337094762</c:v>
                </c:pt>
                <c:pt idx="740">
                  <c:v>27.415930052203137</c:v>
                </c:pt>
                <c:pt idx="741">
                  <c:v>26.492709507235933</c:v>
                </c:pt>
                <c:pt idx="742">
                  <c:v>27.118896365817626</c:v>
                </c:pt>
                <c:pt idx="743">
                  <c:v>27.613431203146629</c:v>
                </c:pt>
                <c:pt idx="744">
                  <c:v>27.214377783498527</c:v>
                </c:pt>
                <c:pt idx="745">
                  <c:v>26.636717864672335</c:v>
                </c:pt>
                <c:pt idx="746">
                  <c:v>26.755994888270887</c:v>
                </c:pt>
                <c:pt idx="747">
                  <c:v>26.746968234440661</c:v>
                </c:pt>
                <c:pt idx="748">
                  <c:v>26.821098593685029</c:v>
                </c:pt>
                <c:pt idx="749">
                  <c:v>26.516419465327914</c:v>
                </c:pt>
                <c:pt idx="750">
                  <c:v>27.253538109952153</c:v>
                </c:pt>
                <c:pt idx="751">
                  <c:v>27.461210761103125</c:v>
                </c:pt>
                <c:pt idx="752">
                  <c:v>26.376165093983044</c:v>
                </c:pt>
                <c:pt idx="753">
                  <c:v>26.656513212667722</c:v>
                </c:pt>
                <c:pt idx="754">
                  <c:v>27.053419400133834</c:v>
                </c:pt>
                <c:pt idx="755">
                  <c:v>26.510838829010972</c:v>
                </c:pt>
                <c:pt idx="756">
                  <c:v>26.91396140175658</c:v>
                </c:pt>
                <c:pt idx="757">
                  <c:v>26.475533169078648</c:v>
                </c:pt>
                <c:pt idx="758">
                  <c:v>27.019303557177281</c:v>
                </c:pt>
                <c:pt idx="759">
                  <c:v>27.212460563541573</c:v>
                </c:pt>
                <c:pt idx="760">
                  <c:v>27.124493182367654</c:v>
                </c:pt>
                <c:pt idx="761">
                  <c:v>26.795398560176071</c:v>
                </c:pt>
                <c:pt idx="762">
                  <c:v>27.031558200533723</c:v>
                </c:pt>
                <c:pt idx="763">
                  <c:v>26.922964188961469</c:v>
                </c:pt>
                <c:pt idx="764">
                  <c:v>27.757376238185621</c:v>
                </c:pt>
                <c:pt idx="765">
                  <c:v>26.182594419116022</c:v>
                </c:pt>
                <c:pt idx="766">
                  <c:v>26.833051325225089</c:v>
                </c:pt>
                <c:pt idx="767">
                  <c:v>27.028180177800515</c:v>
                </c:pt>
                <c:pt idx="768">
                  <c:v>26.593091925592816</c:v>
                </c:pt>
                <c:pt idx="769">
                  <c:v>26.795471093568391</c:v>
                </c:pt>
                <c:pt idx="770">
                  <c:v>27.099847327101905</c:v>
                </c:pt>
                <c:pt idx="771">
                  <c:v>26.761884873723819</c:v>
                </c:pt>
                <c:pt idx="772">
                  <c:v>26.734766087449298</c:v>
                </c:pt>
                <c:pt idx="773">
                  <c:v>27.258740673722212</c:v>
                </c:pt>
                <c:pt idx="774">
                  <c:v>27.657929461476463</c:v>
                </c:pt>
                <c:pt idx="775">
                  <c:v>27.341840182177787</c:v>
                </c:pt>
                <c:pt idx="776">
                  <c:v>27.245272295372335</c:v>
                </c:pt>
                <c:pt idx="777">
                  <c:v>27.061022163964548</c:v>
                </c:pt>
                <c:pt idx="778">
                  <c:v>27.446410725148056</c:v>
                </c:pt>
                <c:pt idx="779">
                  <c:v>27.511493558252429</c:v>
                </c:pt>
                <c:pt idx="780">
                  <c:v>27.302729622830391</c:v>
                </c:pt>
                <c:pt idx="781">
                  <c:v>27.212720884122803</c:v>
                </c:pt>
                <c:pt idx="782">
                  <c:v>26.961086112906379</c:v>
                </c:pt>
                <c:pt idx="783">
                  <c:v>27.074657239761198</c:v>
                </c:pt>
                <c:pt idx="784">
                  <c:v>26.961956308611668</c:v>
                </c:pt>
                <c:pt idx="785">
                  <c:v>27.188818255275827</c:v>
                </c:pt>
                <c:pt idx="786">
                  <c:v>27.101938843253006</c:v>
                </c:pt>
                <c:pt idx="787">
                  <c:v>27.794698791937979</c:v>
                </c:pt>
                <c:pt idx="788">
                  <c:v>27.669837246816691</c:v>
                </c:pt>
                <c:pt idx="789">
                  <c:v>27.508154897438402</c:v>
                </c:pt>
                <c:pt idx="790">
                  <c:v>27.129029805009594</c:v>
                </c:pt>
                <c:pt idx="791">
                  <c:v>27.20411748207648</c:v>
                </c:pt>
                <c:pt idx="792">
                  <c:v>26.643039900325888</c:v>
                </c:pt>
                <c:pt idx="793">
                  <c:v>27.38521712408518</c:v>
                </c:pt>
                <c:pt idx="794">
                  <c:v>27.243835532590385</c:v>
                </c:pt>
                <c:pt idx="795">
                  <c:v>26.692941248732104</c:v>
                </c:pt>
                <c:pt idx="796">
                  <c:v>27.706192253791745</c:v>
                </c:pt>
                <c:pt idx="797">
                  <c:v>26.919950419503316</c:v>
                </c:pt>
                <c:pt idx="798">
                  <c:v>27.485780937608506</c:v>
                </c:pt>
                <c:pt idx="799">
                  <c:v>26.821515547699956</c:v>
                </c:pt>
                <c:pt idx="800">
                  <c:v>27.710388367098613</c:v>
                </c:pt>
                <c:pt idx="801">
                  <c:v>27.051883768135308</c:v>
                </c:pt>
                <c:pt idx="802">
                  <c:v>27.408140264188461</c:v>
                </c:pt>
                <c:pt idx="803">
                  <c:v>27.217447088808179</c:v>
                </c:pt>
                <c:pt idx="804">
                  <c:v>27.78293588922751</c:v>
                </c:pt>
                <c:pt idx="805">
                  <c:v>27.130565499089091</c:v>
                </c:pt>
                <c:pt idx="806">
                  <c:v>27.691803199529517</c:v>
                </c:pt>
                <c:pt idx="807">
                  <c:v>27.058339971146594</c:v>
                </c:pt>
                <c:pt idx="808">
                  <c:v>27.319108120522188</c:v>
                </c:pt>
                <c:pt idx="809">
                  <c:v>27.165264610039713</c:v>
                </c:pt>
                <c:pt idx="810">
                  <c:v>27.632404860897744</c:v>
                </c:pt>
                <c:pt idx="811">
                  <c:v>27.991148191660304</c:v>
                </c:pt>
                <c:pt idx="812">
                  <c:v>27.658760344478907</c:v>
                </c:pt>
                <c:pt idx="813">
                  <c:v>27.294904134268176</c:v>
                </c:pt>
                <c:pt idx="814">
                  <c:v>27.578211957495398</c:v>
                </c:pt>
                <c:pt idx="815">
                  <c:v>26.873325909756318</c:v>
                </c:pt>
                <c:pt idx="816">
                  <c:v>27.657443816096436</c:v>
                </c:pt>
                <c:pt idx="817">
                  <c:v>27.699675001343024</c:v>
                </c:pt>
                <c:pt idx="818">
                  <c:v>27.468936208546175</c:v>
                </c:pt>
                <c:pt idx="819">
                  <c:v>27.281940593731903</c:v>
                </c:pt>
                <c:pt idx="820">
                  <c:v>28.187806613466972</c:v>
                </c:pt>
                <c:pt idx="821">
                  <c:v>27.95670103589438</c:v>
                </c:pt>
                <c:pt idx="822">
                  <c:v>27.84078268868468</c:v>
                </c:pt>
                <c:pt idx="823">
                  <c:v>27.954470816696869</c:v>
                </c:pt>
                <c:pt idx="824">
                  <c:v>27.193101513597082</c:v>
                </c:pt>
                <c:pt idx="825">
                  <c:v>26.89632843998665</c:v>
                </c:pt>
                <c:pt idx="826">
                  <c:v>27.926247592163442</c:v>
                </c:pt>
                <c:pt idx="827">
                  <c:v>27.8524281363987</c:v>
                </c:pt>
                <c:pt idx="828">
                  <c:v>27.482970319280806</c:v>
                </c:pt>
                <c:pt idx="829">
                  <c:v>27.12249849237341</c:v>
                </c:pt>
                <c:pt idx="830">
                  <c:v>27.284188483548878</c:v>
                </c:pt>
                <c:pt idx="831">
                  <c:v>27.370880080189018</c:v>
                </c:pt>
                <c:pt idx="832">
                  <c:v>28.059248637800895</c:v>
                </c:pt>
                <c:pt idx="833">
                  <c:v>27.35675813488297</c:v>
                </c:pt>
                <c:pt idx="834">
                  <c:v>27.410775232036119</c:v>
                </c:pt>
                <c:pt idx="835">
                  <c:v>27.735906218920569</c:v>
                </c:pt>
                <c:pt idx="836">
                  <c:v>27.950950446297529</c:v>
                </c:pt>
                <c:pt idx="837">
                  <c:v>28.087277383926946</c:v>
                </c:pt>
                <c:pt idx="838">
                  <c:v>27.979899536621794</c:v>
                </c:pt>
                <c:pt idx="839">
                  <c:v>27.952580030574474</c:v>
                </c:pt>
                <c:pt idx="840">
                  <c:v>27.619523436586007</c:v>
                </c:pt>
                <c:pt idx="841">
                  <c:v>27.483017857030198</c:v>
                </c:pt>
                <c:pt idx="842">
                  <c:v>27.965048516424371</c:v>
                </c:pt>
                <c:pt idx="843">
                  <c:v>27.715378804873037</c:v>
                </c:pt>
                <c:pt idx="844">
                  <c:v>27.663921141855585</c:v>
                </c:pt>
                <c:pt idx="845">
                  <c:v>27.707639535016799</c:v>
                </c:pt>
                <c:pt idx="846">
                  <c:v>28.256929538374401</c:v>
                </c:pt>
                <c:pt idx="847">
                  <c:v>28.010251163280042</c:v>
                </c:pt>
                <c:pt idx="848">
                  <c:v>27.701411266720516</c:v>
                </c:pt>
                <c:pt idx="849">
                  <c:v>27.879309419970497</c:v>
                </c:pt>
                <c:pt idx="850">
                  <c:v>28.341694635570654</c:v>
                </c:pt>
                <c:pt idx="851">
                  <c:v>28.235140863735481</c:v>
                </c:pt>
                <c:pt idx="852">
                  <c:v>27.73251171408748</c:v>
                </c:pt>
                <c:pt idx="853">
                  <c:v>28.479164113437388</c:v>
                </c:pt>
                <c:pt idx="854">
                  <c:v>27.731239389129495</c:v>
                </c:pt>
                <c:pt idx="855">
                  <c:v>28.367426305771389</c:v>
                </c:pt>
                <c:pt idx="856">
                  <c:v>27.857881895140199</c:v>
                </c:pt>
                <c:pt idx="857">
                  <c:v>28.324065886358408</c:v>
                </c:pt>
                <c:pt idx="858">
                  <c:v>27.858658103800003</c:v>
                </c:pt>
                <c:pt idx="859">
                  <c:v>27.812296424906389</c:v>
                </c:pt>
                <c:pt idx="860">
                  <c:v>28.068873984399438</c:v>
                </c:pt>
                <c:pt idx="861">
                  <c:v>27.616777818019802</c:v>
                </c:pt>
                <c:pt idx="862">
                  <c:v>27.997236375104599</c:v>
                </c:pt>
                <c:pt idx="863">
                  <c:v>28.837949765643852</c:v>
                </c:pt>
                <c:pt idx="864">
                  <c:v>28.04711846632717</c:v>
                </c:pt>
                <c:pt idx="865">
                  <c:v>27.889040224150236</c:v>
                </c:pt>
                <c:pt idx="866">
                  <c:v>27.861527542718935</c:v>
                </c:pt>
                <c:pt idx="867">
                  <c:v>27.846502322044437</c:v>
                </c:pt>
                <c:pt idx="868">
                  <c:v>28.007418221632722</c:v>
                </c:pt>
                <c:pt idx="869">
                  <c:v>28.267376604199086</c:v>
                </c:pt>
                <c:pt idx="870">
                  <c:v>28.60790627714028</c:v>
                </c:pt>
                <c:pt idx="871">
                  <c:v>28.041282217020125</c:v>
                </c:pt>
                <c:pt idx="872">
                  <c:v>27.734492835222767</c:v>
                </c:pt>
                <c:pt idx="873">
                  <c:v>28.551945719100342</c:v>
                </c:pt>
                <c:pt idx="874">
                  <c:v>28.356310034412378</c:v>
                </c:pt>
                <c:pt idx="875">
                  <c:v>28.010467612841804</c:v>
                </c:pt>
                <c:pt idx="876">
                  <c:v>28.430413552875475</c:v>
                </c:pt>
                <c:pt idx="877">
                  <c:v>27.832237769945785</c:v>
                </c:pt>
                <c:pt idx="878">
                  <c:v>27.961839953466285</c:v>
                </c:pt>
                <c:pt idx="879">
                  <c:v>27.891900839404755</c:v>
                </c:pt>
                <c:pt idx="880">
                  <c:v>28.733508192329069</c:v>
                </c:pt>
                <c:pt idx="881">
                  <c:v>27.796634643278338</c:v>
                </c:pt>
                <c:pt idx="882">
                  <c:v>28.360138695239613</c:v>
                </c:pt>
                <c:pt idx="883">
                  <c:v>28.265421570031734</c:v>
                </c:pt>
                <c:pt idx="884">
                  <c:v>28.357020612077129</c:v>
                </c:pt>
                <c:pt idx="885">
                  <c:v>28.196273183207008</c:v>
                </c:pt>
                <c:pt idx="886">
                  <c:v>28.841381788919108</c:v>
                </c:pt>
                <c:pt idx="887">
                  <c:v>27.969809965473313</c:v>
                </c:pt>
                <c:pt idx="888">
                  <c:v>27.589310642257438</c:v>
                </c:pt>
                <c:pt idx="889">
                  <c:v>28.80240086690003</c:v>
                </c:pt>
                <c:pt idx="890">
                  <c:v>28.33122216152357</c:v>
                </c:pt>
                <c:pt idx="891">
                  <c:v>28.340513844991666</c:v>
                </c:pt>
                <c:pt idx="892">
                  <c:v>28.099425747836147</c:v>
                </c:pt>
                <c:pt idx="893">
                  <c:v>28.050868348514577</c:v>
                </c:pt>
                <c:pt idx="894">
                  <c:v>28.305833383567222</c:v>
                </c:pt>
                <c:pt idx="895">
                  <c:v>28.416746464890227</c:v>
                </c:pt>
                <c:pt idx="896">
                  <c:v>28.120470986583328</c:v>
                </c:pt>
                <c:pt idx="897">
                  <c:v>28.760135145562412</c:v>
                </c:pt>
                <c:pt idx="898">
                  <c:v>28.488744429437755</c:v>
                </c:pt>
                <c:pt idx="899">
                  <c:v>28.193436100316291</c:v>
                </c:pt>
                <c:pt idx="900">
                  <c:v>28.765716171816607</c:v>
                </c:pt>
                <c:pt idx="901">
                  <c:v>27.955799329692475</c:v>
                </c:pt>
                <c:pt idx="902">
                  <c:v>28.535048605494822</c:v>
                </c:pt>
                <c:pt idx="903">
                  <c:v>28.37352187234567</c:v>
                </c:pt>
                <c:pt idx="904">
                  <c:v>28.606884899981086</c:v>
                </c:pt>
                <c:pt idx="905">
                  <c:v>28.557806965415264</c:v>
                </c:pt>
                <c:pt idx="906">
                  <c:v>28.616722466321022</c:v>
                </c:pt>
                <c:pt idx="907">
                  <c:v>28.650010639050457</c:v>
                </c:pt>
                <c:pt idx="908">
                  <c:v>28.639957921656407</c:v>
                </c:pt>
                <c:pt idx="909">
                  <c:v>28.85979451364242</c:v>
                </c:pt>
                <c:pt idx="910">
                  <c:v>28.260247028580629</c:v>
                </c:pt>
                <c:pt idx="911">
                  <c:v>28.610644355005114</c:v>
                </c:pt>
                <c:pt idx="912">
                  <c:v>28.22211202647658</c:v>
                </c:pt>
                <c:pt idx="913">
                  <c:v>28.639236883203619</c:v>
                </c:pt>
                <c:pt idx="914">
                  <c:v>29.018594014924691</c:v>
                </c:pt>
                <c:pt idx="915">
                  <c:v>28.551717211136278</c:v>
                </c:pt>
                <c:pt idx="916">
                  <c:v>28.154363341099753</c:v>
                </c:pt>
                <c:pt idx="917">
                  <c:v>28.898238236375985</c:v>
                </c:pt>
                <c:pt idx="918">
                  <c:v>28.50087359853331</c:v>
                </c:pt>
                <c:pt idx="919">
                  <c:v>28.47149930920957</c:v>
                </c:pt>
                <c:pt idx="920">
                  <c:v>28.816220516206709</c:v>
                </c:pt>
                <c:pt idx="921">
                  <c:v>28.310611366462886</c:v>
                </c:pt>
                <c:pt idx="922">
                  <c:v>28.764084161681708</c:v>
                </c:pt>
                <c:pt idx="923">
                  <c:v>28.86891646964002</c:v>
                </c:pt>
                <c:pt idx="924">
                  <c:v>29.079931692082535</c:v>
                </c:pt>
                <c:pt idx="925">
                  <c:v>28.497822893938302</c:v>
                </c:pt>
                <c:pt idx="926">
                  <c:v>28.950387108829002</c:v>
                </c:pt>
                <c:pt idx="927">
                  <c:v>28.5064904166418</c:v>
                </c:pt>
                <c:pt idx="928">
                  <c:v>28.536107357336867</c:v>
                </c:pt>
                <c:pt idx="929">
                  <c:v>28.778263544943201</c:v>
                </c:pt>
                <c:pt idx="930">
                  <c:v>28.391598220347785</c:v>
                </c:pt>
                <c:pt idx="931">
                  <c:v>28.351084173354689</c:v>
                </c:pt>
                <c:pt idx="932">
                  <c:v>28.922222094377389</c:v>
                </c:pt>
                <c:pt idx="933">
                  <c:v>28.915038130015486</c:v>
                </c:pt>
                <c:pt idx="934">
                  <c:v>29.146549514853337</c:v>
                </c:pt>
                <c:pt idx="935">
                  <c:v>28.233942504668413</c:v>
                </c:pt>
                <c:pt idx="936">
                  <c:v>29.126341810011319</c:v>
                </c:pt>
                <c:pt idx="937">
                  <c:v>28.848400591552121</c:v>
                </c:pt>
                <c:pt idx="938">
                  <c:v>29.023076984078021</c:v>
                </c:pt>
                <c:pt idx="939">
                  <c:v>28.434254601279818</c:v>
                </c:pt>
                <c:pt idx="940">
                  <c:v>28.986521866292364</c:v>
                </c:pt>
                <c:pt idx="941">
                  <c:v>28.429341256458496</c:v>
                </c:pt>
                <c:pt idx="942">
                  <c:v>28.544711442724729</c:v>
                </c:pt>
                <c:pt idx="943">
                  <c:v>28.831835590601258</c:v>
                </c:pt>
                <c:pt idx="944">
                  <c:v>29.159441249474202</c:v>
                </c:pt>
                <c:pt idx="945">
                  <c:v>28.742891819974666</c:v>
                </c:pt>
                <c:pt idx="946">
                  <c:v>28.858534002325332</c:v>
                </c:pt>
                <c:pt idx="947">
                  <c:v>29.008990701359497</c:v>
                </c:pt>
                <c:pt idx="948">
                  <c:v>29.042388446227704</c:v>
                </c:pt>
                <c:pt idx="949">
                  <c:v>29.094111809143257</c:v>
                </c:pt>
                <c:pt idx="950">
                  <c:v>28.918133184867031</c:v>
                </c:pt>
                <c:pt idx="951">
                  <c:v>28.951889168039934</c:v>
                </c:pt>
                <c:pt idx="952">
                  <c:v>29.2601445258437</c:v>
                </c:pt>
                <c:pt idx="953">
                  <c:v>29.226474865548237</c:v>
                </c:pt>
                <c:pt idx="954">
                  <c:v>28.946600538505571</c:v>
                </c:pt>
                <c:pt idx="955">
                  <c:v>29.213267696633391</c:v>
                </c:pt>
                <c:pt idx="956">
                  <c:v>28.618226686190198</c:v>
                </c:pt>
                <c:pt idx="957">
                  <c:v>29.336529626453729</c:v>
                </c:pt>
                <c:pt idx="958">
                  <c:v>28.996252136250025</c:v>
                </c:pt>
                <c:pt idx="959">
                  <c:v>28.877776283537418</c:v>
                </c:pt>
                <c:pt idx="960">
                  <c:v>29.157120146289529</c:v>
                </c:pt>
                <c:pt idx="961">
                  <c:v>28.99873278605207</c:v>
                </c:pt>
                <c:pt idx="962">
                  <c:v>28.778487093649463</c:v>
                </c:pt>
                <c:pt idx="963">
                  <c:v>29.513552936823665</c:v>
                </c:pt>
                <c:pt idx="964">
                  <c:v>28.824024618448934</c:v>
                </c:pt>
                <c:pt idx="965">
                  <c:v>29.016953497596845</c:v>
                </c:pt>
                <c:pt idx="966">
                  <c:v>28.95223938714982</c:v>
                </c:pt>
                <c:pt idx="967">
                  <c:v>29.469958059760529</c:v>
                </c:pt>
                <c:pt idx="968">
                  <c:v>28.689408305042324</c:v>
                </c:pt>
                <c:pt idx="969">
                  <c:v>29.55780902100441</c:v>
                </c:pt>
                <c:pt idx="970">
                  <c:v>28.885157351007262</c:v>
                </c:pt>
                <c:pt idx="971">
                  <c:v>29.23361475508905</c:v>
                </c:pt>
                <c:pt idx="972">
                  <c:v>19.524970896191636</c:v>
                </c:pt>
                <c:pt idx="973">
                  <c:v>29.298152103522519</c:v>
                </c:pt>
                <c:pt idx="974">
                  <c:v>26.633829145800899</c:v>
                </c:pt>
                <c:pt idx="975">
                  <c:v>29.312319487416129</c:v>
                </c:pt>
                <c:pt idx="976">
                  <c:v>29.413426397683356</c:v>
                </c:pt>
                <c:pt idx="977">
                  <c:v>21.975929750561384</c:v>
                </c:pt>
                <c:pt idx="978">
                  <c:v>29.241057785331908</c:v>
                </c:pt>
                <c:pt idx="979">
                  <c:v>29.284026939388127</c:v>
                </c:pt>
                <c:pt idx="980">
                  <c:v>20.795577366167372</c:v>
                </c:pt>
                <c:pt idx="981">
                  <c:v>29.116658850400519</c:v>
                </c:pt>
                <c:pt idx="982">
                  <c:v>29.345129542059421</c:v>
                </c:pt>
                <c:pt idx="983">
                  <c:v>29.100592948858242</c:v>
                </c:pt>
                <c:pt idx="984">
                  <c:v>29.074328457132822</c:v>
                </c:pt>
                <c:pt idx="985">
                  <c:v>26.950274520091753</c:v>
                </c:pt>
                <c:pt idx="986">
                  <c:v>28.820772395394048</c:v>
                </c:pt>
                <c:pt idx="987">
                  <c:v>29.163472401250523</c:v>
                </c:pt>
                <c:pt idx="988">
                  <c:v>21.321211682046524</c:v>
                </c:pt>
                <c:pt idx="989">
                  <c:v>29.230249529489679</c:v>
                </c:pt>
                <c:pt idx="990">
                  <c:v>29.028992315409273</c:v>
                </c:pt>
                <c:pt idx="991">
                  <c:v>28.934464440699543</c:v>
                </c:pt>
                <c:pt idx="992">
                  <c:v>12.082886243514892</c:v>
                </c:pt>
                <c:pt idx="993">
                  <c:v>29.289136216008806</c:v>
                </c:pt>
                <c:pt idx="994">
                  <c:v>18.684553618802155</c:v>
                </c:pt>
                <c:pt idx="995">
                  <c:v>29.866211008461296</c:v>
                </c:pt>
                <c:pt idx="996">
                  <c:v>29.139229613744071</c:v>
                </c:pt>
                <c:pt idx="997">
                  <c:v>29.37385976345395</c:v>
                </c:pt>
                <c:pt idx="998">
                  <c:v>17.649170218669905</c:v>
                </c:pt>
                <c:pt idx="999">
                  <c:v>14.478365028871846</c:v>
                </c:pt>
                <c:pt idx="1000">
                  <c:v>18.648801571634465</c:v>
                </c:pt>
                <c:pt idx="1001">
                  <c:v>12.032990073487426</c:v>
                </c:pt>
                <c:pt idx="1002">
                  <c:v>18.118160605750681</c:v>
                </c:pt>
                <c:pt idx="1003">
                  <c:v>13.995665760394214</c:v>
                </c:pt>
                <c:pt idx="1004">
                  <c:v>12.087907545746571</c:v>
                </c:pt>
                <c:pt idx="1005">
                  <c:v>12.879375668414639</c:v>
                </c:pt>
                <c:pt idx="1006">
                  <c:v>12.537126726943505</c:v>
                </c:pt>
                <c:pt idx="1007">
                  <c:v>12.713271029566101</c:v>
                </c:pt>
                <c:pt idx="1008">
                  <c:v>12.678840018879386</c:v>
                </c:pt>
                <c:pt idx="1009">
                  <c:v>10.658584345883758</c:v>
                </c:pt>
                <c:pt idx="1010">
                  <c:v>11.643132221022739</c:v>
                </c:pt>
                <c:pt idx="1011">
                  <c:v>14.903711061040621</c:v>
                </c:pt>
                <c:pt idx="1012">
                  <c:v>10.942585988534358</c:v>
                </c:pt>
                <c:pt idx="1013">
                  <c:v>10.780281509319659</c:v>
                </c:pt>
                <c:pt idx="1014">
                  <c:v>12.714961568235285</c:v>
                </c:pt>
                <c:pt idx="1015">
                  <c:v>11.313747036400803</c:v>
                </c:pt>
                <c:pt idx="1016">
                  <c:v>9.2992847515761881</c:v>
                </c:pt>
                <c:pt idx="1017">
                  <c:v>9.3882989566325374</c:v>
                </c:pt>
                <c:pt idx="1018">
                  <c:v>10.506758931459098</c:v>
                </c:pt>
                <c:pt idx="1019">
                  <c:v>12.345390655903678</c:v>
                </c:pt>
                <c:pt idx="1020">
                  <c:v>11.15735833786904</c:v>
                </c:pt>
                <c:pt idx="1021">
                  <c:v>10.027515236997123</c:v>
                </c:pt>
                <c:pt idx="1022">
                  <c:v>13.436512577290538</c:v>
                </c:pt>
                <c:pt idx="1023">
                  <c:v>10.556820089054685</c:v>
                </c:pt>
                <c:pt idx="1024">
                  <c:v>12.001562674234551</c:v>
                </c:pt>
                <c:pt idx="1025">
                  <c:v>10.582753264441193</c:v>
                </c:pt>
                <c:pt idx="1026">
                  <c:v>9.080898639210055</c:v>
                </c:pt>
                <c:pt idx="1027">
                  <c:v>9.7400263660044093</c:v>
                </c:pt>
                <c:pt idx="1028">
                  <c:v>10.649656142567489</c:v>
                </c:pt>
                <c:pt idx="1029">
                  <c:v>10.107999636718123</c:v>
                </c:pt>
                <c:pt idx="1030">
                  <c:v>11.852295889392011</c:v>
                </c:pt>
                <c:pt idx="1031">
                  <c:v>11.978426183188981</c:v>
                </c:pt>
                <c:pt idx="1032">
                  <c:v>10.394909105314403</c:v>
                </c:pt>
                <c:pt idx="1033">
                  <c:v>9.987169168426199</c:v>
                </c:pt>
                <c:pt idx="1034">
                  <c:v>9.3205693534347773</c:v>
                </c:pt>
                <c:pt idx="1035">
                  <c:v>9.248246409519215</c:v>
                </c:pt>
                <c:pt idx="1036">
                  <c:v>11.335365783060189</c:v>
                </c:pt>
                <c:pt idx="1037">
                  <c:v>9.4662500007827148</c:v>
                </c:pt>
                <c:pt idx="1038">
                  <c:v>9.1548392989140996</c:v>
                </c:pt>
                <c:pt idx="1039">
                  <c:v>10.509700784859541</c:v>
                </c:pt>
                <c:pt idx="1040">
                  <c:v>9.5145306519648791</c:v>
                </c:pt>
                <c:pt idx="1041">
                  <c:v>10.068027535835215</c:v>
                </c:pt>
                <c:pt idx="1042">
                  <c:v>8.5556187933806349</c:v>
                </c:pt>
                <c:pt idx="1043">
                  <c:v>10.916436965574357</c:v>
                </c:pt>
                <c:pt idx="1044">
                  <c:v>8.9308836267365468</c:v>
                </c:pt>
                <c:pt idx="1045">
                  <c:v>10.052031767364905</c:v>
                </c:pt>
                <c:pt idx="1046">
                  <c:v>9.7581441794131294</c:v>
                </c:pt>
                <c:pt idx="1047">
                  <c:v>9.2152410955654958</c:v>
                </c:pt>
                <c:pt idx="1048">
                  <c:v>10.643138791918677</c:v>
                </c:pt>
                <c:pt idx="1049">
                  <c:v>9.0529262038373162</c:v>
                </c:pt>
                <c:pt idx="1050">
                  <c:v>9.5469392754136386</c:v>
                </c:pt>
                <c:pt idx="1051">
                  <c:v>10.023351459175132</c:v>
                </c:pt>
                <c:pt idx="1052">
                  <c:v>12.954442450630292</c:v>
                </c:pt>
                <c:pt idx="1053">
                  <c:v>9.0589937770691762</c:v>
                </c:pt>
                <c:pt idx="1054">
                  <c:v>11.179120608699121</c:v>
                </c:pt>
                <c:pt idx="1055">
                  <c:v>9.8569201443898784</c:v>
                </c:pt>
                <c:pt idx="1056">
                  <c:v>10.228279373049681</c:v>
                </c:pt>
                <c:pt idx="1057">
                  <c:v>9.5437802882873992</c:v>
                </c:pt>
                <c:pt idx="1058">
                  <c:v>9.854566574653628</c:v>
                </c:pt>
                <c:pt idx="1059">
                  <c:v>8.7167544109115678</c:v>
                </c:pt>
                <c:pt idx="1060">
                  <c:v>9.5503867920327874</c:v>
                </c:pt>
                <c:pt idx="1061">
                  <c:v>8.2025332232012271</c:v>
                </c:pt>
                <c:pt idx="1062">
                  <c:v>10.311500110296381</c:v>
                </c:pt>
                <c:pt idx="1063">
                  <c:v>9.6720653460459136</c:v>
                </c:pt>
                <c:pt idx="1064">
                  <c:v>10.908796277613362</c:v>
                </c:pt>
                <c:pt idx="1065">
                  <c:v>9.3608881750978252</c:v>
                </c:pt>
                <c:pt idx="1066">
                  <c:v>10.772846867217247</c:v>
                </c:pt>
                <c:pt idx="1067">
                  <c:v>10.75959051174803</c:v>
                </c:pt>
                <c:pt idx="1068">
                  <c:v>11.270470535747599</c:v>
                </c:pt>
                <c:pt idx="1069">
                  <c:v>10.709427264306481</c:v>
                </c:pt>
                <c:pt idx="1070">
                  <c:v>9.0361032625892541</c:v>
                </c:pt>
                <c:pt idx="1071">
                  <c:v>9.7257944626092083</c:v>
                </c:pt>
                <c:pt idx="1072">
                  <c:v>9.9227341764299553</c:v>
                </c:pt>
                <c:pt idx="1073">
                  <c:v>9.0580318698608799</c:v>
                </c:pt>
                <c:pt idx="1074">
                  <c:v>8.9333294566506041</c:v>
                </c:pt>
                <c:pt idx="1075">
                  <c:v>9.4074948014781832</c:v>
                </c:pt>
                <c:pt idx="1076">
                  <c:v>9.8039356719576602</c:v>
                </c:pt>
                <c:pt idx="1077">
                  <c:v>10.248636812073579</c:v>
                </c:pt>
                <c:pt idx="1078">
                  <c:v>9.940346758360775</c:v>
                </c:pt>
                <c:pt idx="1079">
                  <c:v>9.5738252798410599</c:v>
                </c:pt>
                <c:pt idx="1080">
                  <c:v>10.357420699989635</c:v>
                </c:pt>
                <c:pt idx="1081">
                  <c:v>10.534559742612254</c:v>
                </c:pt>
                <c:pt idx="1082">
                  <c:v>9.4965175318858748</c:v>
                </c:pt>
                <c:pt idx="1083">
                  <c:v>10.684017391125971</c:v>
                </c:pt>
                <c:pt idx="1084">
                  <c:v>10.414667061641754</c:v>
                </c:pt>
                <c:pt idx="1085">
                  <c:v>10.068283145773778</c:v>
                </c:pt>
                <c:pt idx="1086">
                  <c:v>11.614409025851948</c:v>
                </c:pt>
                <c:pt idx="1087">
                  <c:v>8.5752427987146067</c:v>
                </c:pt>
                <c:pt idx="1088">
                  <c:v>10.271201570565378</c:v>
                </c:pt>
                <c:pt idx="1089">
                  <c:v>10.264273355174502</c:v>
                </c:pt>
                <c:pt idx="1090">
                  <c:v>9.4955496188862334</c:v>
                </c:pt>
                <c:pt idx="1091">
                  <c:v>9.2449705493808398</c:v>
                </c:pt>
                <c:pt idx="1092">
                  <c:v>8.833752424056744</c:v>
                </c:pt>
                <c:pt idx="1093">
                  <c:v>10.203696322878006</c:v>
                </c:pt>
                <c:pt idx="1094">
                  <c:v>8.7578443721139969</c:v>
                </c:pt>
                <c:pt idx="1095">
                  <c:v>9.9004996727606418</c:v>
                </c:pt>
                <c:pt idx="1096">
                  <c:v>8.7300800100817995</c:v>
                </c:pt>
                <c:pt idx="1097">
                  <c:v>8.9229612383020243</c:v>
                </c:pt>
                <c:pt idx="1098">
                  <c:v>9.2148526113141696</c:v>
                </c:pt>
                <c:pt idx="1099">
                  <c:v>8.1291686835615931</c:v>
                </c:pt>
                <c:pt idx="1100">
                  <c:v>9.241355692848499</c:v>
                </c:pt>
                <c:pt idx="1101">
                  <c:v>8.8651932323886307</c:v>
                </c:pt>
                <c:pt idx="1102">
                  <c:v>11.044705008072313</c:v>
                </c:pt>
                <c:pt idx="1103">
                  <c:v>8.8629243857351536</c:v>
                </c:pt>
                <c:pt idx="1104">
                  <c:v>11.493831597475427</c:v>
                </c:pt>
                <c:pt idx="1105">
                  <c:v>9.2155603991843158</c:v>
                </c:pt>
                <c:pt idx="1106">
                  <c:v>11.55031599678445</c:v>
                </c:pt>
                <c:pt idx="1107">
                  <c:v>8.7533569632724468</c:v>
                </c:pt>
                <c:pt idx="1108">
                  <c:v>9.2934886390488032</c:v>
                </c:pt>
                <c:pt idx="1109">
                  <c:v>10.141987785688007</c:v>
                </c:pt>
                <c:pt idx="1110">
                  <c:v>9.336030072561293</c:v>
                </c:pt>
                <c:pt idx="1111">
                  <c:v>10.360612294053709</c:v>
                </c:pt>
                <c:pt idx="1112">
                  <c:v>10.08734763132448</c:v>
                </c:pt>
                <c:pt idx="1113">
                  <c:v>10.775773295556823</c:v>
                </c:pt>
                <c:pt idx="1114">
                  <c:v>8.716520640071618</c:v>
                </c:pt>
                <c:pt idx="1115">
                  <c:v>10.11745342922254</c:v>
                </c:pt>
                <c:pt idx="1116">
                  <c:v>10.258606761752029</c:v>
                </c:pt>
                <c:pt idx="1117">
                  <c:v>10.341424881942682</c:v>
                </c:pt>
                <c:pt idx="1118">
                  <c:v>9.902134147128649</c:v>
                </c:pt>
                <c:pt idx="1119">
                  <c:v>10.052832533848465</c:v>
                </c:pt>
                <c:pt idx="1120">
                  <c:v>10.488447275942445</c:v>
                </c:pt>
                <c:pt idx="1121">
                  <c:v>10.484280501553116</c:v>
                </c:pt>
                <c:pt idx="1122">
                  <c:v>9.0199768355136882</c:v>
                </c:pt>
                <c:pt idx="1123">
                  <c:v>10.394244812182801</c:v>
                </c:pt>
                <c:pt idx="1124">
                  <c:v>9.1003214725168107</c:v>
                </c:pt>
                <c:pt idx="1125">
                  <c:v>7.7526183364146384</c:v>
                </c:pt>
                <c:pt idx="1126">
                  <c:v>8.7194712817555029</c:v>
                </c:pt>
                <c:pt idx="1127">
                  <c:v>8.1199101495429726</c:v>
                </c:pt>
                <c:pt idx="1128">
                  <c:v>9.6008194056769796</c:v>
                </c:pt>
                <c:pt idx="1129">
                  <c:v>10.54316957623236</c:v>
                </c:pt>
                <c:pt idx="1130">
                  <c:v>9.1474301803764941</c:v>
                </c:pt>
                <c:pt idx="1131">
                  <c:v>8.7695049242079683</c:v>
                </c:pt>
                <c:pt idx="1132">
                  <c:v>10.541820276399923</c:v>
                </c:pt>
                <c:pt idx="1133">
                  <c:v>10.234672730253028</c:v>
                </c:pt>
                <c:pt idx="1134">
                  <c:v>9.8607826428657415</c:v>
                </c:pt>
                <c:pt idx="1135">
                  <c:v>10.575982297152052</c:v>
                </c:pt>
                <c:pt idx="1136">
                  <c:v>9.0535526015872936</c:v>
                </c:pt>
                <c:pt idx="1137">
                  <c:v>8.7852226664130875</c:v>
                </c:pt>
                <c:pt idx="1138">
                  <c:v>10.401917255027447</c:v>
                </c:pt>
                <c:pt idx="1139">
                  <c:v>8.9877255535227238</c:v>
                </c:pt>
                <c:pt idx="1140">
                  <c:v>9.6977237654905846</c:v>
                </c:pt>
                <c:pt idx="1141">
                  <c:v>9.8368944990902509</c:v>
                </c:pt>
                <c:pt idx="1142">
                  <c:v>9.6706496525530614</c:v>
                </c:pt>
                <c:pt idx="1143">
                  <c:v>8.6969168223825033</c:v>
                </c:pt>
                <c:pt idx="1144">
                  <c:v>11.647004878539155</c:v>
                </c:pt>
                <c:pt idx="1145">
                  <c:v>9.4848128831242224</c:v>
                </c:pt>
                <c:pt idx="1146">
                  <c:v>10.216301468747684</c:v>
                </c:pt>
                <c:pt idx="1147">
                  <c:v>9.9515827438803726</c:v>
                </c:pt>
                <c:pt idx="1148">
                  <c:v>10.964652239502851</c:v>
                </c:pt>
                <c:pt idx="1149">
                  <c:v>9.6756896327091297</c:v>
                </c:pt>
                <c:pt idx="1150">
                  <c:v>9.352249304349229</c:v>
                </c:pt>
                <c:pt idx="1151">
                  <c:v>10.107936348020583</c:v>
                </c:pt>
                <c:pt idx="1152">
                  <c:v>10.790599736462555</c:v>
                </c:pt>
                <c:pt idx="1153">
                  <c:v>10.815291343508818</c:v>
                </c:pt>
                <c:pt idx="1154">
                  <c:v>8.8894138664252758</c:v>
                </c:pt>
                <c:pt idx="1155">
                  <c:v>12.318715900328703</c:v>
                </c:pt>
                <c:pt idx="1156">
                  <c:v>11.09329366499618</c:v>
                </c:pt>
                <c:pt idx="1157">
                  <c:v>13.527287245107983</c:v>
                </c:pt>
                <c:pt idx="1158">
                  <c:v>8.7910953860301078</c:v>
                </c:pt>
                <c:pt idx="1159">
                  <c:v>9.8782048669898899</c:v>
                </c:pt>
                <c:pt idx="1160">
                  <c:v>9.9607441797730907</c:v>
                </c:pt>
                <c:pt idx="1161">
                  <c:v>9.4944211085976402</c:v>
                </c:pt>
                <c:pt idx="1162">
                  <c:v>9.6692447081322044</c:v>
                </c:pt>
                <c:pt idx="1163">
                  <c:v>9.3033933031319567</c:v>
                </c:pt>
                <c:pt idx="1164">
                  <c:v>11.00879530054546</c:v>
                </c:pt>
                <c:pt idx="1165">
                  <c:v>7.9774266635490898</c:v>
                </c:pt>
                <c:pt idx="1166">
                  <c:v>10.256290135028088</c:v>
                </c:pt>
                <c:pt idx="1167">
                  <c:v>9.6328059088808349</c:v>
                </c:pt>
                <c:pt idx="1168">
                  <c:v>9.5266837046208597</c:v>
                </c:pt>
                <c:pt idx="1169">
                  <c:v>9.531015994968822</c:v>
                </c:pt>
                <c:pt idx="1170">
                  <c:v>8.2624395656831346</c:v>
                </c:pt>
                <c:pt idx="1171">
                  <c:v>10.341082469537264</c:v>
                </c:pt>
                <c:pt idx="1172">
                  <c:v>9.9475108008025899</c:v>
                </c:pt>
                <c:pt idx="1173">
                  <c:v>10.791926756820489</c:v>
                </c:pt>
                <c:pt idx="1174">
                  <c:v>10.138775962578492</c:v>
                </c:pt>
                <c:pt idx="1175">
                  <c:v>9.1504331175144316</c:v>
                </c:pt>
                <c:pt idx="1176">
                  <c:v>9.475226798840902</c:v>
                </c:pt>
                <c:pt idx="1177">
                  <c:v>10.595099049439806</c:v>
                </c:pt>
                <c:pt idx="1178">
                  <c:v>9.4158503354267271</c:v>
                </c:pt>
                <c:pt idx="1179">
                  <c:v>9.6064857303816105</c:v>
                </c:pt>
                <c:pt idx="1180">
                  <c:v>8.6373937250211004</c:v>
                </c:pt>
                <c:pt idx="1181">
                  <c:v>9.5984413682646963</c:v>
                </c:pt>
                <c:pt idx="1182">
                  <c:v>9.7588116695468869</c:v>
                </c:pt>
                <c:pt idx="1183">
                  <c:v>10.710934342003492</c:v>
                </c:pt>
                <c:pt idx="1184">
                  <c:v>11.24097290224222</c:v>
                </c:pt>
                <c:pt idx="1185">
                  <c:v>9.4972394975493124</c:v>
                </c:pt>
                <c:pt idx="1186">
                  <c:v>11.805429601360467</c:v>
                </c:pt>
                <c:pt idx="1187">
                  <c:v>10.339282646217582</c:v>
                </c:pt>
                <c:pt idx="1188">
                  <c:v>10.363742498306893</c:v>
                </c:pt>
                <c:pt idx="1189">
                  <c:v>10.159844658923747</c:v>
                </c:pt>
                <c:pt idx="1190">
                  <c:v>8.8252260303089276</c:v>
                </c:pt>
                <c:pt idx="1191">
                  <c:v>10.2121255423571</c:v>
                </c:pt>
                <c:pt idx="1192">
                  <c:v>10.156820227160411</c:v>
                </c:pt>
                <c:pt idx="1193">
                  <c:v>8.5732309559115993</c:v>
                </c:pt>
                <c:pt idx="1194">
                  <c:v>12.665339607750127</c:v>
                </c:pt>
                <c:pt idx="1195">
                  <c:v>10.731810130530091</c:v>
                </c:pt>
                <c:pt idx="1196">
                  <c:v>9.8816429224243407</c:v>
                </c:pt>
                <c:pt idx="1197">
                  <c:v>10.042635436054073</c:v>
                </c:pt>
                <c:pt idx="1198">
                  <c:v>9.5894137828738071</c:v>
                </c:pt>
                <c:pt idx="1199">
                  <c:v>8.2255928051932177</c:v>
                </c:pt>
                <c:pt idx="1200">
                  <c:v>9.5378279044615741</c:v>
                </c:pt>
                <c:pt idx="1201">
                  <c:v>11.073638179862249</c:v>
                </c:pt>
                <c:pt idx="1202">
                  <c:v>13.423580598804774</c:v>
                </c:pt>
                <c:pt idx="1203">
                  <c:v>11.080023266465266</c:v>
                </c:pt>
                <c:pt idx="1204">
                  <c:v>9.1644529729036108</c:v>
                </c:pt>
                <c:pt idx="1205">
                  <c:v>9.119949956961598</c:v>
                </c:pt>
                <c:pt idx="1206">
                  <c:v>10.172318614405622</c:v>
                </c:pt>
                <c:pt idx="1207">
                  <c:v>11.137874268571467</c:v>
                </c:pt>
                <c:pt idx="1208">
                  <c:v>10.114342799118306</c:v>
                </c:pt>
                <c:pt idx="1209">
                  <c:v>9.7719197046297239</c:v>
                </c:pt>
                <c:pt idx="1210">
                  <c:v>11.385647029289835</c:v>
                </c:pt>
                <c:pt idx="1211">
                  <c:v>11.857117430991948</c:v>
                </c:pt>
                <c:pt idx="1212">
                  <c:v>8.7999235523616477</c:v>
                </c:pt>
                <c:pt idx="1213">
                  <c:v>9.9523953253587401</c:v>
                </c:pt>
                <c:pt idx="1214">
                  <c:v>10.190375674191211</c:v>
                </c:pt>
                <c:pt idx="1215">
                  <c:v>10.936713997812076</c:v>
                </c:pt>
                <c:pt idx="1216">
                  <c:v>9.8051787616843882</c:v>
                </c:pt>
                <c:pt idx="1217">
                  <c:v>9.1392280831858468</c:v>
                </c:pt>
                <c:pt idx="1218">
                  <c:v>9.7810541033279943</c:v>
                </c:pt>
                <c:pt idx="1219">
                  <c:v>9.1335154528346099</c:v>
                </c:pt>
                <c:pt idx="1220">
                  <c:v>9.8636877294411409</c:v>
                </c:pt>
                <c:pt idx="1221">
                  <c:v>8.8973215745046481</c:v>
                </c:pt>
                <c:pt idx="1222">
                  <c:v>11.858308196881142</c:v>
                </c:pt>
                <c:pt idx="1223">
                  <c:v>9.0769772706996399</c:v>
                </c:pt>
                <c:pt idx="1224">
                  <c:v>10.094746895360696</c:v>
                </c:pt>
                <c:pt idx="1225">
                  <c:v>9.5259912618600957</c:v>
                </c:pt>
                <c:pt idx="1226">
                  <c:v>9.9674157773182444</c:v>
                </c:pt>
                <c:pt idx="1227">
                  <c:v>11.248498781777954</c:v>
                </c:pt>
                <c:pt idx="1228">
                  <c:v>11.038637366537351</c:v>
                </c:pt>
                <c:pt idx="1229">
                  <c:v>9.7564351139831498</c:v>
                </c:pt>
                <c:pt idx="1230">
                  <c:v>9.4857211529386927</c:v>
                </c:pt>
                <c:pt idx="1231">
                  <c:v>9.606667395450561</c:v>
                </c:pt>
                <c:pt idx="1232">
                  <c:v>8.8391321778653928</c:v>
                </c:pt>
                <c:pt idx="1233">
                  <c:v>8.8908838604528402</c:v>
                </c:pt>
                <c:pt idx="1234">
                  <c:v>8.9212279627453661</c:v>
                </c:pt>
                <c:pt idx="1235">
                  <c:v>12.879598956173886</c:v>
                </c:pt>
                <c:pt idx="1236">
                  <c:v>10.4610196795579</c:v>
                </c:pt>
                <c:pt idx="1237">
                  <c:v>9.3091598879294803</c:v>
                </c:pt>
                <c:pt idx="1238">
                  <c:v>11.59831287457312</c:v>
                </c:pt>
                <c:pt idx="1239">
                  <c:v>12.989373831115772</c:v>
                </c:pt>
                <c:pt idx="1240">
                  <c:v>11.374818289644757</c:v>
                </c:pt>
                <c:pt idx="1241">
                  <c:v>12.228914159962523</c:v>
                </c:pt>
                <c:pt idx="1242">
                  <c:v>10.413825454838571</c:v>
                </c:pt>
                <c:pt idx="1243">
                  <c:v>12.060979309802057</c:v>
                </c:pt>
                <c:pt idx="1244">
                  <c:v>9.0396943464321318</c:v>
                </c:pt>
                <c:pt idx="1245">
                  <c:v>9.676058430374292</c:v>
                </c:pt>
                <c:pt idx="1246">
                  <c:v>10.315997062003413</c:v>
                </c:pt>
                <c:pt idx="1247">
                  <c:v>8.9395077499443545</c:v>
                </c:pt>
                <c:pt idx="1248">
                  <c:v>11.699920918355422</c:v>
                </c:pt>
                <c:pt idx="1249">
                  <c:v>11.187258257630232</c:v>
                </c:pt>
                <c:pt idx="1250">
                  <c:v>10.289557485780787</c:v>
                </c:pt>
                <c:pt idx="1251">
                  <c:v>9.560210471195262</c:v>
                </c:pt>
                <c:pt idx="1252">
                  <c:v>9.3382362612407608</c:v>
                </c:pt>
                <c:pt idx="1253">
                  <c:v>9.9752805109351232</c:v>
                </c:pt>
                <c:pt idx="1254">
                  <c:v>8.8812009051078391</c:v>
                </c:pt>
                <c:pt idx="1255">
                  <c:v>10.672933315931072</c:v>
                </c:pt>
                <c:pt idx="1256">
                  <c:v>11.333269456342041</c:v>
                </c:pt>
                <c:pt idx="1257">
                  <c:v>10.16106190359926</c:v>
                </c:pt>
                <c:pt idx="1258">
                  <c:v>11.024279302399684</c:v>
                </c:pt>
                <c:pt idx="1259">
                  <c:v>10.661896948519534</c:v>
                </c:pt>
                <c:pt idx="1260">
                  <c:v>9.1497962110947686</c:v>
                </c:pt>
                <c:pt idx="1261">
                  <c:v>9.4976226589632784</c:v>
                </c:pt>
                <c:pt idx="1262">
                  <c:v>11.386917758415262</c:v>
                </c:pt>
                <c:pt idx="1263">
                  <c:v>13.436955173651475</c:v>
                </c:pt>
                <c:pt idx="1264">
                  <c:v>8.9441294744507882</c:v>
                </c:pt>
                <c:pt idx="1265">
                  <c:v>8.947298729350269</c:v>
                </c:pt>
                <c:pt idx="1266">
                  <c:v>13.130022597826411</c:v>
                </c:pt>
                <c:pt idx="1267">
                  <c:v>10.134659840765602</c:v>
                </c:pt>
                <c:pt idx="1268">
                  <c:v>11.559423871010916</c:v>
                </c:pt>
                <c:pt idx="1269">
                  <c:v>9.3710917996328575</c:v>
                </c:pt>
                <c:pt idx="1270">
                  <c:v>9.3118903278705485</c:v>
                </c:pt>
                <c:pt idx="1271">
                  <c:v>9.1523664944938083</c:v>
                </c:pt>
                <c:pt idx="1272">
                  <c:v>9.7250335544949387</c:v>
                </c:pt>
                <c:pt idx="1273">
                  <c:v>10.26414848992137</c:v>
                </c:pt>
                <c:pt idx="1274">
                  <c:v>11.353402404296164</c:v>
                </c:pt>
                <c:pt idx="1275">
                  <c:v>8.6490859833151745</c:v>
                </c:pt>
                <c:pt idx="1276">
                  <c:v>10.450386044759794</c:v>
                </c:pt>
                <c:pt idx="1277">
                  <c:v>10.216977624106658</c:v>
                </c:pt>
                <c:pt idx="1278">
                  <c:v>10.665134205289473</c:v>
                </c:pt>
                <c:pt idx="1279">
                  <c:v>10.619635108281207</c:v>
                </c:pt>
                <c:pt idx="1280">
                  <c:v>9.64732135358142</c:v>
                </c:pt>
                <c:pt idx="1281">
                  <c:v>11.407592489664616</c:v>
                </c:pt>
                <c:pt idx="1282">
                  <c:v>10.801726361232241</c:v>
                </c:pt>
                <c:pt idx="1283">
                  <c:v>11.145299399051497</c:v>
                </c:pt>
                <c:pt idx="1284">
                  <c:v>10.164325355238661</c:v>
                </c:pt>
                <c:pt idx="1285">
                  <c:v>9.0598378282799477</c:v>
                </c:pt>
                <c:pt idx="1286">
                  <c:v>9.996041932008346</c:v>
                </c:pt>
                <c:pt idx="1287">
                  <c:v>11.369343049044907</c:v>
                </c:pt>
                <c:pt idx="1288">
                  <c:v>9.2474711784121464</c:v>
                </c:pt>
                <c:pt idx="1289">
                  <c:v>12.000773753153069</c:v>
                </c:pt>
                <c:pt idx="1290">
                  <c:v>11.530974837253838</c:v>
                </c:pt>
                <c:pt idx="1291">
                  <c:v>9.9089261405568614</c:v>
                </c:pt>
                <c:pt idx="1292">
                  <c:v>10.301194909488654</c:v>
                </c:pt>
                <c:pt idx="1293">
                  <c:v>8.5501013131971746</c:v>
                </c:pt>
                <c:pt idx="1294">
                  <c:v>10.146756358252434</c:v>
                </c:pt>
                <c:pt idx="1295">
                  <c:v>9.1526219761964374</c:v>
                </c:pt>
                <c:pt idx="1296">
                  <c:v>10.25071168284204</c:v>
                </c:pt>
                <c:pt idx="1297">
                  <c:v>9.1769038257625724</c:v>
                </c:pt>
                <c:pt idx="1298">
                  <c:v>10.515441519580628</c:v>
                </c:pt>
                <c:pt idx="1299">
                  <c:v>8.6045616230850417</c:v>
                </c:pt>
                <c:pt idx="1300">
                  <c:v>12.087285305825693</c:v>
                </c:pt>
                <c:pt idx="1301">
                  <c:v>10.783403515899771</c:v>
                </c:pt>
                <c:pt idx="1302">
                  <c:v>10.396757146319437</c:v>
                </c:pt>
                <c:pt idx="1303">
                  <c:v>11.054320057105187</c:v>
                </c:pt>
                <c:pt idx="1304">
                  <c:v>10.944114204128384</c:v>
                </c:pt>
                <c:pt idx="1305">
                  <c:v>8.6975777655302924</c:v>
                </c:pt>
                <c:pt idx="1306">
                  <c:v>10.230910706698145</c:v>
                </c:pt>
                <c:pt idx="1307">
                  <c:v>10.537959923265246</c:v>
                </c:pt>
                <c:pt idx="1308">
                  <c:v>9.8477371644008773</c:v>
                </c:pt>
                <c:pt idx="1309">
                  <c:v>10.763143912216696</c:v>
                </c:pt>
                <c:pt idx="1310">
                  <c:v>10.950641292173753</c:v>
                </c:pt>
                <c:pt idx="1311">
                  <c:v>9.4309722330359591</c:v>
                </c:pt>
                <c:pt idx="1312">
                  <c:v>13.154634549061582</c:v>
                </c:pt>
                <c:pt idx="1313">
                  <c:v>10.860713720568178</c:v>
                </c:pt>
                <c:pt idx="1314">
                  <c:v>9.8846731466182032</c:v>
                </c:pt>
                <c:pt idx="1315">
                  <c:v>9.05486838672552</c:v>
                </c:pt>
                <c:pt idx="1316">
                  <c:v>12.129945523951381</c:v>
                </c:pt>
                <c:pt idx="1317">
                  <c:v>9.8213003161608814</c:v>
                </c:pt>
                <c:pt idx="1318">
                  <c:v>11.809035450575797</c:v>
                </c:pt>
                <c:pt idx="1319">
                  <c:v>9.7364923400531413</c:v>
                </c:pt>
                <c:pt idx="1320">
                  <c:v>10.582573051952959</c:v>
                </c:pt>
                <c:pt idx="1321">
                  <c:v>11.279983260742709</c:v>
                </c:pt>
                <c:pt idx="1322">
                  <c:v>11.269351576938886</c:v>
                </c:pt>
                <c:pt idx="1323">
                  <c:v>9.8160329252998757</c:v>
                </c:pt>
                <c:pt idx="1324">
                  <c:v>8.8488719044602426</c:v>
                </c:pt>
                <c:pt idx="1325">
                  <c:v>8.9516446374455487</c:v>
                </c:pt>
                <c:pt idx="1326">
                  <c:v>11.981637821313029</c:v>
                </c:pt>
                <c:pt idx="1327">
                  <c:v>9.623420575753233</c:v>
                </c:pt>
                <c:pt idx="1328">
                  <c:v>10.438807023996883</c:v>
                </c:pt>
                <c:pt idx="1329">
                  <c:v>10.186902735359824</c:v>
                </c:pt>
                <c:pt idx="1330">
                  <c:v>11.658801766622183</c:v>
                </c:pt>
                <c:pt idx="1331">
                  <c:v>9.5048704634660677</c:v>
                </c:pt>
                <c:pt idx="1332">
                  <c:v>13.488236065582843</c:v>
                </c:pt>
                <c:pt idx="1333">
                  <c:v>8.9193192036121314</c:v>
                </c:pt>
                <c:pt idx="1334">
                  <c:v>10.400307668736771</c:v>
                </c:pt>
                <c:pt idx="1335">
                  <c:v>11.197375081633576</c:v>
                </c:pt>
                <c:pt idx="1336">
                  <c:v>10.880800060943628</c:v>
                </c:pt>
                <c:pt idx="1337">
                  <c:v>9.1625034845766233</c:v>
                </c:pt>
                <c:pt idx="1338">
                  <c:v>11.876978487949827</c:v>
                </c:pt>
                <c:pt idx="1339">
                  <c:v>10.032551868599686</c:v>
                </c:pt>
                <c:pt idx="1340">
                  <c:v>12.246397675749755</c:v>
                </c:pt>
                <c:pt idx="1341">
                  <c:v>14.960847084842339</c:v>
                </c:pt>
                <c:pt idx="1342">
                  <c:v>11.345268024500589</c:v>
                </c:pt>
                <c:pt idx="1343">
                  <c:v>12.22077852205426</c:v>
                </c:pt>
                <c:pt idx="1344">
                  <c:v>24.630383578783466</c:v>
                </c:pt>
                <c:pt idx="1345">
                  <c:v>9.1734938987359662</c:v>
                </c:pt>
                <c:pt idx="1346">
                  <c:v>11.188470560821193</c:v>
                </c:pt>
                <c:pt idx="1347">
                  <c:v>10.997532354750835</c:v>
                </c:pt>
                <c:pt idx="1348">
                  <c:v>12.724366750613383</c:v>
                </c:pt>
                <c:pt idx="1349">
                  <c:v>13.399725741347527</c:v>
                </c:pt>
                <c:pt idx="1350">
                  <c:v>11.129830050990261</c:v>
                </c:pt>
                <c:pt idx="1351">
                  <c:v>10.841888956112903</c:v>
                </c:pt>
                <c:pt idx="1352">
                  <c:v>14.871353221536305</c:v>
                </c:pt>
                <c:pt idx="1353">
                  <c:v>10.689974786449277</c:v>
                </c:pt>
                <c:pt idx="1354">
                  <c:v>11.331555423462369</c:v>
                </c:pt>
                <c:pt idx="1355">
                  <c:v>12.609045003166523</c:v>
                </c:pt>
                <c:pt idx="1356">
                  <c:v>13.512234409350931</c:v>
                </c:pt>
                <c:pt idx="1357">
                  <c:v>10.667576152232279</c:v>
                </c:pt>
                <c:pt idx="1358">
                  <c:v>15.045155253569577</c:v>
                </c:pt>
                <c:pt idx="1359">
                  <c:v>11.214639860978744</c:v>
                </c:pt>
                <c:pt idx="1360">
                  <c:v>9.4582323703997684</c:v>
                </c:pt>
                <c:pt idx="1361">
                  <c:v>11.718734715276225</c:v>
                </c:pt>
                <c:pt idx="1362">
                  <c:v>11.155072534333279</c:v>
                </c:pt>
                <c:pt idx="1363">
                  <c:v>9.9966645345750091</c:v>
                </c:pt>
                <c:pt idx="1364">
                  <c:v>10.738826671547875</c:v>
                </c:pt>
                <c:pt idx="1365">
                  <c:v>10.25957865644145</c:v>
                </c:pt>
                <c:pt idx="1366">
                  <c:v>27.868696930924727</c:v>
                </c:pt>
                <c:pt idx="1367">
                  <c:v>12.703000261092363</c:v>
                </c:pt>
                <c:pt idx="1368">
                  <c:v>9.8535359832953855</c:v>
                </c:pt>
                <c:pt idx="1369">
                  <c:v>12.985552989702688</c:v>
                </c:pt>
                <c:pt idx="1370">
                  <c:v>11.588865535376453</c:v>
                </c:pt>
                <c:pt idx="1371">
                  <c:v>10.323620291911041</c:v>
                </c:pt>
                <c:pt idx="1372">
                  <c:v>10.807686676772356</c:v>
                </c:pt>
                <c:pt idx="1373">
                  <c:v>9.9179152558640133</c:v>
                </c:pt>
                <c:pt idx="1374">
                  <c:v>11.177777329339582</c:v>
                </c:pt>
                <c:pt idx="1375">
                  <c:v>15.890871591663931</c:v>
                </c:pt>
                <c:pt idx="1376">
                  <c:v>22.55352104166559</c:v>
                </c:pt>
                <c:pt idx="1377">
                  <c:v>11.652014577099159</c:v>
                </c:pt>
                <c:pt idx="1378">
                  <c:v>27.79082993247636</c:v>
                </c:pt>
                <c:pt idx="1379">
                  <c:v>10.023151103324951</c:v>
                </c:pt>
                <c:pt idx="1380">
                  <c:v>9.6058506864993767</c:v>
                </c:pt>
                <c:pt idx="1381">
                  <c:v>8.5892539494048687</c:v>
                </c:pt>
                <c:pt idx="1382">
                  <c:v>10.997784389192541</c:v>
                </c:pt>
                <c:pt idx="1383">
                  <c:v>8.779026982521362</c:v>
                </c:pt>
                <c:pt idx="1384">
                  <c:v>19.148025707479356</c:v>
                </c:pt>
                <c:pt idx="1385">
                  <c:v>8.9752312784957926</c:v>
                </c:pt>
                <c:pt idx="1386">
                  <c:v>12.77299197612359</c:v>
                </c:pt>
                <c:pt idx="1387">
                  <c:v>10.858059127644193</c:v>
                </c:pt>
                <c:pt idx="1388">
                  <c:v>11.075220303605391</c:v>
                </c:pt>
                <c:pt idx="1389">
                  <c:v>11.95475310210087</c:v>
                </c:pt>
                <c:pt idx="1390">
                  <c:v>11.398110026661124</c:v>
                </c:pt>
                <c:pt idx="1391">
                  <c:v>10.030958033340463</c:v>
                </c:pt>
                <c:pt idx="1392">
                  <c:v>11.558593113389454</c:v>
                </c:pt>
                <c:pt idx="1393">
                  <c:v>16.94407122713254</c:v>
                </c:pt>
                <c:pt idx="1394">
                  <c:v>26.017583825942459</c:v>
                </c:pt>
                <c:pt idx="1395">
                  <c:v>26.46210077778634</c:v>
                </c:pt>
                <c:pt idx="1396">
                  <c:v>26.955135724169189</c:v>
                </c:pt>
                <c:pt idx="1397">
                  <c:v>26.118887805995019</c:v>
                </c:pt>
                <c:pt idx="1398">
                  <c:v>26.432273599353586</c:v>
                </c:pt>
                <c:pt idx="1399">
                  <c:v>12.485591330055879</c:v>
                </c:pt>
                <c:pt idx="1400">
                  <c:v>13.251631555012695</c:v>
                </c:pt>
                <c:pt idx="1401">
                  <c:v>10.557639136548337</c:v>
                </c:pt>
                <c:pt idx="1402">
                  <c:v>11.385072264701428</c:v>
                </c:pt>
                <c:pt idx="1403">
                  <c:v>15.146841689813666</c:v>
                </c:pt>
                <c:pt idx="1404">
                  <c:v>10.669941759225082</c:v>
                </c:pt>
                <c:pt idx="1405">
                  <c:v>14.183739865579344</c:v>
                </c:pt>
                <c:pt idx="1406">
                  <c:v>11.062178097846713</c:v>
                </c:pt>
                <c:pt idx="1407">
                  <c:v>9.9844160311150532</c:v>
                </c:pt>
                <c:pt idx="1408">
                  <c:v>10.271967500737277</c:v>
                </c:pt>
                <c:pt idx="1409">
                  <c:v>12.155260930379976</c:v>
                </c:pt>
                <c:pt idx="1410">
                  <c:v>26.43486687332005</c:v>
                </c:pt>
                <c:pt idx="1411">
                  <c:v>10.154056146644537</c:v>
                </c:pt>
                <c:pt idx="1412">
                  <c:v>13.210355931155032</c:v>
                </c:pt>
                <c:pt idx="1413">
                  <c:v>26.962110443421501</c:v>
                </c:pt>
                <c:pt idx="1414">
                  <c:v>9.0860554124965578</c:v>
                </c:pt>
                <c:pt idx="1415">
                  <c:v>8.8256806207529426</c:v>
                </c:pt>
                <c:pt idx="1416">
                  <c:v>26.591375031783365</c:v>
                </c:pt>
                <c:pt idx="1417">
                  <c:v>9.7838938887659594</c:v>
                </c:pt>
                <c:pt idx="1418">
                  <c:v>7.7517357609272199</c:v>
                </c:pt>
                <c:pt idx="1419">
                  <c:v>14.389075869602605</c:v>
                </c:pt>
                <c:pt idx="1420">
                  <c:v>26.923997149181428</c:v>
                </c:pt>
                <c:pt idx="1421">
                  <c:v>8.546535222674736</c:v>
                </c:pt>
                <c:pt idx="1422">
                  <c:v>12.394101215029629</c:v>
                </c:pt>
                <c:pt idx="1423">
                  <c:v>14.17298792266852</c:v>
                </c:pt>
                <c:pt idx="1424">
                  <c:v>11.038016365081795</c:v>
                </c:pt>
                <c:pt idx="1425">
                  <c:v>12.2425703390034</c:v>
                </c:pt>
                <c:pt idx="1426">
                  <c:v>11.633869307007123</c:v>
                </c:pt>
                <c:pt idx="1427">
                  <c:v>18.057377590389134</c:v>
                </c:pt>
                <c:pt idx="1428">
                  <c:v>10.885451690472131</c:v>
                </c:pt>
                <c:pt idx="1429">
                  <c:v>10.863822688780644</c:v>
                </c:pt>
                <c:pt idx="1430">
                  <c:v>11.474681496343701</c:v>
                </c:pt>
                <c:pt idx="1431">
                  <c:v>12.708089384694608</c:v>
                </c:pt>
                <c:pt idx="1432">
                  <c:v>26.76783961375514</c:v>
                </c:pt>
                <c:pt idx="1433">
                  <c:v>25.459325586800716</c:v>
                </c:pt>
                <c:pt idx="1434">
                  <c:v>25.796869891927646</c:v>
                </c:pt>
                <c:pt idx="1435">
                  <c:v>14.81306964259984</c:v>
                </c:pt>
                <c:pt idx="1436">
                  <c:v>9.5974297723827782</c:v>
                </c:pt>
                <c:pt idx="1437">
                  <c:v>8.7237303477675834</c:v>
                </c:pt>
                <c:pt idx="1438">
                  <c:v>20.217106465974421</c:v>
                </c:pt>
                <c:pt idx="1439">
                  <c:v>10.290858026437748</c:v>
                </c:pt>
                <c:pt idx="1440">
                  <c:v>26.179633974519071</c:v>
                </c:pt>
                <c:pt idx="1441">
                  <c:v>12.525721538107778</c:v>
                </c:pt>
                <c:pt idx="1442">
                  <c:v>15.71231310820677</c:v>
                </c:pt>
                <c:pt idx="1443">
                  <c:v>12.62374081286983</c:v>
                </c:pt>
                <c:pt idx="1444">
                  <c:v>26.407606477269603</c:v>
                </c:pt>
                <c:pt idx="1445">
                  <c:v>11.199752425128684</c:v>
                </c:pt>
                <c:pt idx="1446">
                  <c:v>25.808272146996412</c:v>
                </c:pt>
                <c:pt idx="1447">
                  <c:v>13.325680815752877</c:v>
                </c:pt>
                <c:pt idx="1448">
                  <c:v>25.594067163566734</c:v>
                </c:pt>
                <c:pt idx="1449">
                  <c:v>11.287008860551241</c:v>
                </c:pt>
                <c:pt idx="1450">
                  <c:v>25.721265765577751</c:v>
                </c:pt>
                <c:pt idx="1451">
                  <c:v>8.9441435433822605</c:v>
                </c:pt>
                <c:pt idx="1452">
                  <c:v>16.614289450998388</c:v>
                </c:pt>
                <c:pt idx="1453">
                  <c:v>10.163568157382016</c:v>
                </c:pt>
                <c:pt idx="1454">
                  <c:v>11.417355563979015</c:v>
                </c:pt>
                <c:pt idx="1455">
                  <c:v>15.819573664322961</c:v>
                </c:pt>
                <c:pt idx="1456">
                  <c:v>11.20085907107919</c:v>
                </c:pt>
                <c:pt idx="1457">
                  <c:v>9.3308689874795707</c:v>
                </c:pt>
                <c:pt idx="1458">
                  <c:v>14.447170500229383</c:v>
                </c:pt>
                <c:pt idx="1459">
                  <c:v>25.002150996326606</c:v>
                </c:pt>
                <c:pt idx="1460">
                  <c:v>11.610256969317089</c:v>
                </c:pt>
                <c:pt idx="1461">
                  <c:v>12.208281417065498</c:v>
                </c:pt>
                <c:pt idx="1462">
                  <c:v>11.424934295205116</c:v>
                </c:pt>
                <c:pt idx="1463">
                  <c:v>8.1999891592766758</c:v>
                </c:pt>
                <c:pt idx="1464">
                  <c:v>24.90648325768252</c:v>
                </c:pt>
                <c:pt idx="1465">
                  <c:v>24.337205732240854</c:v>
                </c:pt>
                <c:pt idx="1466">
                  <c:v>12.937897373762102</c:v>
                </c:pt>
                <c:pt idx="1467">
                  <c:v>11.737276936404939</c:v>
                </c:pt>
                <c:pt idx="1468">
                  <c:v>11.890127370599229</c:v>
                </c:pt>
                <c:pt idx="1469">
                  <c:v>25.304407025654484</c:v>
                </c:pt>
                <c:pt idx="1470">
                  <c:v>26.238831354869379</c:v>
                </c:pt>
                <c:pt idx="1471">
                  <c:v>25.154263569439721</c:v>
                </c:pt>
                <c:pt idx="1472">
                  <c:v>10.112037186751007</c:v>
                </c:pt>
                <c:pt idx="1473">
                  <c:v>8.3207400991871161</c:v>
                </c:pt>
                <c:pt idx="1474">
                  <c:v>10.505522030038684</c:v>
                </c:pt>
                <c:pt idx="1475">
                  <c:v>9.7466239423832466</c:v>
                </c:pt>
                <c:pt idx="1476">
                  <c:v>25.117937091038243</c:v>
                </c:pt>
                <c:pt idx="1477">
                  <c:v>11.085295725581338</c:v>
                </c:pt>
                <c:pt idx="1478">
                  <c:v>25.648598231757578</c:v>
                </c:pt>
                <c:pt idx="1479">
                  <c:v>16.494552915537248</c:v>
                </c:pt>
                <c:pt idx="1480">
                  <c:v>22.79826923925523</c:v>
                </c:pt>
                <c:pt idx="1481">
                  <c:v>24.906739422534919</c:v>
                </c:pt>
                <c:pt idx="1482">
                  <c:v>17.987666657761149</c:v>
                </c:pt>
                <c:pt idx="1483">
                  <c:v>23.644559468828891</c:v>
                </c:pt>
                <c:pt idx="1484">
                  <c:v>12.460988604457571</c:v>
                </c:pt>
                <c:pt idx="1485">
                  <c:v>6.4658270441876233</c:v>
                </c:pt>
                <c:pt idx="1486">
                  <c:v>22.843765622584403</c:v>
                </c:pt>
                <c:pt idx="1487">
                  <c:v>13.065218906558849</c:v>
                </c:pt>
                <c:pt idx="1488">
                  <c:v>21.559969074116093</c:v>
                </c:pt>
                <c:pt idx="1489">
                  <c:v>19.452936102729403</c:v>
                </c:pt>
                <c:pt idx="1490">
                  <c:v>23.759828318678409</c:v>
                </c:pt>
                <c:pt idx="1491">
                  <c:v>23.600450287580234</c:v>
                </c:pt>
                <c:pt idx="1492">
                  <c:v>23.039935160750609</c:v>
                </c:pt>
                <c:pt idx="1493">
                  <c:v>6.3395714924709647</c:v>
                </c:pt>
                <c:pt idx="1494">
                  <c:v>22.983498987376414</c:v>
                </c:pt>
                <c:pt idx="1495">
                  <c:v>17.079756744011156</c:v>
                </c:pt>
                <c:pt idx="1496">
                  <c:v>23.030755283854074</c:v>
                </c:pt>
                <c:pt idx="1497">
                  <c:v>23.245052327174133</c:v>
                </c:pt>
                <c:pt idx="1498">
                  <c:v>23.954930607422671</c:v>
                </c:pt>
                <c:pt idx="1499">
                  <c:v>19.514215382678803</c:v>
                </c:pt>
                <c:pt idx="1500">
                  <c:v>5.1571674339122646</c:v>
                </c:pt>
                <c:pt idx="1501">
                  <c:v>22.596108176355031</c:v>
                </c:pt>
                <c:pt idx="1502">
                  <c:v>23.115401239812954</c:v>
                </c:pt>
                <c:pt idx="1503">
                  <c:v>23.553893587133182</c:v>
                </c:pt>
                <c:pt idx="1504">
                  <c:v>22.634512805998959</c:v>
                </c:pt>
                <c:pt idx="1505">
                  <c:v>11.328622374107056</c:v>
                </c:pt>
                <c:pt idx="1506">
                  <c:v>21.070013737433744</c:v>
                </c:pt>
                <c:pt idx="1507">
                  <c:v>22.297782348351067</c:v>
                </c:pt>
                <c:pt idx="1508">
                  <c:v>14.731060556045684</c:v>
                </c:pt>
                <c:pt idx="1509">
                  <c:v>22.615368658361263</c:v>
                </c:pt>
                <c:pt idx="1510">
                  <c:v>5.495821897007465</c:v>
                </c:pt>
                <c:pt idx="1511">
                  <c:v>9.6073146151457944</c:v>
                </c:pt>
                <c:pt idx="1512">
                  <c:v>21.139073293574722</c:v>
                </c:pt>
                <c:pt idx="1513">
                  <c:v>22.292697089340358</c:v>
                </c:pt>
                <c:pt idx="1514">
                  <c:v>22.658178719620757</c:v>
                </c:pt>
                <c:pt idx="1515">
                  <c:v>13.192139238563538</c:v>
                </c:pt>
                <c:pt idx="1516">
                  <c:v>7.575814697206348</c:v>
                </c:pt>
                <c:pt idx="1517">
                  <c:v>20.326419259594712</c:v>
                </c:pt>
                <c:pt idx="1518">
                  <c:v>20.950898286907591</c:v>
                </c:pt>
                <c:pt idx="1519">
                  <c:v>22.469086286945899</c:v>
                </c:pt>
                <c:pt idx="1520">
                  <c:v>21.459646706504326</c:v>
                </c:pt>
                <c:pt idx="1521">
                  <c:v>16.235881883638914</c:v>
                </c:pt>
                <c:pt idx="1522">
                  <c:v>23.380376009282056</c:v>
                </c:pt>
                <c:pt idx="1523">
                  <c:v>20.916166150532522</c:v>
                </c:pt>
                <c:pt idx="1524">
                  <c:v>10.431549339272216</c:v>
                </c:pt>
                <c:pt idx="1525">
                  <c:v>19.751791165294748</c:v>
                </c:pt>
                <c:pt idx="1526">
                  <c:v>20.536263073874746</c:v>
                </c:pt>
                <c:pt idx="1527">
                  <c:v>20.221966246905463</c:v>
                </c:pt>
                <c:pt idx="1528">
                  <c:v>18.91056979867826</c:v>
                </c:pt>
                <c:pt idx="1529">
                  <c:v>20.889251586700905</c:v>
                </c:pt>
                <c:pt idx="1530">
                  <c:v>21.741485996079032</c:v>
                </c:pt>
                <c:pt idx="1531">
                  <c:v>20.646911492336631</c:v>
                </c:pt>
                <c:pt idx="1532">
                  <c:v>12.114146207837143</c:v>
                </c:pt>
                <c:pt idx="1533">
                  <c:v>22.179213885931407</c:v>
                </c:pt>
                <c:pt idx="1534">
                  <c:v>11.24928121799106</c:v>
                </c:pt>
                <c:pt idx="1535">
                  <c:v>20.961309089651017</c:v>
                </c:pt>
                <c:pt idx="1536">
                  <c:v>11.428326542692469</c:v>
                </c:pt>
                <c:pt idx="1537">
                  <c:v>21.820562275245784</c:v>
                </c:pt>
                <c:pt idx="1538">
                  <c:v>21.210997233196792</c:v>
                </c:pt>
                <c:pt idx="1539">
                  <c:v>22.322811623973514</c:v>
                </c:pt>
                <c:pt idx="1540">
                  <c:v>23.035074497524903</c:v>
                </c:pt>
                <c:pt idx="1541">
                  <c:v>11.216347795347723</c:v>
                </c:pt>
                <c:pt idx="1542">
                  <c:v>22.342710342386162</c:v>
                </c:pt>
                <c:pt idx="1543">
                  <c:v>22.486778113985924</c:v>
                </c:pt>
                <c:pt idx="1544">
                  <c:v>18.354100497271759</c:v>
                </c:pt>
                <c:pt idx="1545">
                  <c:v>10.495340249014104</c:v>
                </c:pt>
                <c:pt idx="1546">
                  <c:v>19.431234602669115</c:v>
                </c:pt>
                <c:pt idx="1547">
                  <c:v>20.670816176262583</c:v>
                </c:pt>
                <c:pt idx="1548">
                  <c:v>21.720141490695557</c:v>
                </c:pt>
                <c:pt idx="1549">
                  <c:v>21.637412186640297</c:v>
                </c:pt>
                <c:pt idx="1550">
                  <c:v>21.450546717774667</c:v>
                </c:pt>
                <c:pt idx="1551">
                  <c:v>20.068280550986444</c:v>
                </c:pt>
                <c:pt idx="1552">
                  <c:v>19.29471987429795</c:v>
                </c:pt>
                <c:pt idx="1553">
                  <c:v>20.426664508048294</c:v>
                </c:pt>
                <c:pt idx="1554">
                  <c:v>20.392158841875773</c:v>
                </c:pt>
                <c:pt idx="1555">
                  <c:v>20.130389765978236</c:v>
                </c:pt>
                <c:pt idx="1556">
                  <c:v>20.795227889012381</c:v>
                </c:pt>
                <c:pt idx="1557">
                  <c:v>21.085172452644386</c:v>
                </c:pt>
                <c:pt idx="1558">
                  <c:v>10.954446560249892</c:v>
                </c:pt>
                <c:pt idx="1559">
                  <c:v>20.636807426665783</c:v>
                </c:pt>
                <c:pt idx="1560">
                  <c:v>17.494565161407788</c:v>
                </c:pt>
                <c:pt idx="1561">
                  <c:v>22.057067396320932</c:v>
                </c:pt>
                <c:pt idx="1562">
                  <c:v>19.112178664099666</c:v>
                </c:pt>
                <c:pt idx="1563">
                  <c:v>20.158912801754674</c:v>
                </c:pt>
                <c:pt idx="1564">
                  <c:v>20.00382372059395</c:v>
                </c:pt>
                <c:pt idx="1565">
                  <c:v>20.004803910772203</c:v>
                </c:pt>
                <c:pt idx="1566">
                  <c:v>19.934761322723407</c:v>
                </c:pt>
                <c:pt idx="1567">
                  <c:v>21.088669494442637</c:v>
                </c:pt>
                <c:pt idx="1568">
                  <c:v>21.286480850582322</c:v>
                </c:pt>
                <c:pt idx="1569">
                  <c:v>19.942104223986806</c:v>
                </c:pt>
                <c:pt idx="1570">
                  <c:v>19.10611684094609</c:v>
                </c:pt>
                <c:pt idx="1571">
                  <c:v>19.390261064135561</c:v>
                </c:pt>
                <c:pt idx="1572">
                  <c:v>19.392473589082694</c:v>
                </c:pt>
                <c:pt idx="1573">
                  <c:v>22.126736014522088</c:v>
                </c:pt>
                <c:pt idx="1574">
                  <c:v>19.709049591643758</c:v>
                </c:pt>
                <c:pt idx="1575">
                  <c:v>5.366321787575254</c:v>
                </c:pt>
                <c:pt idx="1576">
                  <c:v>19.649484782513493</c:v>
                </c:pt>
                <c:pt idx="1577">
                  <c:v>18.546440333660389</c:v>
                </c:pt>
                <c:pt idx="1578">
                  <c:v>17.137242726018389</c:v>
                </c:pt>
                <c:pt idx="1579">
                  <c:v>21.418419188123071</c:v>
                </c:pt>
                <c:pt idx="1580">
                  <c:v>14.246576173379689</c:v>
                </c:pt>
                <c:pt idx="1581">
                  <c:v>15.710150719408565</c:v>
                </c:pt>
                <c:pt idx="1582">
                  <c:v>18.680823574158872</c:v>
                </c:pt>
                <c:pt idx="1583">
                  <c:v>15.52288299066004</c:v>
                </c:pt>
                <c:pt idx="1584">
                  <c:v>18.193530857411002</c:v>
                </c:pt>
                <c:pt idx="1585">
                  <c:v>15.800663160495303</c:v>
                </c:pt>
                <c:pt idx="1586">
                  <c:v>20.693074837121067</c:v>
                </c:pt>
                <c:pt idx="1587">
                  <c:v>21.061685507113463</c:v>
                </c:pt>
                <c:pt idx="1588">
                  <c:v>25.161837304505394</c:v>
                </c:pt>
                <c:pt idx="1589">
                  <c:v>18.868309902604175</c:v>
                </c:pt>
                <c:pt idx="1590">
                  <c:v>17.275275592388439</c:v>
                </c:pt>
                <c:pt idx="1591">
                  <c:v>15.546143204824823</c:v>
                </c:pt>
                <c:pt idx="1592">
                  <c:v>21.800465806881508</c:v>
                </c:pt>
                <c:pt idx="1593">
                  <c:v>18.695520302365601</c:v>
                </c:pt>
                <c:pt idx="1594">
                  <c:v>23.253339294217863</c:v>
                </c:pt>
                <c:pt idx="1595">
                  <c:v>15.445959110579938</c:v>
                </c:pt>
                <c:pt idx="1596">
                  <c:v>16.300339560900049</c:v>
                </c:pt>
                <c:pt idx="1597">
                  <c:v>18.323663604245475</c:v>
                </c:pt>
                <c:pt idx="1598">
                  <c:v>14.141712331770695</c:v>
                </c:pt>
                <c:pt idx="1599">
                  <c:v>17.014000265087287</c:v>
                </c:pt>
                <c:pt idx="1600">
                  <c:v>15.917570271192005</c:v>
                </c:pt>
                <c:pt idx="1601">
                  <c:v>11.515539647057837</c:v>
                </c:pt>
                <c:pt idx="1602">
                  <c:v>13.375921419169419</c:v>
                </c:pt>
                <c:pt idx="1603">
                  <c:v>15.205272444973126</c:v>
                </c:pt>
                <c:pt idx="1604">
                  <c:v>16.45207728796959</c:v>
                </c:pt>
                <c:pt idx="1605">
                  <c:v>18.377380599901123</c:v>
                </c:pt>
                <c:pt idx="1606">
                  <c:v>19.72107478607834</c:v>
                </c:pt>
                <c:pt idx="1607">
                  <c:v>18.382994668824189</c:v>
                </c:pt>
                <c:pt idx="1608">
                  <c:v>16.327743963032766</c:v>
                </c:pt>
                <c:pt idx="1609">
                  <c:v>20.25771200422756</c:v>
                </c:pt>
                <c:pt idx="1610">
                  <c:v>4.8225901883018665</c:v>
                </c:pt>
                <c:pt idx="1611">
                  <c:v>19.248955855670186</c:v>
                </c:pt>
                <c:pt idx="1612">
                  <c:v>19.660487060892688</c:v>
                </c:pt>
                <c:pt idx="1613">
                  <c:v>22.797511418206863</c:v>
                </c:pt>
                <c:pt idx="1614">
                  <c:v>16.960547521172977</c:v>
                </c:pt>
                <c:pt idx="1615">
                  <c:v>18.226174626846426</c:v>
                </c:pt>
                <c:pt idx="1616">
                  <c:v>16.945104407177819</c:v>
                </c:pt>
                <c:pt idx="1617">
                  <c:v>16.725106817980336</c:v>
                </c:pt>
                <c:pt idx="1618">
                  <c:v>15.885007408610367</c:v>
                </c:pt>
                <c:pt idx="1619">
                  <c:v>20.507250443887386</c:v>
                </c:pt>
                <c:pt idx="1620">
                  <c:v>11.959193900595928</c:v>
                </c:pt>
                <c:pt idx="1621">
                  <c:v>17.512355254683321</c:v>
                </c:pt>
                <c:pt idx="1622">
                  <c:v>19.069990625393679</c:v>
                </c:pt>
                <c:pt idx="1623">
                  <c:v>14.514258135892355</c:v>
                </c:pt>
                <c:pt idx="1624">
                  <c:v>20.170400108058466</c:v>
                </c:pt>
                <c:pt idx="1625">
                  <c:v>14.84299330273911</c:v>
                </c:pt>
                <c:pt idx="1626">
                  <c:v>16.666012232529976</c:v>
                </c:pt>
                <c:pt idx="1627">
                  <c:v>13.576175238396798</c:v>
                </c:pt>
                <c:pt idx="1628">
                  <c:v>19.702324741868008</c:v>
                </c:pt>
                <c:pt idx="1629">
                  <c:v>8.9826661457781629</c:v>
                </c:pt>
                <c:pt idx="1630">
                  <c:v>14.976086240539058</c:v>
                </c:pt>
                <c:pt idx="1631">
                  <c:v>16.378783711233769</c:v>
                </c:pt>
                <c:pt idx="1632">
                  <c:v>17.527235492681275</c:v>
                </c:pt>
                <c:pt idx="1633">
                  <c:v>14.557476968727396</c:v>
                </c:pt>
                <c:pt idx="1634">
                  <c:v>15.837425105064851</c:v>
                </c:pt>
                <c:pt idx="1635">
                  <c:v>13.717094385897949</c:v>
                </c:pt>
                <c:pt idx="1636">
                  <c:v>11.460043728813449</c:v>
                </c:pt>
                <c:pt idx="1637">
                  <c:v>14.352624197529197</c:v>
                </c:pt>
                <c:pt idx="1638">
                  <c:v>19.194196247560981</c:v>
                </c:pt>
                <c:pt idx="1639">
                  <c:v>16.865653070748156</c:v>
                </c:pt>
                <c:pt idx="1640">
                  <c:v>17.747511305013294</c:v>
                </c:pt>
                <c:pt idx="1641">
                  <c:v>18.115885089931439</c:v>
                </c:pt>
                <c:pt idx="1642">
                  <c:v>12.561315972008741</c:v>
                </c:pt>
                <c:pt idx="1643">
                  <c:v>14.768716190950853</c:v>
                </c:pt>
                <c:pt idx="1644">
                  <c:v>10.055354525458849</c:v>
                </c:pt>
                <c:pt idx="1645">
                  <c:v>14.896398098022404</c:v>
                </c:pt>
                <c:pt idx="1646">
                  <c:v>17.700903055598985</c:v>
                </c:pt>
                <c:pt idx="1647">
                  <c:v>14.246141939195883</c:v>
                </c:pt>
                <c:pt idx="1648">
                  <c:v>17.643300570789439</c:v>
                </c:pt>
                <c:pt idx="1649">
                  <c:v>23.992440949232623</c:v>
                </c:pt>
                <c:pt idx="1650">
                  <c:v>12.014348407208441</c:v>
                </c:pt>
                <c:pt idx="1651">
                  <c:v>13.015013698620002</c:v>
                </c:pt>
                <c:pt idx="1652">
                  <c:v>16.006392550935782</c:v>
                </c:pt>
                <c:pt idx="1653">
                  <c:v>15.451060616227256</c:v>
                </c:pt>
                <c:pt idx="1654">
                  <c:v>16.985708040514549</c:v>
                </c:pt>
                <c:pt idx="1655">
                  <c:v>9.057196031207738</c:v>
                </c:pt>
                <c:pt idx="1656">
                  <c:v>17.998112775097685</c:v>
                </c:pt>
                <c:pt idx="1657">
                  <c:v>12.423310443669438</c:v>
                </c:pt>
                <c:pt idx="1658">
                  <c:v>8.2660339926072179</c:v>
                </c:pt>
                <c:pt idx="1659">
                  <c:v>12.494898187226172</c:v>
                </c:pt>
                <c:pt idx="1660">
                  <c:v>20.863216901662721</c:v>
                </c:pt>
                <c:pt idx="1661">
                  <c:v>11.306904985959838</c:v>
                </c:pt>
                <c:pt idx="1662">
                  <c:v>13.452288620517566</c:v>
                </c:pt>
                <c:pt idx="1663">
                  <c:v>14.267310938804211</c:v>
                </c:pt>
                <c:pt idx="1664">
                  <c:v>12.34766699920009</c:v>
                </c:pt>
                <c:pt idx="1665">
                  <c:v>18.579411055637561</c:v>
                </c:pt>
                <c:pt idx="1666">
                  <c:v>10.463455393540851</c:v>
                </c:pt>
                <c:pt idx="1667">
                  <c:v>10.61759618283277</c:v>
                </c:pt>
                <c:pt idx="1668">
                  <c:v>14.509154595488001</c:v>
                </c:pt>
                <c:pt idx="1669">
                  <c:v>10.464878492043276</c:v>
                </c:pt>
                <c:pt idx="1670">
                  <c:v>18.060964715008687</c:v>
                </c:pt>
                <c:pt idx="1671">
                  <c:v>14.537469537761503</c:v>
                </c:pt>
                <c:pt idx="1672">
                  <c:v>-3.4279106127366159</c:v>
                </c:pt>
                <c:pt idx="1673">
                  <c:v>17.800958473502991</c:v>
                </c:pt>
                <c:pt idx="1674">
                  <c:v>8.6729936829057497</c:v>
                </c:pt>
                <c:pt idx="1675">
                  <c:v>5.1073394165941437</c:v>
                </c:pt>
                <c:pt idx="1676">
                  <c:v>12.338964915061171</c:v>
                </c:pt>
                <c:pt idx="1677">
                  <c:v>16.933630227402862</c:v>
                </c:pt>
                <c:pt idx="1678">
                  <c:v>5.4774054328176893</c:v>
                </c:pt>
                <c:pt idx="1679">
                  <c:v>8.3913596315961971</c:v>
                </c:pt>
                <c:pt idx="1680">
                  <c:v>21.469236429680681</c:v>
                </c:pt>
                <c:pt idx="1681">
                  <c:v>19.263729463632544</c:v>
                </c:pt>
                <c:pt idx="1682">
                  <c:v>17.039842537826125</c:v>
                </c:pt>
                <c:pt idx="1683">
                  <c:v>6.8494186364309986</c:v>
                </c:pt>
                <c:pt idx="1684">
                  <c:v>0.32719970731651871</c:v>
                </c:pt>
                <c:pt idx="1685">
                  <c:v>12.344620970590359</c:v>
                </c:pt>
                <c:pt idx="1686">
                  <c:v>4.6670301483744465</c:v>
                </c:pt>
                <c:pt idx="1687">
                  <c:v>16.327735267798616</c:v>
                </c:pt>
                <c:pt idx="1688">
                  <c:v>4.5317931190861707</c:v>
                </c:pt>
                <c:pt idx="1689">
                  <c:v>18.28156864312626</c:v>
                </c:pt>
                <c:pt idx="1690">
                  <c:v>2.4264932466956979</c:v>
                </c:pt>
                <c:pt idx="1691">
                  <c:v>13.717729072157384</c:v>
                </c:pt>
                <c:pt idx="1692">
                  <c:v>22.101906835087572</c:v>
                </c:pt>
                <c:pt idx="1693">
                  <c:v>7.0800316276882329</c:v>
                </c:pt>
                <c:pt idx="1694">
                  <c:v>18.85898085283069</c:v>
                </c:pt>
                <c:pt idx="1695">
                  <c:v>16.012090042046275</c:v>
                </c:pt>
                <c:pt idx="1696">
                  <c:v>14.381367098829388</c:v>
                </c:pt>
                <c:pt idx="1697">
                  <c:v>3.4314266748182582</c:v>
                </c:pt>
                <c:pt idx="1698">
                  <c:v>18.500355026233489</c:v>
                </c:pt>
                <c:pt idx="1699">
                  <c:v>6.2905023011822552</c:v>
                </c:pt>
                <c:pt idx="1700">
                  <c:v>16.65357281561031</c:v>
                </c:pt>
                <c:pt idx="1701">
                  <c:v>19.969556595642455</c:v>
                </c:pt>
                <c:pt idx="1702">
                  <c:v>8.8776986766267925</c:v>
                </c:pt>
                <c:pt idx="1703">
                  <c:v>-2.2444112218983983</c:v>
                </c:pt>
                <c:pt idx="1704">
                  <c:v>14.353395575402635</c:v>
                </c:pt>
                <c:pt idx="1705">
                  <c:v>7.1108387389437073</c:v>
                </c:pt>
                <c:pt idx="1706">
                  <c:v>16.740364204839935</c:v>
                </c:pt>
                <c:pt idx="1707">
                  <c:v>3.2188920859478003</c:v>
                </c:pt>
                <c:pt idx="1708">
                  <c:v>5.9203728099845137</c:v>
                </c:pt>
                <c:pt idx="1709">
                  <c:v>-1.8751771860713249</c:v>
                </c:pt>
                <c:pt idx="1710">
                  <c:v>0.90680418565545051</c:v>
                </c:pt>
                <c:pt idx="1711">
                  <c:v>3.9426458542385427</c:v>
                </c:pt>
                <c:pt idx="1712">
                  <c:v>29.003582181456942</c:v>
                </c:pt>
                <c:pt idx="1713">
                  <c:v>9.7115359822502256</c:v>
                </c:pt>
                <c:pt idx="1714">
                  <c:v>-11.424336544138113</c:v>
                </c:pt>
                <c:pt idx="1715">
                  <c:v>12.021797681161548</c:v>
                </c:pt>
                <c:pt idx="1716">
                  <c:v>13.693631359130267</c:v>
                </c:pt>
                <c:pt idx="1717">
                  <c:v>19.850091518626385</c:v>
                </c:pt>
                <c:pt idx="1718">
                  <c:v>19.03907891324123</c:v>
                </c:pt>
                <c:pt idx="1719">
                  <c:v>-4.1712441958268629</c:v>
                </c:pt>
                <c:pt idx="1720">
                  <c:v>-18.758653400987093</c:v>
                </c:pt>
                <c:pt idx="1721">
                  <c:v>9.4420453232992756</c:v>
                </c:pt>
                <c:pt idx="1722">
                  <c:v>23.466866695020453</c:v>
                </c:pt>
                <c:pt idx="1723">
                  <c:v>6.3199012606342304</c:v>
                </c:pt>
                <c:pt idx="1724">
                  <c:v>25.779466503223759</c:v>
                </c:pt>
                <c:pt idx="1725">
                  <c:v>17.09958888986537</c:v>
                </c:pt>
                <c:pt idx="1726">
                  <c:v>-1.3881540086016821</c:v>
                </c:pt>
                <c:pt idx="1727">
                  <c:v>17.437226583561962</c:v>
                </c:pt>
                <c:pt idx="1728">
                  <c:v>20.186863070687217</c:v>
                </c:pt>
                <c:pt idx="1729">
                  <c:v>7.8488759623254793</c:v>
                </c:pt>
                <c:pt idx="1730">
                  <c:v>-1.0232065107352157</c:v>
                </c:pt>
                <c:pt idx="1731">
                  <c:v>1.881380692419814</c:v>
                </c:pt>
                <c:pt idx="1732">
                  <c:v>2.1009596358532483</c:v>
                </c:pt>
                <c:pt idx="1733">
                  <c:v>9.6212415811177099</c:v>
                </c:pt>
                <c:pt idx="1734">
                  <c:v>-11.291630926554912</c:v>
                </c:pt>
                <c:pt idx="1735">
                  <c:v>32.552550128138698</c:v>
                </c:pt>
                <c:pt idx="1736">
                  <c:v>3.3378313661739245</c:v>
                </c:pt>
                <c:pt idx="1737">
                  <c:v>8.2104647517470557</c:v>
                </c:pt>
                <c:pt idx="1738">
                  <c:v>-22.172269022476094</c:v>
                </c:pt>
                <c:pt idx="1739">
                  <c:v>-23.588605777922396</c:v>
                </c:pt>
                <c:pt idx="1740">
                  <c:v>1.1871847440913632</c:v>
                </c:pt>
                <c:pt idx="1741">
                  <c:v>15.728102777276936</c:v>
                </c:pt>
                <c:pt idx="1742">
                  <c:v>45.681383160328963</c:v>
                </c:pt>
                <c:pt idx="1743">
                  <c:v>-3.5667887871652413</c:v>
                </c:pt>
                <c:pt idx="1744">
                  <c:v>13.933670748742632</c:v>
                </c:pt>
                <c:pt idx="1745">
                  <c:v>-17.613469995354574</c:v>
                </c:pt>
                <c:pt idx="1746">
                  <c:v>10.785388451665799</c:v>
                </c:pt>
                <c:pt idx="1747">
                  <c:v>12.137735926224687</c:v>
                </c:pt>
                <c:pt idx="1748">
                  <c:v>20.261894275109608</c:v>
                </c:pt>
                <c:pt idx="1749">
                  <c:v>0.35618236280545856</c:v>
                </c:pt>
                <c:pt idx="1750">
                  <c:v>4.25604328180692</c:v>
                </c:pt>
                <c:pt idx="1751">
                  <c:v>-45.453167339180396</c:v>
                </c:pt>
                <c:pt idx="1752">
                  <c:v>11.260279234010648</c:v>
                </c:pt>
                <c:pt idx="1753">
                  <c:v>15.256286330124848</c:v>
                </c:pt>
                <c:pt idx="1754">
                  <c:v>10.134339331907487</c:v>
                </c:pt>
                <c:pt idx="1755">
                  <c:v>7.5340640002345198</c:v>
                </c:pt>
                <c:pt idx="1756">
                  <c:v>-15.811972961292263</c:v>
                </c:pt>
                <c:pt idx="1757">
                  <c:v>-18.829699155001119</c:v>
                </c:pt>
                <c:pt idx="1758">
                  <c:v>22.248319880433485</c:v>
                </c:pt>
                <c:pt idx="1759">
                  <c:v>8.4278484730588268</c:v>
                </c:pt>
                <c:pt idx="1760">
                  <c:v>11.848630466377523</c:v>
                </c:pt>
                <c:pt idx="1761">
                  <c:v>21.548654919954259</c:v>
                </c:pt>
                <c:pt idx="1762">
                  <c:v>23.652533074533793</c:v>
                </c:pt>
                <c:pt idx="1763">
                  <c:v>-1.4872598323897805</c:v>
                </c:pt>
                <c:pt idx="1764">
                  <c:v>26.021942829459839</c:v>
                </c:pt>
                <c:pt idx="1765">
                  <c:v>-32.011527871459464</c:v>
                </c:pt>
                <c:pt idx="1766">
                  <c:v>-19.566075819400389</c:v>
                </c:pt>
                <c:pt idx="1767">
                  <c:v>13.511067560811236</c:v>
                </c:pt>
                <c:pt idx="1768">
                  <c:v>14.675498990727334</c:v>
                </c:pt>
                <c:pt idx="1769">
                  <c:v>9.085597366130532</c:v>
                </c:pt>
                <c:pt idx="1770">
                  <c:v>-7.9509905778601997</c:v>
                </c:pt>
                <c:pt idx="1771">
                  <c:v>8.7465425062735616</c:v>
                </c:pt>
                <c:pt idx="1772">
                  <c:v>34.402180397231781</c:v>
                </c:pt>
                <c:pt idx="1773">
                  <c:v>-6.6136967493557348</c:v>
                </c:pt>
                <c:pt idx="1774">
                  <c:v>49.524850148896064</c:v>
                </c:pt>
                <c:pt idx="1775">
                  <c:v>9.7735644220076221</c:v>
                </c:pt>
                <c:pt idx="1776">
                  <c:v>-44.749420726652765</c:v>
                </c:pt>
                <c:pt idx="1777">
                  <c:v>-21.285852538364168</c:v>
                </c:pt>
                <c:pt idx="1778">
                  <c:v>-4.8768769386750108</c:v>
                </c:pt>
                <c:pt idx="1779">
                  <c:v>-7.0361078133210055</c:v>
                </c:pt>
                <c:pt idx="1780">
                  <c:v>20.651569189528928</c:v>
                </c:pt>
                <c:pt idx="1781">
                  <c:v>-23.055614277443198</c:v>
                </c:pt>
                <c:pt idx="1782">
                  <c:v>-14.799256090107008</c:v>
                </c:pt>
                <c:pt idx="1783">
                  <c:v>-15.810597494995307</c:v>
                </c:pt>
                <c:pt idx="1784">
                  <c:v>18.567156909691384</c:v>
                </c:pt>
                <c:pt idx="1785">
                  <c:v>30.048619122905439</c:v>
                </c:pt>
                <c:pt idx="1786">
                  <c:v>-4.4412082046717236</c:v>
                </c:pt>
                <c:pt idx="1787">
                  <c:v>-3.5840657246995282</c:v>
                </c:pt>
                <c:pt idx="1788">
                  <c:v>25.408177311639747</c:v>
                </c:pt>
                <c:pt idx="1789">
                  <c:v>-27.386750340877555</c:v>
                </c:pt>
                <c:pt idx="1790">
                  <c:v>9.4768525840267781</c:v>
                </c:pt>
                <c:pt idx="1791">
                  <c:v>-13.297019304133602</c:v>
                </c:pt>
                <c:pt idx="1792">
                  <c:v>-28.113809804720603</c:v>
                </c:pt>
                <c:pt idx="1793">
                  <c:v>4.5927876572100521</c:v>
                </c:pt>
                <c:pt idx="1794">
                  <c:v>5.9751771445131858</c:v>
                </c:pt>
                <c:pt idx="1795">
                  <c:v>-22.234136851880805</c:v>
                </c:pt>
                <c:pt idx="1796">
                  <c:v>-2.306804515860386</c:v>
                </c:pt>
                <c:pt idx="1797">
                  <c:v>-2.9982243807922226</c:v>
                </c:pt>
                <c:pt idx="1798">
                  <c:v>-16.43081073314038</c:v>
                </c:pt>
                <c:pt idx="1799">
                  <c:v>-3.2991466581349025</c:v>
                </c:pt>
                <c:pt idx="1800">
                  <c:v>-55.801147902604953</c:v>
                </c:pt>
                <c:pt idx="1801">
                  <c:v>29.321579110527409</c:v>
                </c:pt>
                <c:pt idx="1802">
                  <c:v>-24.070259604181466</c:v>
                </c:pt>
                <c:pt idx="1803">
                  <c:v>-17.369994496341612</c:v>
                </c:pt>
                <c:pt idx="1804">
                  <c:v>-5.0703123242782242</c:v>
                </c:pt>
                <c:pt idx="1805">
                  <c:v>-1.7815872492351916</c:v>
                </c:pt>
                <c:pt idx="1806">
                  <c:v>-2.9521527735514059</c:v>
                </c:pt>
                <c:pt idx="1807">
                  <c:v>-0.84982498062944445</c:v>
                </c:pt>
                <c:pt idx="1808">
                  <c:v>-4.0817504104685209</c:v>
                </c:pt>
                <c:pt idx="1809">
                  <c:v>13.420574167029034</c:v>
                </c:pt>
                <c:pt idx="1810">
                  <c:v>8.1610178745354052</c:v>
                </c:pt>
                <c:pt idx="1811">
                  <c:v>-3.3286527925865199</c:v>
                </c:pt>
                <c:pt idx="1812">
                  <c:v>-0.33202898524132052</c:v>
                </c:pt>
                <c:pt idx="1813">
                  <c:v>12.827739567300377</c:v>
                </c:pt>
                <c:pt idx="1814">
                  <c:v>-7.3046177870310416</c:v>
                </c:pt>
                <c:pt idx="1815">
                  <c:v>-15.080932902525962</c:v>
                </c:pt>
                <c:pt idx="1816">
                  <c:v>10.596982286564554</c:v>
                </c:pt>
                <c:pt idx="1817">
                  <c:v>-41.109180416536411</c:v>
                </c:pt>
                <c:pt idx="1818">
                  <c:v>20.901139332268574</c:v>
                </c:pt>
                <c:pt idx="1819">
                  <c:v>28.130142216648945</c:v>
                </c:pt>
                <c:pt idx="1820">
                  <c:v>-2.7986217988337661</c:v>
                </c:pt>
                <c:pt idx="1821">
                  <c:v>9.5303862351567528</c:v>
                </c:pt>
                <c:pt idx="1822">
                  <c:v>1.5314666062724067</c:v>
                </c:pt>
                <c:pt idx="1823">
                  <c:v>-18.243131276871324</c:v>
                </c:pt>
                <c:pt idx="1824">
                  <c:v>1.7662169358651048</c:v>
                </c:pt>
                <c:pt idx="1825">
                  <c:v>29.462626271240389</c:v>
                </c:pt>
              </c:numCache>
            </c:numRef>
          </c:yVal>
          <c:smooth val="0"/>
        </c:ser>
        <c:dLbls>
          <c:showLegendKey val="0"/>
          <c:showVal val="0"/>
          <c:showCatName val="0"/>
          <c:showSerName val="0"/>
          <c:showPercent val="0"/>
          <c:showBubbleSize val="0"/>
        </c:dLbls>
        <c:axId val="128225664"/>
        <c:axId val="128227200"/>
      </c:scatterChart>
      <c:valAx>
        <c:axId val="128225664"/>
        <c:scaling>
          <c:orientation val="minMax"/>
          <c:max val="1000"/>
          <c:min val="200"/>
        </c:scaling>
        <c:delete val="0"/>
        <c:axPos val="b"/>
        <c:numFmt formatCode="General" sourceLinked="1"/>
        <c:majorTickMark val="out"/>
        <c:minorTickMark val="none"/>
        <c:tickLblPos val="nextTo"/>
        <c:crossAx val="128227200"/>
        <c:crosses val="autoZero"/>
        <c:crossBetween val="midCat"/>
      </c:valAx>
      <c:valAx>
        <c:axId val="128227200"/>
        <c:scaling>
          <c:orientation val="minMax"/>
          <c:max val="35"/>
          <c:min val="0"/>
        </c:scaling>
        <c:delete val="0"/>
        <c:axPos val="l"/>
        <c:majorGridlines>
          <c:spPr>
            <a:ln>
              <a:solidFill>
                <a:schemeClr val="tx1"/>
              </a:solidFill>
            </a:ln>
          </c:spPr>
        </c:majorGridlines>
        <c:numFmt formatCode="General" sourceLinked="1"/>
        <c:majorTickMark val="out"/>
        <c:minorTickMark val="none"/>
        <c:tickLblPos val="nextTo"/>
        <c:crossAx val="128225664"/>
        <c:crosses val="autoZero"/>
        <c:crossBetween val="midCat"/>
      </c:valAx>
      <c:spPr>
        <a:solidFill>
          <a:schemeClr val="bg1">
            <a:lumMod val="75000"/>
          </a:schemeClr>
        </a:solidFill>
        <a:ln>
          <a:solidFill>
            <a:schemeClr val="tx1"/>
          </a:solidFill>
        </a:ln>
      </c:spPr>
    </c:plotArea>
    <c:legend>
      <c:legendPos val="r"/>
      <c:layout/>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'13-Langley'!$AG$8</c:f>
              <c:strCache>
                <c:ptCount val="1"/>
                <c:pt idx="0">
                  <c:v>ROD    </c:v>
                </c:pt>
              </c:strCache>
            </c:strRef>
          </c:tx>
          <c:spPr>
            <a:ln w="28575">
              <a:noFill/>
            </a:ln>
          </c:spPr>
          <c:xVal>
            <c:numRef>
              <c:f>'13-Langley'!$A$9:$A$1834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'13-Langley'!$AG$9:$AG$1834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'13-Langley'!$AH$8</c:f>
              <c:strCache>
                <c:ptCount val="1"/>
                <c:pt idx="0">
                  <c:v>TOD</c:v>
                </c:pt>
              </c:strCache>
            </c:strRef>
          </c:tx>
          <c:spPr>
            <a:ln w="28575">
              <a:noFill/>
            </a:ln>
          </c:spPr>
          <c:xVal>
            <c:numRef>
              <c:f>'13-Langley'!$A$9:$A$1834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'13-Langley'!$AH$9:$AH$1834</c:f>
              <c:numCache>
                <c:formatCode>General</c:formatCode>
                <c:ptCount val="1826"/>
                <c:pt idx="0">
                  <c:v>0</c:v>
                </c:pt>
                <c:pt idx="1">
                  <c:v>-11.680866008923806</c:v>
                </c:pt>
                <c:pt idx="2">
                  <c:v>-24.082564735092173</c:v>
                </c:pt>
                <c:pt idx="3">
                  <c:v>24.219982512509478</c:v>
                </c:pt>
                <c:pt idx="4">
                  <c:v>-60.431309565683684</c:v>
                </c:pt>
                <c:pt idx="5">
                  <c:v>-11.495829317564723</c:v>
                </c:pt>
                <c:pt idx="6">
                  <c:v>41.510082202791843</c:v>
                </c:pt>
                <c:pt idx="7">
                  <c:v>1.0001889223347289</c:v>
                </c:pt>
                <c:pt idx="8">
                  <c:v>25.67223311939496</c:v>
                </c:pt>
                <c:pt idx="9">
                  <c:v>-17.682976650751126</c:v>
                </c:pt>
                <c:pt idx="10">
                  <c:v>-5.0912512815739452</c:v>
                </c:pt>
                <c:pt idx="11">
                  <c:v>-7.9780193345752179</c:v>
                </c:pt>
                <c:pt idx="12">
                  <c:v>-27.512380988525805</c:v>
                </c:pt>
                <c:pt idx="13">
                  <c:v>7.912536489991731</c:v>
                </c:pt>
                <c:pt idx="14">
                  <c:v>-27.728975974024571</c:v>
                </c:pt>
                <c:pt idx="15">
                  <c:v>7.1661298693130115</c:v>
                </c:pt>
                <c:pt idx="16">
                  <c:v>-21.350687062776636</c:v>
                </c:pt>
                <c:pt idx="17">
                  <c:v>-23.479508338811659</c:v>
                </c:pt>
                <c:pt idx="18">
                  <c:v>4.1240819516436682</c:v>
                </c:pt>
                <c:pt idx="19">
                  <c:v>14.008856366204483</c:v>
                </c:pt>
                <c:pt idx="20">
                  <c:v>16.905114484766344</c:v>
                </c:pt>
                <c:pt idx="21">
                  <c:v>-30.616328085129641</c:v>
                </c:pt>
                <c:pt idx="22">
                  <c:v>-25.030641896927637</c:v>
                </c:pt>
                <c:pt idx="23">
                  <c:v>-49.309156752108159</c:v>
                </c:pt>
                <c:pt idx="24">
                  <c:v>-24.067670300421877</c:v>
                </c:pt>
                <c:pt idx="25">
                  <c:v>-3.1435423990758387</c:v>
                </c:pt>
                <c:pt idx="26">
                  <c:v>-9.090301266261017</c:v>
                </c:pt>
                <c:pt idx="27">
                  <c:v>13.093283441230898</c:v>
                </c:pt>
                <c:pt idx="28">
                  <c:v>-3.8452755155828702</c:v>
                </c:pt>
                <c:pt idx="29">
                  <c:v>-32.381284414335752</c:v>
                </c:pt>
                <c:pt idx="30">
                  <c:v>-47.786154728677182</c:v>
                </c:pt>
                <c:pt idx="31">
                  <c:v>-42.93264311691749</c:v>
                </c:pt>
                <c:pt idx="32">
                  <c:v>-42.617417350696208</c:v>
                </c:pt>
                <c:pt idx="33">
                  <c:v>20.867183751779343</c:v>
                </c:pt>
                <c:pt idx="34">
                  <c:v>-61.873737795008523</c:v>
                </c:pt>
                <c:pt idx="35">
                  <c:v>-7.3446633994878026</c:v>
                </c:pt>
                <c:pt idx="36">
                  <c:v>-54.400601943223911</c:v>
                </c:pt>
                <c:pt idx="37">
                  <c:v>20.72179941519585</c:v>
                </c:pt>
                <c:pt idx="38">
                  <c:v>-33.171267365570301</c:v>
                </c:pt>
                <c:pt idx="39">
                  <c:v>-15.991230579330193</c:v>
                </c:pt>
                <c:pt idx="40">
                  <c:v>-15.925962754693682</c:v>
                </c:pt>
                <c:pt idx="41">
                  <c:v>0.72379212834006512</c:v>
                </c:pt>
                <c:pt idx="42">
                  <c:v>-46.43699235849126</c:v>
                </c:pt>
                <c:pt idx="43">
                  <c:v>-46.629865062521596</c:v>
                </c:pt>
                <c:pt idx="44">
                  <c:v>-41.139844541709842</c:v>
                </c:pt>
                <c:pt idx="45">
                  <c:v>-40.406288080114628</c:v>
                </c:pt>
                <c:pt idx="46">
                  <c:v>-9.2626993421876502</c:v>
                </c:pt>
                <c:pt idx="47">
                  <c:v>-19.694120538933113</c:v>
                </c:pt>
                <c:pt idx="48">
                  <c:v>-35.403986086554426</c:v>
                </c:pt>
                <c:pt idx="49">
                  <c:v>-10.676339120759058</c:v>
                </c:pt>
                <c:pt idx="50">
                  <c:v>-16.620247442231207</c:v>
                </c:pt>
                <c:pt idx="51">
                  <c:v>-4.2502425019457091</c:v>
                </c:pt>
                <c:pt idx="52">
                  <c:v>-8.0086470863283132</c:v>
                </c:pt>
                <c:pt idx="53">
                  <c:v>-40.159222599140676</c:v>
                </c:pt>
                <c:pt idx="54">
                  <c:v>5.1443903247885814</c:v>
                </c:pt>
                <c:pt idx="55">
                  <c:v>-34.045241093176095</c:v>
                </c:pt>
                <c:pt idx="56">
                  <c:v>16.166613543821416</c:v>
                </c:pt>
                <c:pt idx="57">
                  <c:v>-88.560294771957459</c:v>
                </c:pt>
                <c:pt idx="58">
                  <c:v>-20.901912753543908</c:v>
                </c:pt>
                <c:pt idx="59">
                  <c:v>-20.047185478386062</c:v>
                </c:pt>
                <c:pt idx="60">
                  <c:v>-34.44825851697054</c:v>
                </c:pt>
                <c:pt idx="61">
                  <c:v>6.9544225732465677</c:v>
                </c:pt>
                <c:pt idx="62">
                  <c:v>4.1159310530144353</c:v>
                </c:pt>
                <c:pt idx="63">
                  <c:v>-29.316404696803836</c:v>
                </c:pt>
                <c:pt idx="64">
                  <c:v>4.0864587446566727</c:v>
                </c:pt>
                <c:pt idx="65">
                  <c:v>-37.102333843995147</c:v>
                </c:pt>
                <c:pt idx="66">
                  <c:v>12.972555988767771</c:v>
                </c:pt>
                <c:pt idx="67">
                  <c:v>-31.381277147190346</c:v>
                </c:pt>
                <c:pt idx="68">
                  <c:v>-11.909520752001791</c:v>
                </c:pt>
                <c:pt idx="69">
                  <c:v>-1.8058850371788724</c:v>
                </c:pt>
                <c:pt idx="70">
                  <c:v>-1.3384386804228954</c:v>
                </c:pt>
                <c:pt idx="71">
                  <c:v>0.29329595826790095</c:v>
                </c:pt>
                <c:pt idx="72">
                  <c:v>-40.872267272186562</c:v>
                </c:pt>
                <c:pt idx="73">
                  <c:v>-39.18717563765982</c:v>
                </c:pt>
                <c:pt idx="74">
                  <c:v>42.900043206556603</c:v>
                </c:pt>
                <c:pt idx="75">
                  <c:v>10.820652437595349</c:v>
                </c:pt>
                <c:pt idx="76">
                  <c:v>5.3138536030263142</c:v>
                </c:pt>
                <c:pt idx="77">
                  <c:v>-12.829533660918157</c:v>
                </c:pt>
                <c:pt idx="78">
                  <c:v>-18.528112729350848</c:v>
                </c:pt>
                <c:pt idx="79">
                  <c:v>10.793968436786416</c:v>
                </c:pt>
                <c:pt idx="80">
                  <c:v>-35.899899702823312</c:v>
                </c:pt>
                <c:pt idx="81">
                  <c:v>17.943850059676663</c:v>
                </c:pt>
                <c:pt idx="82">
                  <c:v>-37.72079378077035</c:v>
                </c:pt>
                <c:pt idx="83">
                  <c:v>-34.346606404847755</c:v>
                </c:pt>
                <c:pt idx="84">
                  <c:v>-36.548640748633915</c:v>
                </c:pt>
                <c:pt idx="85">
                  <c:v>7.8432487143800973</c:v>
                </c:pt>
                <c:pt idx="86">
                  <c:v>-10.853337199003583</c:v>
                </c:pt>
                <c:pt idx="87">
                  <c:v>11.056858099085332</c:v>
                </c:pt>
                <c:pt idx="88">
                  <c:v>-22.774596538634846</c:v>
                </c:pt>
                <c:pt idx="89">
                  <c:v>-1.0984177984188077</c:v>
                </c:pt>
                <c:pt idx="90">
                  <c:v>-10.180178330279761</c:v>
                </c:pt>
                <c:pt idx="91">
                  <c:v>-19.20606099354924</c:v>
                </c:pt>
                <c:pt idx="92">
                  <c:v>-10.529107604424668</c:v>
                </c:pt>
                <c:pt idx="93">
                  <c:v>-6.5306416749499254</c:v>
                </c:pt>
                <c:pt idx="94">
                  <c:v>-15.473286939555548</c:v>
                </c:pt>
                <c:pt idx="95">
                  <c:v>-2.9981316333222598</c:v>
                </c:pt>
                <c:pt idx="96">
                  <c:v>-3.8663289744198863</c:v>
                </c:pt>
                <c:pt idx="97">
                  <c:v>32.155188998144652</c:v>
                </c:pt>
                <c:pt idx="98">
                  <c:v>-10.002784852531645</c:v>
                </c:pt>
                <c:pt idx="99">
                  <c:v>-11.657145850064838</c:v>
                </c:pt>
                <c:pt idx="100">
                  <c:v>-26.609543345890273</c:v>
                </c:pt>
                <c:pt idx="101">
                  <c:v>-49.254006272218355</c:v>
                </c:pt>
                <c:pt idx="102">
                  <c:v>-0.39000023266108225</c:v>
                </c:pt>
                <c:pt idx="103">
                  <c:v>-34.195584744185545</c:v>
                </c:pt>
                <c:pt idx="104">
                  <c:v>12.662269019129822</c:v>
                </c:pt>
                <c:pt idx="105">
                  <c:v>12.53383144266302</c:v>
                </c:pt>
                <c:pt idx="106">
                  <c:v>-20.275965940372746</c:v>
                </c:pt>
                <c:pt idx="107">
                  <c:v>-4.4564882368619498</c:v>
                </c:pt>
                <c:pt idx="108">
                  <c:v>-17.229894682794349</c:v>
                </c:pt>
                <c:pt idx="109">
                  <c:v>-20.880575891774832</c:v>
                </c:pt>
                <c:pt idx="110">
                  <c:v>-31.943089993837745</c:v>
                </c:pt>
                <c:pt idx="111">
                  <c:v>-39.764322161367446</c:v>
                </c:pt>
                <c:pt idx="112">
                  <c:v>12.08149322008703</c:v>
                </c:pt>
                <c:pt idx="113">
                  <c:v>-29.099327215181841</c:v>
                </c:pt>
                <c:pt idx="114">
                  <c:v>8.6283625095729288</c:v>
                </c:pt>
                <c:pt idx="115">
                  <c:v>8.4350670398329228</c:v>
                </c:pt>
                <c:pt idx="116">
                  <c:v>-16.731968272592511</c:v>
                </c:pt>
                <c:pt idx="117">
                  <c:v>-12.837329206584357</c:v>
                </c:pt>
                <c:pt idx="118">
                  <c:v>16.892005948476186</c:v>
                </c:pt>
                <c:pt idx="119">
                  <c:v>-1.4004792317479884</c:v>
                </c:pt>
                <c:pt idx="120">
                  <c:v>-11.509472150244932</c:v>
                </c:pt>
                <c:pt idx="121">
                  <c:v>-4.871368605984971</c:v>
                </c:pt>
                <c:pt idx="122">
                  <c:v>-8.8339530075822719</c:v>
                </c:pt>
                <c:pt idx="123">
                  <c:v>5.3145408357393684</c:v>
                </c:pt>
                <c:pt idx="124">
                  <c:v>-27.532203579806449</c:v>
                </c:pt>
                <c:pt idx="125">
                  <c:v>-15.731253521817901</c:v>
                </c:pt>
                <c:pt idx="126">
                  <c:v>-18.554313761003097</c:v>
                </c:pt>
                <c:pt idx="127">
                  <c:v>-14.646814518006034</c:v>
                </c:pt>
                <c:pt idx="128">
                  <c:v>-17.528046293156187</c:v>
                </c:pt>
                <c:pt idx="129">
                  <c:v>-2.7024343143356346</c:v>
                </c:pt>
                <c:pt idx="130">
                  <c:v>-14.017909070059142</c:v>
                </c:pt>
                <c:pt idx="131">
                  <c:v>-34.169467911513138</c:v>
                </c:pt>
                <c:pt idx="132">
                  <c:v>-2.5868278014944455</c:v>
                </c:pt>
                <c:pt idx="133">
                  <c:v>-17.793765857483844</c:v>
                </c:pt>
                <c:pt idx="134">
                  <c:v>-27.89232370413491</c:v>
                </c:pt>
                <c:pt idx="135">
                  <c:v>-22.451192834286687</c:v>
                </c:pt>
                <c:pt idx="136">
                  <c:v>-23.951086355923227</c:v>
                </c:pt>
                <c:pt idx="137">
                  <c:v>-13.949007961217614</c:v>
                </c:pt>
                <c:pt idx="138">
                  <c:v>-20.981504325134104</c:v>
                </c:pt>
                <c:pt idx="139">
                  <c:v>-5.5081638587534334</c:v>
                </c:pt>
                <c:pt idx="140">
                  <c:v>-20.547218681385299</c:v>
                </c:pt>
                <c:pt idx="141">
                  <c:v>-2.3074614589702738</c:v>
                </c:pt>
                <c:pt idx="142">
                  <c:v>-3.8610142837589763</c:v>
                </c:pt>
                <c:pt idx="143">
                  <c:v>-24.778093526666062</c:v>
                </c:pt>
                <c:pt idx="144">
                  <c:v>-0.15773203906759292</c:v>
                </c:pt>
                <c:pt idx="145">
                  <c:v>-0.33243075928043686</c:v>
                </c:pt>
                <c:pt idx="146">
                  <c:v>-0.9177333829155474</c:v>
                </c:pt>
                <c:pt idx="147">
                  <c:v>-4.4003804220826437</c:v>
                </c:pt>
                <c:pt idx="148">
                  <c:v>0.31175390721114593</c:v>
                </c:pt>
                <c:pt idx="149">
                  <c:v>-14.235808894371065</c:v>
                </c:pt>
                <c:pt idx="150">
                  <c:v>-10.472526671779725</c:v>
                </c:pt>
                <c:pt idx="151">
                  <c:v>-10.955805239546917</c:v>
                </c:pt>
                <c:pt idx="152">
                  <c:v>-15.764303879568732</c:v>
                </c:pt>
                <c:pt idx="153">
                  <c:v>-38.998390211682448</c:v>
                </c:pt>
                <c:pt idx="154">
                  <c:v>-2.5064828228303262</c:v>
                </c:pt>
                <c:pt idx="155">
                  <c:v>-6.6949782083209444</c:v>
                </c:pt>
                <c:pt idx="156">
                  <c:v>-12.341760928011002</c:v>
                </c:pt>
                <c:pt idx="157">
                  <c:v>-5.1999913327600797</c:v>
                </c:pt>
                <c:pt idx="158">
                  <c:v>-3.628350251545172</c:v>
                </c:pt>
                <c:pt idx="159">
                  <c:v>-5.2173620377892869</c:v>
                </c:pt>
                <c:pt idx="160">
                  <c:v>-10.993334331169622</c:v>
                </c:pt>
                <c:pt idx="161">
                  <c:v>-0.43085974097158575</c:v>
                </c:pt>
                <c:pt idx="162">
                  <c:v>-16.143928337913849</c:v>
                </c:pt>
                <c:pt idx="163">
                  <c:v>-7.3241618631431527</c:v>
                </c:pt>
                <c:pt idx="164">
                  <c:v>-9.5463814899318109</c:v>
                </c:pt>
                <c:pt idx="165">
                  <c:v>1.0801502381590335</c:v>
                </c:pt>
                <c:pt idx="166">
                  <c:v>-12.738907756487764</c:v>
                </c:pt>
                <c:pt idx="167">
                  <c:v>-3.3339796098012604</c:v>
                </c:pt>
                <c:pt idx="168">
                  <c:v>-4.300884090997088</c:v>
                </c:pt>
                <c:pt idx="169">
                  <c:v>0.60830964649057828</c:v>
                </c:pt>
                <c:pt idx="170">
                  <c:v>2.0215686228107592</c:v>
                </c:pt>
                <c:pt idx="171">
                  <c:v>-1.4468128645844747</c:v>
                </c:pt>
                <c:pt idx="172">
                  <c:v>-4.6084271023931596</c:v>
                </c:pt>
                <c:pt idx="173">
                  <c:v>-14.807480476114888</c:v>
                </c:pt>
                <c:pt idx="174">
                  <c:v>-5.7140949092345821</c:v>
                </c:pt>
                <c:pt idx="175">
                  <c:v>-7.5861688801101241</c:v>
                </c:pt>
                <c:pt idx="176">
                  <c:v>-0.85019124228662268</c:v>
                </c:pt>
                <c:pt idx="177">
                  <c:v>-8.4423481563124803</c:v>
                </c:pt>
                <c:pt idx="178">
                  <c:v>-9.0956320404764934</c:v>
                </c:pt>
                <c:pt idx="179">
                  <c:v>-4.5877082266006406</c:v>
                </c:pt>
                <c:pt idx="180">
                  <c:v>-0.63246601129683766</c:v>
                </c:pt>
                <c:pt idx="181">
                  <c:v>1.3485423073376224</c:v>
                </c:pt>
                <c:pt idx="182">
                  <c:v>-14.268402711732161</c:v>
                </c:pt>
                <c:pt idx="183">
                  <c:v>-6.5399781910944865</c:v>
                </c:pt>
                <c:pt idx="184">
                  <c:v>-6.6193343061861443</c:v>
                </c:pt>
                <c:pt idx="185">
                  <c:v>-9.2488252203820434</c:v>
                </c:pt>
                <c:pt idx="186">
                  <c:v>-0.77016308021815316</c:v>
                </c:pt>
                <c:pt idx="187">
                  <c:v>-0.76255914097586186</c:v>
                </c:pt>
                <c:pt idx="188">
                  <c:v>-4.8566435500891671</c:v>
                </c:pt>
                <c:pt idx="189">
                  <c:v>2.9774331144285824E-2</c:v>
                </c:pt>
                <c:pt idx="190">
                  <c:v>-1.4893769784600754</c:v>
                </c:pt>
                <c:pt idx="191">
                  <c:v>-0.85823726492116825</c:v>
                </c:pt>
                <c:pt idx="192">
                  <c:v>3.4862575684602963</c:v>
                </c:pt>
                <c:pt idx="193">
                  <c:v>-4.4615259548283213</c:v>
                </c:pt>
                <c:pt idx="194">
                  <c:v>-2.9291155812602554</c:v>
                </c:pt>
                <c:pt idx="195">
                  <c:v>-6.2159674828883809</c:v>
                </c:pt>
                <c:pt idx="196">
                  <c:v>11.070454303902704</c:v>
                </c:pt>
                <c:pt idx="197">
                  <c:v>4.118117268266472</c:v>
                </c:pt>
                <c:pt idx="198">
                  <c:v>7.1742732501147604</c:v>
                </c:pt>
                <c:pt idx="199">
                  <c:v>-15.504412867318937</c:v>
                </c:pt>
                <c:pt idx="200">
                  <c:v>-7.2485915081030186</c:v>
                </c:pt>
                <c:pt idx="201">
                  <c:v>10.20714817705942</c:v>
                </c:pt>
                <c:pt idx="202">
                  <c:v>-11.945905895831302</c:v>
                </c:pt>
                <c:pt idx="203">
                  <c:v>-6.0759938541657696</c:v>
                </c:pt>
                <c:pt idx="204">
                  <c:v>-8.8383302587367822</c:v>
                </c:pt>
                <c:pt idx="205">
                  <c:v>-4.5878412724824198</c:v>
                </c:pt>
                <c:pt idx="206">
                  <c:v>-6.0526464905338093</c:v>
                </c:pt>
                <c:pt idx="207">
                  <c:v>4.7816618986404418</c:v>
                </c:pt>
                <c:pt idx="208">
                  <c:v>9.8846777589796514E-2</c:v>
                </c:pt>
                <c:pt idx="209">
                  <c:v>-7.5437544526112141</c:v>
                </c:pt>
                <c:pt idx="210">
                  <c:v>4.3756234297960557</c:v>
                </c:pt>
                <c:pt idx="211">
                  <c:v>-6.4369015953555522</c:v>
                </c:pt>
                <c:pt idx="212">
                  <c:v>-2.5331451603380821</c:v>
                </c:pt>
                <c:pt idx="213">
                  <c:v>0.67294695144093208</c:v>
                </c:pt>
                <c:pt idx="214">
                  <c:v>0.86826707976214346</c:v>
                </c:pt>
                <c:pt idx="215">
                  <c:v>2.4575466641664283</c:v>
                </c:pt>
                <c:pt idx="216">
                  <c:v>-2.5695757172968192</c:v>
                </c:pt>
                <c:pt idx="217">
                  <c:v>3.4546285412005724</c:v>
                </c:pt>
                <c:pt idx="218">
                  <c:v>-4.5766393094767199</c:v>
                </c:pt>
                <c:pt idx="219">
                  <c:v>-4.7971935526837637</c:v>
                </c:pt>
                <c:pt idx="220">
                  <c:v>-0.1622734814652072</c:v>
                </c:pt>
                <c:pt idx="221">
                  <c:v>-3.6733580637129557</c:v>
                </c:pt>
                <c:pt idx="222">
                  <c:v>4.7928993588407467</c:v>
                </c:pt>
                <c:pt idx="223">
                  <c:v>3.6009598431755858</c:v>
                </c:pt>
                <c:pt idx="224">
                  <c:v>-0.69819120022400383</c:v>
                </c:pt>
                <c:pt idx="225">
                  <c:v>4.7776879401310817</c:v>
                </c:pt>
                <c:pt idx="226">
                  <c:v>2.6329197290480173</c:v>
                </c:pt>
                <c:pt idx="227">
                  <c:v>3.4321605205113923</c:v>
                </c:pt>
                <c:pt idx="228">
                  <c:v>-3.0739273494893857</c:v>
                </c:pt>
                <c:pt idx="229">
                  <c:v>-1.6390135218340098</c:v>
                </c:pt>
                <c:pt idx="230">
                  <c:v>-6.3478206728078481</c:v>
                </c:pt>
                <c:pt idx="231">
                  <c:v>2.0037742703366783</c:v>
                </c:pt>
                <c:pt idx="232">
                  <c:v>-5.602203271031402</c:v>
                </c:pt>
                <c:pt idx="233">
                  <c:v>-1.2292783357023063</c:v>
                </c:pt>
                <c:pt idx="234">
                  <c:v>3.284611448807655</c:v>
                </c:pt>
                <c:pt idx="235">
                  <c:v>1.4052647128465194</c:v>
                </c:pt>
                <c:pt idx="236">
                  <c:v>1.8645545578165206</c:v>
                </c:pt>
                <c:pt idx="237">
                  <c:v>10.533209902958923</c:v>
                </c:pt>
                <c:pt idx="238">
                  <c:v>2.2657879113216759</c:v>
                </c:pt>
                <c:pt idx="239">
                  <c:v>1.6878813745295569</c:v>
                </c:pt>
                <c:pt idx="240">
                  <c:v>5.2009279866493738</c:v>
                </c:pt>
                <c:pt idx="241">
                  <c:v>-4.567170588782135</c:v>
                </c:pt>
                <c:pt idx="242">
                  <c:v>-1.0155402755315921</c:v>
                </c:pt>
                <c:pt idx="243">
                  <c:v>-1.8819580575234016E-3</c:v>
                </c:pt>
                <c:pt idx="244">
                  <c:v>-2.4021094793245785</c:v>
                </c:pt>
                <c:pt idx="245">
                  <c:v>-0.8213072530471518</c:v>
                </c:pt>
                <c:pt idx="246">
                  <c:v>-11.109783741778799</c:v>
                </c:pt>
                <c:pt idx="247">
                  <c:v>-1.5783897691076605</c:v>
                </c:pt>
                <c:pt idx="248">
                  <c:v>1.088878435607576</c:v>
                </c:pt>
                <c:pt idx="249">
                  <c:v>1.0092881570464676</c:v>
                </c:pt>
                <c:pt idx="250">
                  <c:v>1.6337889888544275</c:v>
                </c:pt>
                <c:pt idx="251">
                  <c:v>4.0576514083901003</c:v>
                </c:pt>
                <c:pt idx="252">
                  <c:v>-0.49663416074382311</c:v>
                </c:pt>
                <c:pt idx="253">
                  <c:v>3.0843668980771444</c:v>
                </c:pt>
                <c:pt idx="254">
                  <c:v>-7.3665545535498467</c:v>
                </c:pt>
                <c:pt idx="255">
                  <c:v>-4.4588944326204478</c:v>
                </c:pt>
                <c:pt idx="256">
                  <c:v>-5.8405488838652309</c:v>
                </c:pt>
                <c:pt idx="257">
                  <c:v>1.3912274433434451</c:v>
                </c:pt>
                <c:pt idx="258">
                  <c:v>-6.1787966633310125</c:v>
                </c:pt>
                <c:pt idx="259">
                  <c:v>-1.4009066247883393</c:v>
                </c:pt>
                <c:pt idx="260">
                  <c:v>5.9006034339448536</c:v>
                </c:pt>
                <c:pt idx="261">
                  <c:v>-6.2347853406846001</c:v>
                </c:pt>
                <c:pt idx="262">
                  <c:v>4.5218663440813556</c:v>
                </c:pt>
                <c:pt idx="263">
                  <c:v>-2.3584952774185575</c:v>
                </c:pt>
                <c:pt idx="264">
                  <c:v>5.3313026787845565</c:v>
                </c:pt>
                <c:pt idx="265">
                  <c:v>3.9114758838789485</c:v>
                </c:pt>
                <c:pt idx="266">
                  <c:v>-0.17305395780428515</c:v>
                </c:pt>
                <c:pt idx="267">
                  <c:v>0.80746819137042181</c:v>
                </c:pt>
                <c:pt idx="268">
                  <c:v>-1.4056273042678162</c:v>
                </c:pt>
                <c:pt idx="269">
                  <c:v>-5.4364992494924662</c:v>
                </c:pt>
                <c:pt idx="270">
                  <c:v>1.612489778203309</c:v>
                </c:pt>
                <c:pt idx="271">
                  <c:v>-0.48381979749812465</c:v>
                </c:pt>
                <c:pt idx="272">
                  <c:v>-0.22133058482541024</c:v>
                </c:pt>
                <c:pt idx="273">
                  <c:v>3.5175424055568318</c:v>
                </c:pt>
                <c:pt idx="274">
                  <c:v>-5.0684181306638605</c:v>
                </c:pt>
                <c:pt idx="275">
                  <c:v>1.2403245190897201</c:v>
                </c:pt>
                <c:pt idx="276">
                  <c:v>-2.7737539829088469</c:v>
                </c:pt>
                <c:pt idx="277">
                  <c:v>0.44275557264376103</c:v>
                </c:pt>
                <c:pt idx="278">
                  <c:v>-0.78317966919207549</c:v>
                </c:pt>
                <c:pt idx="279">
                  <c:v>1.2388930783537184</c:v>
                </c:pt>
                <c:pt idx="280">
                  <c:v>-3.6343712206526608</c:v>
                </c:pt>
                <c:pt idx="281">
                  <c:v>1.0269370974304419</c:v>
                </c:pt>
                <c:pt idx="282">
                  <c:v>-0.13747332582614238</c:v>
                </c:pt>
                <c:pt idx="283">
                  <c:v>0.11448364173156121</c:v>
                </c:pt>
                <c:pt idx="284">
                  <c:v>3.2912493230647675</c:v>
                </c:pt>
                <c:pt idx="285">
                  <c:v>2.3185816758158038</c:v>
                </c:pt>
                <c:pt idx="286">
                  <c:v>1.0993559312950365</c:v>
                </c:pt>
                <c:pt idx="287">
                  <c:v>-3.7605650133728377</c:v>
                </c:pt>
                <c:pt idx="288">
                  <c:v>2.7429905182936243</c:v>
                </c:pt>
                <c:pt idx="289">
                  <c:v>-3.7295234507312154</c:v>
                </c:pt>
                <c:pt idx="290">
                  <c:v>-2.9268421944460536</c:v>
                </c:pt>
                <c:pt idx="291">
                  <c:v>-1.1986302007508867</c:v>
                </c:pt>
                <c:pt idx="292">
                  <c:v>0.96912574021702635</c:v>
                </c:pt>
                <c:pt idx="293">
                  <c:v>-2.3288829369116204</c:v>
                </c:pt>
                <c:pt idx="294">
                  <c:v>-0.29785711995326342</c:v>
                </c:pt>
                <c:pt idx="295">
                  <c:v>-3.1373566530867487</c:v>
                </c:pt>
                <c:pt idx="296">
                  <c:v>-2.9385914774404092</c:v>
                </c:pt>
                <c:pt idx="297">
                  <c:v>-2.3551398766069673</c:v>
                </c:pt>
                <c:pt idx="298">
                  <c:v>-2.0080070748584342</c:v>
                </c:pt>
                <c:pt idx="299">
                  <c:v>0.7654752585680703</c:v>
                </c:pt>
                <c:pt idx="300">
                  <c:v>2.2561453443501738</c:v>
                </c:pt>
                <c:pt idx="301">
                  <c:v>0.69642716485859502</c:v>
                </c:pt>
                <c:pt idx="302">
                  <c:v>1.0695705664650428</c:v>
                </c:pt>
                <c:pt idx="303">
                  <c:v>1.1670271807685475</c:v>
                </c:pt>
                <c:pt idx="304">
                  <c:v>-3.528742767708279</c:v>
                </c:pt>
                <c:pt idx="305">
                  <c:v>-0.32300749610482038</c:v>
                </c:pt>
                <c:pt idx="306">
                  <c:v>-2.4910034301872299</c:v>
                </c:pt>
                <c:pt idx="307">
                  <c:v>-2.0459640782700546</c:v>
                </c:pt>
                <c:pt idx="308">
                  <c:v>0.93877552861745039</c:v>
                </c:pt>
                <c:pt idx="309">
                  <c:v>-2.8873650312119166</c:v>
                </c:pt>
                <c:pt idx="310">
                  <c:v>0.35769354582055668</c:v>
                </c:pt>
                <c:pt idx="311">
                  <c:v>2.7432473118696454</c:v>
                </c:pt>
                <c:pt idx="312">
                  <c:v>1.9142649556965889</c:v>
                </c:pt>
                <c:pt idx="313">
                  <c:v>7.6259081863193954</c:v>
                </c:pt>
                <c:pt idx="314">
                  <c:v>-0.71977022723365292</c:v>
                </c:pt>
                <c:pt idx="315">
                  <c:v>-4.4791838752866076</c:v>
                </c:pt>
                <c:pt idx="316">
                  <c:v>3.7776980590511813</c:v>
                </c:pt>
                <c:pt idx="317">
                  <c:v>-2.0032545635487637</c:v>
                </c:pt>
                <c:pt idx="318">
                  <c:v>-2.7241088743476305</c:v>
                </c:pt>
                <c:pt idx="319">
                  <c:v>4.3648193743678849</c:v>
                </c:pt>
                <c:pt idx="320">
                  <c:v>-2.2576312285319853</c:v>
                </c:pt>
                <c:pt idx="321">
                  <c:v>4.2460987735409983</c:v>
                </c:pt>
                <c:pt idx="322">
                  <c:v>1.2056982958136819</c:v>
                </c:pt>
                <c:pt idx="323">
                  <c:v>1.0773552189188711</c:v>
                </c:pt>
                <c:pt idx="324">
                  <c:v>-3.2312112512665978</c:v>
                </c:pt>
                <c:pt idx="325">
                  <c:v>-1.378587650297703</c:v>
                </c:pt>
                <c:pt idx="326">
                  <c:v>-0.55406119530771591</c:v>
                </c:pt>
                <c:pt idx="327">
                  <c:v>3.9716408943424066</c:v>
                </c:pt>
                <c:pt idx="328">
                  <c:v>0.37038094472095517</c:v>
                </c:pt>
                <c:pt idx="329">
                  <c:v>-3.3615586441091057</c:v>
                </c:pt>
                <c:pt idx="330">
                  <c:v>-0.3642076380167657</c:v>
                </c:pt>
                <c:pt idx="331">
                  <c:v>2.8320753215877215</c:v>
                </c:pt>
                <c:pt idx="332">
                  <c:v>-1.2581318062100382</c:v>
                </c:pt>
                <c:pt idx="333">
                  <c:v>2.0203124660824363</c:v>
                </c:pt>
                <c:pt idx="334">
                  <c:v>4.6020496298985591</c:v>
                </c:pt>
                <c:pt idx="335">
                  <c:v>-0.52749776827270722</c:v>
                </c:pt>
                <c:pt idx="336">
                  <c:v>3.5412523176949566</c:v>
                </c:pt>
                <c:pt idx="337">
                  <c:v>4.1747874616844074</c:v>
                </c:pt>
                <c:pt idx="338">
                  <c:v>-2.9662698069361264</c:v>
                </c:pt>
                <c:pt idx="339">
                  <c:v>-0.17601265701608054</c:v>
                </c:pt>
                <c:pt idx="340">
                  <c:v>0.57524837035452825</c:v>
                </c:pt>
                <c:pt idx="341">
                  <c:v>3.6481869849937922</c:v>
                </c:pt>
                <c:pt idx="342">
                  <c:v>3.8703721529374002</c:v>
                </c:pt>
                <c:pt idx="343">
                  <c:v>0.97422797399362837</c:v>
                </c:pt>
                <c:pt idx="344">
                  <c:v>2.5850151945291002</c:v>
                </c:pt>
                <c:pt idx="345">
                  <c:v>0.94968520609450569</c:v>
                </c:pt>
                <c:pt idx="346">
                  <c:v>-1.303821129004308</c:v>
                </c:pt>
                <c:pt idx="347">
                  <c:v>2.0926303152867005</c:v>
                </c:pt>
                <c:pt idx="348">
                  <c:v>-0.43091478920346804</c:v>
                </c:pt>
                <c:pt idx="349">
                  <c:v>0.54545755937351159</c:v>
                </c:pt>
                <c:pt idx="350">
                  <c:v>3.3249386608137055</c:v>
                </c:pt>
                <c:pt idx="351">
                  <c:v>-2.6315733237504744</c:v>
                </c:pt>
                <c:pt idx="352">
                  <c:v>2.3050719090291856</c:v>
                </c:pt>
                <c:pt idx="353">
                  <c:v>-0.86566272213389128</c:v>
                </c:pt>
                <c:pt idx="354">
                  <c:v>-2.4275443960098149</c:v>
                </c:pt>
                <c:pt idx="355">
                  <c:v>-2.7617529469215589</c:v>
                </c:pt>
                <c:pt idx="356">
                  <c:v>3.6779253748269096</c:v>
                </c:pt>
                <c:pt idx="357">
                  <c:v>2.525157393853644</c:v>
                </c:pt>
                <c:pt idx="358">
                  <c:v>-2.3907406091777124</c:v>
                </c:pt>
                <c:pt idx="359">
                  <c:v>0.92554934527129851</c:v>
                </c:pt>
                <c:pt idx="360">
                  <c:v>1.5403958407823051</c:v>
                </c:pt>
                <c:pt idx="361">
                  <c:v>-0.5767049607571868</c:v>
                </c:pt>
                <c:pt idx="362">
                  <c:v>0.77110660211355797</c:v>
                </c:pt>
                <c:pt idx="363">
                  <c:v>2.9221297496775134</c:v>
                </c:pt>
                <c:pt idx="364">
                  <c:v>-2.3734608564446757</c:v>
                </c:pt>
                <c:pt idx="365">
                  <c:v>3.0025168845198205</c:v>
                </c:pt>
                <c:pt idx="366">
                  <c:v>3.3190609857948568</c:v>
                </c:pt>
                <c:pt idx="367">
                  <c:v>1.0218795162698195</c:v>
                </c:pt>
                <c:pt idx="368">
                  <c:v>3.2467154684815402</c:v>
                </c:pt>
                <c:pt idx="369">
                  <c:v>6.7616623390982538</c:v>
                </c:pt>
                <c:pt idx="370">
                  <c:v>2.5654426915958735</c:v>
                </c:pt>
                <c:pt idx="371">
                  <c:v>-0.73259002581235844</c:v>
                </c:pt>
                <c:pt idx="372">
                  <c:v>5.2906617526163631</c:v>
                </c:pt>
                <c:pt idx="373">
                  <c:v>0.67366147457556391</c:v>
                </c:pt>
                <c:pt idx="374">
                  <c:v>-0.53787456283905288</c:v>
                </c:pt>
                <c:pt idx="375">
                  <c:v>0.91355815822499431</c:v>
                </c:pt>
                <c:pt idx="376">
                  <c:v>-1.0573597342490735</c:v>
                </c:pt>
                <c:pt idx="377">
                  <c:v>1.3058678454524861</c:v>
                </c:pt>
                <c:pt idx="378">
                  <c:v>1.6862868422830672</c:v>
                </c:pt>
                <c:pt idx="379">
                  <c:v>-0.41599573317742383</c:v>
                </c:pt>
                <c:pt idx="380">
                  <c:v>2.8508420244100421</c:v>
                </c:pt>
                <c:pt idx="381">
                  <c:v>1.3883231147312671</c:v>
                </c:pt>
                <c:pt idx="382">
                  <c:v>1.6079746621870477</c:v>
                </c:pt>
                <c:pt idx="383">
                  <c:v>-0.15530596927368667</c:v>
                </c:pt>
                <c:pt idx="384">
                  <c:v>0.88617573139612338</c:v>
                </c:pt>
                <c:pt idx="385">
                  <c:v>0.5516855839496817</c:v>
                </c:pt>
                <c:pt idx="386">
                  <c:v>-6.3746025468690931E-2</c:v>
                </c:pt>
                <c:pt idx="387">
                  <c:v>-0.63485968885264565</c:v>
                </c:pt>
                <c:pt idx="388">
                  <c:v>0.73143438770361502</c:v>
                </c:pt>
                <c:pt idx="389">
                  <c:v>2.9728624224432711</c:v>
                </c:pt>
                <c:pt idx="390">
                  <c:v>1.7449159800405938</c:v>
                </c:pt>
                <c:pt idx="391">
                  <c:v>0.90905904850475627</c:v>
                </c:pt>
                <c:pt idx="392">
                  <c:v>4.5467363036504267</c:v>
                </c:pt>
                <c:pt idx="393">
                  <c:v>-1.0317444746893907</c:v>
                </c:pt>
                <c:pt idx="394">
                  <c:v>-0.25178183850518976</c:v>
                </c:pt>
                <c:pt idx="395">
                  <c:v>2.3863079222420147</c:v>
                </c:pt>
                <c:pt idx="396">
                  <c:v>0.52134617083799584</c:v>
                </c:pt>
                <c:pt idx="397">
                  <c:v>-2.543018525774202</c:v>
                </c:pt>
                <c:pt idx="398">
                  <c:v>1.4841295567542401</c:v>
                </c:pt>
                <c:pt idx="399">
                  <c:v>0.62940984759211294</c:v>
                </c:pt>
                <c:pt idx="400">
                  <c:v>1.4519068417835668</c:v>
                </c:pt>
                <c:pt idx="401">
                  <c:v>3.1032028387187918</c:v>
                </c:pt>
                <c:pt idx="402">
                  <c:v>2.5613275913888884</c:v>
                </c:pt>
                <c:pt idx="403">
                  <c:v>0.92256504478785983</c:v>
                </c:pt>
                <c:pt idx="404">
                  <c:v>1.9946001250053369</c:v>
                </c:pt>
                <c:pt idx="405">
                  <c:v>-0.2436510771165924</c:v>
                </c:pt>
                <c:pt idx="406">
                  <c:v>2.1199094074004957E-2</c:v>
                </c:pt>
                <c:pt idx="407">
                  <c:v>1.6790470512376348</c:v>
                </c:pt>
                <c:pt idx="408">
                  <c:v>1.7299543863008615</c:v>
                </c:pt>
                <c:pt idx="409">
                  <c:v>1.5508745805007929</c:v>
                </c:pt>
                <c:pt idx="410">
                  <c:v>4.2400668732025331</c:v>
                </c:pt>
                <c:pt idx="411">
                  <c:v>1.7586082026569176</c:v>
                </c:pt>
                <c:pt idx="412">
                  <c:v>1.7476259290262723</c:v>
                </c:pt>
                <c:pt idx="413">
                  <c:v>0.62460787017042407</c:v>
                </c:pt>
                <c:pt idx="414">
                  <c:v>2.3937218278845283</c:v>
                </c:pt>
                <c:pt idx="415">
                  <c:v>4.9098142169756125</c:v>
                </c:pt>
                <c:pt idx="416">
                  <c:v>1.0253590376934616</c:v>
                </c:pt>
                <c:pt idx="417">
                  <c:v>2.320533471259834</c:v>
                </c:pt>
                <c:pt idx="418">
                  <c:v>1.5295324270174602</c:v>
                </c:pt>
                <c:pt idx="419">
                  <c:v>1.3084424969824762</c:v>
                </c:pt>
                <c:pt idx="420">
                  <c:v>-0.37890970009329228</c:v>
                </c:pt>
                <c:pt idx="421">
                  <c:v>1.0178480472385811</c:v>
                </c:pt>
                <c:pt idx="422">
                  <c:v>5.3141180278520723</c:v>
                </c:pt>
                <c:pt idx="423">
                  <c:v>4.7105800115159626</c:v>
                </c:pt>
                <c:pt idx="424">
                  <c:v>1.0153844373645273</c:v>
                </c:pt>
                <c:pt idx="425">
                  <c:v>-7.5484585874294767E-3</c:v>
                </c:pt>
                <c:pt idx="426">
                  <c:v>0.65073557459158959</c:v>
                </c:pt>
                <c:pt idx="427">
                  <c:v>0.26927529609372786</c:v>
                </c:pt>
                <c:pt idx="428">
                  <c:v>1.0800684120097237</c:v>
                </c:pt>
                <c:pt idx="429">
                  <c:v>4.6026072736477914</c:v>
                </c:pt>
                <c:pt idx="430">
                  <c:v>4.3961583167277336</c:v>
                </c:pt>
                <c:pt idx="431">
                  <c:v>2.2509441192707746</c:v>
                </c:pt>
                <c:pt idx="432">
                  <c:v>2.2674168595211004</c:v>
                </c:pt>
                <c:pt idx="433">
                  <c:v>1.3215487862146491</c:v>
                </c:pt>
                <c:pt idx="434">
                  <c:v>3.6689886594666699</c:v>
                </c:pt>
                <c:pt idx="435">
                  <c:v>0.48983062723601339</c:v>
                </c:pt>
                <c:pt idx="436">
                  <c:v>1.5933035976596073</c:v>
                </c:pt>
                <c:pt idx="437">
                  <c:v>1.9980930087630084</c:v>
                </c:pt>
                <c:pt idx="438">
                  <c:v>2.9271672596121854</c:v>
                </c:pt>
                <c:pt idx="439">
                  <c:v>1.7981011744549955</c:v>
                </c:pt>
                <c:pt idx="440">
                  <c:v>2.4476717480608405</c:v>
                </c:pt>
                <c:pt idx="441">
                  <c:v>0.96880411920383169</c:v>
                </c:pt>
                <c:pt idx="442">
                  <c:v>-0.11868721044691005</c:v>
                </c:pt>
                <c:pt idx="443">
                  <c:v>0.84152494783862164</c:v>
                </c:pt>
                <c:pt idx="444">
                  <c:v>2.8647850735023206</c:v>
                </c:pt>
                <c:pt idx="445">
                  <c:v>-1.8315218626421669E-2</c:v>
                </c:pt>
                <c:pt idx="446">
                  <c:v>3.9121266898274332</c:v>
                </c:pt>
                <c:pt idx="447">
                  <c:v>1.3097682980542522</c:v>
                </c:pt>
                <c:pt idx="448">
                  <c:v>2.8117382584008968</c:v>
                </c:pt>
                <c:pt idx="449">
                  <c:v>1.0618287273952862</c:v>
                </c:pt>
                <c:pt idx="450">
                  <c:v>-0.88561903465935221</c:v>
                </c:pt>
                <c:pt idx="451">
                  <c:v>0.10340024999478982</c:v>
                </c:pt>
                <c:pt idx="452">
                  <c:v>3.6130588055490049</c:v>
                </c:pt>
                <c:pt idx="453">
                  <c:v>2.3682571954350093</c:v>
                </c:pt>
                <c:pt idx="454">
                  <c:v>1.6176487191540914</c:v>
                </c:pt>
                <c:pt idx="455">
                  <c:v>2.0085171191701012</c:v>
                </c:pt>
                <c:pt idx="456">
                  <c:v>1.8837309377261309</c:v>
                </c:pt>
                <c:pt idx="457">
                  <c:v>2.0453917515537263</c:v>
                </c:pt>
                <c:pt idx="458">
                  <c:v>0.38627621241747601</c:v>
                </c:pt>
                <c:pt idx="459">
                  <c:v>0.40119152954159398</c:v>
                </c:pt>
                <c:pt idx="460">
                  <c:v>8.2371622377105561E-2</c:v>
                </c:pt>
                <c:pt idx="461">
                  <c:v>0.69659289182864925</c:v>
                </c:pt>
                <c:pt idx="462">
                  <c:v>1.9296305864309005</c:v>
                </c:pt>
                <c:pt idx="463">
                  <c:v>2.1939090764059208</c:v>
                </c:pt>
                <c:pt idx="464">
                  <c:v>1.9201078752435758</c:v>
                </c:pt>
                <c:pt idx="465">
                  <c:v>0.68597743764967933</c:v>
                </c:pt>
                <c:pt idx="466">
                  <c:v>2.6005057833247971</c:v>
                </c:pt>
                <c:pt idx="467">
                  <c:v>1.4216404970067549</c:v>
                </c:pt>
                <c:pt idx="468">
                  <c:v>1.6489445742105033</c:v>
                </c:pt>
                <c:pt idx="469">
                  <c:v>3.5888367073649055</c:v>
                </c:pt>
                <c:pt idx="470">
                  <c:v>0.53706854170092844</c:v>
                </c:pt>
                <c:pt idx="471">
                  <c:v>4.3630284608538412</c:v>
                </c:pt>
                <c:pt idx="472">
                  <c:v>1.9558496948800974</c:v>
                </c:pt>
                <c:pt idx="473">
                  <c:v>2.5068970559231669</c:v>
                </c:pt>
                <c:pt idx="474">
                  <c:v>4.2726887369706894</c:v>
                </c:pt>
                <c:pt idx="475">
                  <c:v>2.0346318650162862</c:v>
                </c:pt>
                <c:pt idx="476">
                  <c:v>3.0523478181321289</c:v>
                </c:pt>
                <c:pt idx="477">
                  <c:v>2.9255225259019411</c:v>
                </c:pt>
                <c:pt idx="478">
                  <c:v>1.39109014331359</c:v>
                </c:pt>
                <c:pt idx="479">
                  <c:v>2.3662464755518693</c:v>
                </c:pt>
                <c:pt idx="480">
                  <c:v>2.0796907036315835</c:v>
                </c:pt>
                <c:pt idx="481">
                  <c:v>1.9059714594133612</c:v>
                </c:pt>
                <c:pt idx="482">
                  <c:v>4.908531700939343</c:v>
                </c:pt>
                <c:pt idx="483">
                  <c:v>1.4064540952782068</c:v>
                </c:pt>
                <c:pt idx="484">
                  <c:v>2.2131800210840571</c:v>
                </c:pt>
                <c:pt idx="485">
                  <c:v>1.3465844493434878</c:v>
                </c:pt>
                <c:pt idx="486">
                  <c:v>1.7174324908549152</c:v>
                </c:pt>
                <c:pt idx="487">
                  <c:v>2.0751627924749112</c:v>
                </c:pt>
                <c:pt idx="488">
                  <c:v>0.82364281117057414</c:v>
                </c:pt>
                <c:pt idx="489">
                  <c:v>1.9090739988473235</c:v>
                </c:pt>
                <c:pt idx="490">
                  <c:v>2.8515228067470653</c:v>
                </c:pt>
                <c:pt idx="491">
                  <c:v>1.1764231711725208</c:v>
                </c:pt>
                <c:pt idx="492">
                  <c:v>7.7626710243203667E-2</c:v>
                </c:pt>
                <c:pt idx="493">
                  <c:v>3.5152715685333189</c:v>
                </c:pt>
                <c:pt idx="494">
                  <c:v>1.9725091358915614</c:v>
                </c:pt>
                <c:pt idx="495">
                  <c:v>0.56918923769398544</c:v>
                </c:pt>
                <c:pt idx="496">
                  <c:v>2.6873320538446293</c:v>
                </c:pt>
                <c:pt idx="497">
                  <c:v>2.7124296321285501</c:v>
                </c:pt>
                <c:pt idx="498">
                  <c:v>1.9831040086675527</c:v>
                </c:pt>
                <c:pt idx="499">
                  <c:v>1.5025531426826917</c:v>
                </c:pt>
                <c:pt idx="500">
                  <c:v>2.4977493540363804</c:v>
                </c:pt>
                <c:pt idx="501">
                  <c:v>2.650767633612571</c:v>
                </c:pt>
                <c:pt idx="502">
                  <c:v>3.059466012031046</c:v>
                </c:pt>
                <c:pt idx="503">
                  <c:v>3.2338316573802195</c:v>
                </c:pt>
                <c:pt idx="504">
                  <c:v>2.4218362174968826</c:v>
                </c:pt>
                <c:pt idx="505">
                  <c:v>2.725414817282787</c:v>
                </c:pt>
                <c:pt idx="506">
                  <c:v>2.0622793605126835</c:v>
                </c:pt>
                <c:pt idx="507">
                  <c:v>2.5574023448953742</c:v>
                </c:pt>
                <c:pt idx="508">
                  <c:v>0.82759523916775735</c:v>
                </c:pt>
                <c:pt idx="509">
                  <c:v>2.4008306611184422</c:v>
                </c:pt>
                <c:pt idx="510">
                  <c:v>1.9281443437207733</c:v>
                </c:pt>
                <c:pt idx="511">
                  <c:v>2.1720269957139791</c:v>
                </c:pt>
                <c:pt idx="512">
                  <c:v>2.4966904221078563</c:v>
                </c:pt>
                <c:pt idx="513">
                  <c:v>2.5345592586379886</c:v>
                </c:pt>
                <c:pt idx="514">
                  <c:v>4.1336730693758525</c:v>
                </c:pt>
                <c:pt idx="515">
                  <c:v>1.6326193952154742</c:v>
                </c:pt>
                <c:pt idx="516">
                  <c:v>0.48229301961392879</c:v>
                </c:pt>
                <c:pt idx="517">
                  <c:v>2.9793866418085204</c:v>
                </c:pt>
                <c:pt idx="518">
                  <c:v>2.5559692677518027</c:v>
                </c:pt>
                <c:pt idx="519">
                  <c:v>3.6503745404412569</c:v>
                </c:pt>
                <c:pt idx="520">
                  <c:v>2.5361543925139336</c:v>
                </c:pt>
                <c:pt idx="521">
                  <c:v>1.8829766258291738</c:v>
                </c:pt>
                <c:pt idx="522">
                  <c:v>2.3092668667862091</c:v>
                </c:pt>
                <c:pt idx="523">
                  <c:v>3.6722931721037835</c:v>
                </c:pt>
                <c:pt idx="524">
                  <c:v>2.3618426182671133</c:v>
                </c:pt>
                <c:pt idx="525">
                  <c:v>2.2169146658279471</c:v>
                </c:pt>
                <c:pt idx="526">
                  <c:v>2.2684096067546302</c:v>
                </c:pt>
                <c:pt idx="527">
                  <c:v>-0.82714485846028207</c:v>
                </c:pt>
                <c:pt idx="528">
                  <c:v>2.423365434905858</c:v>
                </c:pt>
                <c:pt idx="529">
                  <c:v>2.8031736799672062</c:v>
                </c:pt>
                <c:pt idx="530">
                  <c:v>2.1757481416825968</c:v>
                </c:pt>
                <c:pt idx="531">
                  <c:v>-0.70132952473506005</c:v>
                </c:pt>
                <c:pt idx="532">
                  <c:v>1.9358259438243963</c:v>
                </c:pt>
                <c:pt idx="533">
                  <c:v>-0.449998686827287</c:v>
                </c:pt>
                <c:pt idx="534">
                  <c:v>-2.5593102014623659E-2</c:v>
                </c:pt>
                <c:pt idx="535">
                  <c:v>3.0722897283840584</c:v>
                </c:pt>
                <c:pt idx="536">
                  <c:v>3.7589918272245662</c:v>
                </c:pt>
                <c:pt idx="537">
                  <c:v>2.08471960752733</c:v>
                </c:pt>
                <c:pt idx="538">
                  <c:v>2.2612153058666489</c:v>
                </c:pt>
                <c:pt idx="539">
                  <c:v>2.8116092661125696</c:v>
                </c:pt>
                <c:pt idx="540">
                  <c:v>1.240152155739858</c:v>
                </c:pt>
                <c:pt idx="541">
                  <c:v>2.04407067065927</c:v>
                </c:pt>
                <c:pt idx="542">
                  <c:v>1.5856571411416291</c:v>
                </c:pt>
                <c:pt idx="543">
                  <c:v>3.26885688512077</c:v>
                </c:pt>
                <c:pt idx="544">
                  <c:v>1.4586530649785052</c:v>
                </c:pt>
                <c:pt idx="545">
                  <c:v>2.9542748832229719</c:v>
                </c:pt>
                <c:pt idx="546">
                  <c:v>2.397547976784018</c:v>
                </c:pt>
                <c:pt idx="547">
                  <c:v>2.8553621928067643</c:v>
                </c:pt>
                <c:pt idx="548">
                  <c:v>2.4637359394244234</c:v>
                </c:pt>
                <c:pt idx="549">
                  <c:v>1.2477417940573707</c:v>
                </c:pt>
                <c:pt idx="550">
                  <c:v>3.1699558519784334</c:v>
                </c:pt>
                <c:pt idx="551">
                  <c:v>3.0777563276173363</c:v>
                </c:pt>
                <c:pt idx="552">
                  <c:v>2.0268240149396495</c:v>
                </c:pt>
                <c:pt idx="553">
                  <c:v>2.6064352508112751</c:v>
                </c:pt>
                <c:pt idx="554">
                  <c:v>1.7031382589379913</c:v>
                </c:pt>
                <c:pt idx="555">
                  <c:v>2.1651262328995391</c:v>
                </c:pt>
                <c:pt idx="556">
                  <c:v>2.939678263781432</c:v>
                </c:pt>
                <c:pt idx="557">
                  <c:v>-0.3984875610201582</c:v>
                </c:pt>
                <c:pt idx="558">
                  <c:v>1.8979683708897424</c:v>
                </c:pt>
                <c:pt idx="559">
                  <c:v>2.2489730473423517</c:v>
                </c:pt>
                <c:pt idx="560">
                  <c:v>1.905195152852871</c:v>
                </c:pt>
                <c:pt idx="561">
                  <c:v>2.1014378135065104</c:v>
                </c:pt>
                <c:pt idx="562">
                  <c:v>2.7855197367192077</c:v>
                </c:pt>
                <c:pt idx="563">
                  <c:v>2.929378926157717</c:v>
                </c:pt>
                <c:pt idx="564">
                  <c:v>2.2550653324430789</c:v>
                </c:pt>
                <c:pt idx="565">
                  <c:v>2.6772595366918317</c:v>
                </c:pt>
                <c:pt idx="566">
                  <c:v>2.6275951186391082</c:v>
                </c:pt>
                <c:pt idx="567">
                  <c:v>1.559233290595393</c:v>
                </c:pt>
                <c:pt idx="568">
                  <c:v>2.4292838207453538</c:v>
                </c:pt>
                <c:pt idx="569">
                  <c:v>1.8435056502384004</c:v>
                </c:pt>
                <c:pt idx="570">
                  <c:v>2.8994155302005225</c:v>
                </c:pt>
                <c:pt idx="571">
                  <c:v>2.491651791069426</c:v>
                </c:pt>
                <c:pt idx="572">
                  <c:v>2.1293630556785108</c:v>
                </c:pt>
                <c:pt idx="573">
                  <c:v>2.3115037349457426</c:v>
                </c:pt>
                <c:pt idx="574">
                  <c:v>1.7460188995104378</c:v>
                </c:pt>
                <c:pt idx="575">
                  <c:v>2.3795211059577936</c:v>
                </c:pt>
                <c:pt idx="576">
                  <c:v>2.6733335936372487</c:v>
                </c:pt>
                <c:pt idx="577">
                  <c:v>2.7235400090885382</c:v>
                </c:pt>
                <c:pt idx="578">
                  <c:v>3.4811467750160725</c:v>
                </c:pt>
                <c:pt idx="579">
                  <c:v>2.0404211381978148</c:v>
                </c:pt>
                <c:pt idx="580">
                  <c:v>1.9710451494945891</c:v>
                </c:pt>
                <c:pt idx="581">
                  <c:v>1.2100748102685486</c:v>
                </c:pt>
                <c:pt idx="582">
                  <c:v>3.1288676164070113</c:v>
                </c:pt>
                <c:pt idx="583">
                  <c:v>2.6075756374113621</c:v>
                </c:pt>
                <c:pt idx="584">
                  <c:v>2.3644548635988887</c:v>
                </c:pt>
                <c:pt idx="585">
                  <c:v>2.5951754373846012</c:v>
                </c:pt>
                <c:pt idx="586">
                  <c:v>1.8646992110062652</c:v>
                </c:pt>
                <c:pt idx="587">
                  <c:v>3.0236840111174113</c:v>
                </c:pt>
                <c:pt idx="588">
                  <c:v>2.2823552322392069</c:v>
                </c:pt>
                <c:pt idx="589">
                  <c:v>2.438974412618756</c:v>
                </c:pt>
                <c:pt idx="590">
                  <c:v>1.8532437486223285</c:v>
                </c:pt>
                <c:pt idx="591">
                  <c:v>2.1256745018573917</c:v>
                </c:pt>
                <c:pt idx="592">
                  <c:v>2.440888675874417</c:v>
                </c:pt>
                <c:pt idx="593">
                  <c:v>2.3313172288703319</c:v>
                </c:pt>
                <c:pt idx="594">
                  <c:v>1.8402532646454337</c:v>
                </c:pt>
                <c:pt idx="595">
                  <c:v>1.6745875416376435</c:v>
                </c:pt>
                <c:pt idx="596">
                  <c:v>2.031184888389558</c:v>
                </c:pt>
                <c:pt idx="597">
                  <c:v>2.327698753393928</c:v>
                </c:pt>
                <c:pt idx="598">
                  <c:v>3.67057478007681</c:v>
                </c:pt>
                <c:pt idx="599">
                  <c:v>1.8796818387333452</c:v>
                </c:pt>
                <c:pt idx="600">
                  <c:v>2.3689361560519133</c:v>
                </c:pt>
                <c:pt idx="601">
                  <c:v>2.4202184695052815</c:v>
                </c:pt>
                <c:pt idx="602">
                  <c:v>2.8972841267498661</c:v>
                </c:pt>
                <c:pt idx="603">
                  <c:v>1.2513398236733824</c:v>
                </c:pt>
                <c:pt idx="604">
                  <c:v>2.3545365991853391</c:v>
                </c:pt>
                <c:pt idx="605">
                  <c:v>1.5334241392934638</c:v>
                </c:pt>
                <c:pt idx="606">
                  <c:v>3.1742422927964342</c:v>
                </c:pt>
                <c:pt idx="607">
                  <c:v>2.1604059819258881</c:v>
                </c:pt>
                <c:pt idx="608">
                  <c:v>2.4060185369859997</c:v>
                </c:pt>
                <c:pt idx="609">
                  <c:v>1.3733317337750921</c:v>
                </c:pt>
                <c:pt idx="610">
                  <c:v>2.1586310502952353</c:v>
                </c:pt>
                <c:pt idx="611">
                  <c:v>1.910991421748955</c:v>
                </c:pt>
                <c:pt idx="612">
                  <c:v>1.375688758527732</c:v>
                </c:pt>
                <c:pt idx="613">
                  <c:v>1.7377764416793657</c:v>
                </c:pt>
                <c:pt idx="614">
                  <c:v>3.0125245511246281</c:v>
                </c:pt>
                <c:pt idx="615">
                  <c:v>2.6664760090371722</c:v>
                </c:pt>
                <c:pt idx="616">
                  <c:v>1.4879988645822206</c:v>
                </c:pt>
                <c:pt idx="617">
                  <c:v>1.8931430239429674</c:v>
                </c:pt>
                <c:pt idx="618">
                  <c:v>2.779068575677234</c:v>
                </c:pt>
                <c:pt idx="619">
                  <c:v>2.079424524517095</c:v>
                </c:pt>
                <c:pt idx="620">
                  <c:v>3.120968132288886</c:v>
                </c:pt>
                <c:pt idx="621">
                  <c:v>2.5062238577848182</c:v>
                </c:pt>
                <c:pt idx="622">
                  <c:v>1.8600017306357424</c:v>
                </c:pt>
                <c:pt idx="623">
                  <c:v>2.1207040945400468</c:v>
                </c:pt>
                <c:pt idx="624">
                  <c:v>2.3594110969995543</c:v>
                </c:pt>
                <c:pt idx="625">
                  <c:v>1.330332910231864</c:v>
                </c:pt>
                <c:pt idx="626">
                  <c:v>1.3930109116576175</c:v>
                </c:pt>
                <c:pt idx="627">
                  <c:v>1.2537884438035889</c:v>
                </c:pt>
                <c:pt idx="628">
                  <c:v>2.0988574330927032</c:v>
                </c:pt>
                <c:pt idx="629">
                  <c:v>2.2353820760475345</c:v>
                </c:pt>
                <c:pt idx="630">
                  <c:v>0.51097176131441913</c:v>
                </c:pt>
                <c:pt idx="631">
                  <c:v>2.271902850261827</c:v>
                </c:pt>
                <c:pt idx="632">
                  <c:v>2.4344523067289998</c:v>
                </c:pt>
                <c:pt idx="633">
                  <c:v>1.4512676797447499</c:v>
                </c:pt>
                <c:pt idx="634">
                  <c:v>2.5280735363423599</c:v>
                </c:pt>
                <c:pt idx="635">
                  <c:v>2.4407766178160566</c:v>
                </c:pt>
                <c:pt idx="636">
                  <c:v>1.2249272577827268</c:v>
                </c:pt>
                <c:pt idx="637">
                  <c:v>1.7778704201314863</c:v>
                </c:pt>
                <c:pt idx="638">
                  <c:v>2.92963963875233</c:v>
                </c:pt>
                <c:pt idx="639">
                  <c:v>2.5140052183566093</c:v>
                </c:pt>
                <c:pt idx="640">
                  <c:v>1.7711236769322429</c:v>
                </c:pt>
                <c:pt idx="641">
                  <c:v>1.3070964034156491</c:v>
                </c:pt>
                <c:pt idx="642">
                  <c:v>2.4388489816617311</c:v>
                </c:pt>
                <c:pt idx="643">
                  <c:v>1.7664712363237125</c:v>
                </c:pt>
                <c:pt idx="644">
                  <c:v>1.40322969150661</c:v>
                </c:pt>
                <c:pt idx="645">
                  <c:v>2.6075748606883442</c:v>
                </c:pt>
                <c:pt idx="646">
                  <c:v>2.3141917752133092</c:v>
                </c:pt>
                <c:pt idx="647">
                  <c:v>2.1514416374200369</c:v>
                </c:pt>
                <c:pt idx="648">
                  <c:v>2.6908406241721776</c:v>
                </c:pt>
                <c:pt idx="649">
                  <c:v>2.8554252369458402</c:v>
                </c:pt>
                <c:pt idx="650">
                  <c:v>3.5285506804394471</c:v>
                </c:pt>
                <c:pt idx="651">
                  <c:v>2.9466738715394678</c:v>
                </c:pt>
                <c:pt idx="652">
                  <c:v>3.2496927732734657</c:v>
                </c:pt>
                <c:pt idx="653">
                  <c:v>3.0190725319076406</c:v>
                </c:pt>
                <c:pt idx="654">
                  <c:v>2.7650452132016188</c:v>
                </c:pt>
                <c:pt idx="655">
                  <c:v>2.3453194033711147</c:v>
                </c:pt>
                <c:pt idx="656">
                  <c:v>2.7382199742541635</c:v>
                </c:pt>
                <c:pt idx="657">
                  <c:v>3.1914070658570779</c:v>
                </c:pt>
                <c:pt idx="658">
                  <c:v>2.8001573071792447</c:v>
                </c:pt>
                <c:pt idx="659">
                  <c:v>2.3753682355996237</c:v>
                </c:pt>
                <c:pt idx="660">
                  <c:v>2.7880484738140616</c:v>
                </c:pt>
                <c:pt idx="661">
                  <c:v>2.6506759793405141</c:v>
                </c:pt>
                <c:pt idx="662">
                  <c:v>3.0122700990311202</c:v>
                </c:pt>
                <c:pt idx="663">
                  <c:v>2.8694664796384766</c:v>
                </c:pt>
                <c:pt idx="664">
                  <c:v>3.4601808359815012</c:v>
                </c:pt>
                <c:pt idx="665">
                  <c:v>3.0233674902154926</c:v>
                </c:pt>
                <c:pt idx="666">
                  <c:v>3.4135182571057205</c:v>
                </c:pt>
                <c:pt idx="667">
                  <c:v>2.8963800807685689</c:v>
                </c:pt>
                <c:pt idx="668">
                  <c:v>2.9871286846126659</c:v>
                </c:pt>
                <c:pt idx="669">
                  <c:v>2.7551643287516776</c:v>
                </c:pt>
                <c:pt idx="670">
                  <c:v>2.2786376882819499</c:v>
                </c:pt>
                <c:pt idx="671">
                  <c:v>3.2148061830047103</c:v>
                </c:pt>
                <c:pt idx="672">
                  <c:v>2.7663334332827647</c:v>
                </c:pt>
                <c:pt idx="673">
                  <c:v>2.6998674909233662</c:v>
                </c:pt>
                <c:pt idx="674">
                  <c:v>2.5964801826946209</c:v>
                </c:pt>
                <c:pt idx="675">
                  <c:v>2.2192394999341003</c:v>
                </c:pt>
                <c:pt idx="676">
                  <c:v>3.4807060835362162</c:v>
                </c:pt>
                <c:pt idx="677">
                  <c:v>2.2708617076970463</c:v>
                </c:pt>
                <c:pt idx="678">
                  <c:v>2.6549785482412527</c:v>
                </c:pt>
                <c:pt idx="679">
                  <c:v>2.6898271842789674</c:v>
                </c:pt>
                <c:pt idx="680">
                  <c:v>2.7474786264827777</c:v>
                </c:pt>
                <c:pt idx="681">
                  <c:v>3.317150835119294</c:v>
                </c:pt>
                <c:pt idx="682">
                  <c:v>2.1768124281715595</c:v>
                </c:pt>
                <c:pt idx="683">
                  <c:v>3.0407859955249537</c:v>
                </c:pt>
                <c:pt idx="684">
                  <c:v>2.6171638704540783</c:v>
                </c:pt>
                <c:pt idx="685">
                  <c:v>2.7070909295063044</c:v>
                </c:pt>
                <c:pt idx="686">
                  <c:v>2.3445522565983836</c:v>
                </c:pt>
                <c:pt idx="687">
                  <c:v>3.0291333068204498</c:v>
                </c:pt>
                <c:pt idx="688">
                  <c:v>3.5425164377149874</c:v>
                </c:pt>
                <c:pt idx="689">
                  <c:v>2.9690431033813574</c:v>
                </c:pt>
                <c:pt idx="690">
                  <c:v>1.9295748700943918</c:v>
                </c:pt>
                <c:pt idx="691">
                  <c:v>1.8407215895105784</c:v>
                </c:pt>
                <c:pt idx="692">
                  <c:v>3.4518486833300837</c:v>
                </c:pt>
                <c:pt idx="693">
                  <c:v>3.0731007368329948</c:v>
                </c:pt>
                <c:pt idx="694">
                  <c:v>2.5580455901361634</c:v>
                </c:pt>
                <c:pt idx="695">
                  <c:v>1.9956703843662831</c:v>
                </c:pt>
                <c:pt idx="696">
                  <c:v>3.5065242082764509</c:v>
                </c:pt>
                <c:pt idx="697">
                  <c:v>2.7310035336784058</c:v>
                </c:pt>
                <c:pt idx="698">
                  <c:v>3.1960494330297382</c:v>
                </c:pt>
                <c:pt idx="699">
                  <c:v>2.7637644524563849</c:v>
                </c:pt>
                <c:pt idx="700">
                  <c:v>3.2073201142306496</c:v>
                </c:pt>
                <c:pt idx="701">
                  <c:v>2.7542872323251295</c:v>
                </c:pt>
                <c:pt idx="702">
                  <c:v>2.7382787622289833</c:v>
                </c:pt>
                <c:pt idx="703">
                  <c:v>2.6602240669704766</c:v>
                </c:pt>
                <c:pt idx="704">
                  <c:v>2.2865682115047821</c:v>
                </c:pt>
                <c:pt idx="705">
                  <c:v>2.520214408940578</c:v>
                </c:pt>
                <c:pt idx="706">
                  <c:v>2.7354078850225596</c:v>
                </c:pt>
                <c:pt idx="707">
                  <c:v>2.8168561334589195</c:v>
                </c:pt>
                <c:pt idx="708">
                  <c:v>2.1397262552590965</c:v>
                </c:pt>
                <c:pt idx="709">
                  <c:v>2.1924178899567606</c:v>
                </c:pt>
                <c:pt idx="710">
                  <c:v>2.289162778337777</c:v>
                </c:pt>
                <c:pt idx="711">
                  <c:v>2.0066802072455765</c:v>
                </c:pt>
                <c:pt idx="712">
                  <c:v>2.6770244525926454</c:v>
                </c:pt>
                <c:pt idx="713">
                  <c:v>2.4203274312131491</c:v>
                </c:pt>
                <c:pt idx="714">
                  <c:v>3.1604342458463464</c:v>
                </c:pt>
                <c:pt idx="715">
                  <c:v>2.7655229502068512</c:v>
                </c:pt>
                <c:pt idx="716">
                  <c:v>3.6999217377661444</c:v>
                </c:pt>
                <c:pt idx="717">
                  <c:v>2.8029059574643562</c:v>
                </c:pt>
                <c:pt idx="718">
                  <c:v>1.909228861741372</c:v>
                </c:pt>
                <c:pt idx="719">
                  <c:v>3.0688373711943639</c:v>
                </c:pt>
                <c:pt idx="720">
                  <c:v>2.3262697104657502</c:v>
                </c:pt>
                <c:pt idx="721">
                  <c:v>2.7430812485834175</c:v>
                </c:pt>
                <c:pt idx="722">
                  <c:v>3.4734695729211613</c:v>
                </c:pt>
                <c:pt idx="723">
                  <c:v>2.5367369745570274</c:v>
                </c:pt>
                <c:pt idx="724">
                  <c:v>3.158540235407989</c:v>
                </c:pt>
                <c:pt idx="725">
                  <c:v>2.4016033495038203</c:v>
                </c:pt>
                <c:pt idx="726">
                  <c:v>2.6860569953700608</c:v>
                </c:pt>
                <c:pt idx="727">
                  <c:v>3.7473771179701956</c:v>
                </c:pt>
                <c:pt idx="728">
                  <c:v>2.4847051895002066</c:v>
                </c:pt>
                <c:pt idx="729">
                  <c:v>2.4536978154132889</c:v>
                </c:pt>
                <c:pt idx="730">
                  <c:v>2.4284201686466051</c:v>
                </c:pt>
                <c:pt idx="731">
                  <c:v>2.8024782182921184</c:v>
                </c:pt>
                <c:pt idx="732">
                  <c:v>2.6249732812003326</c:v>
                </c:pt>
                <c:pt idx="733">
                  <c:v>2.7969386215079277</c:v>
                </c:pt>
                <c:pt idx="734">
                  <c:v>2.6299345132689536</c:v>
                </c:pt>
                <c:pt idx="735">
                  <c:v>2.4692462145029093</c:v>
                </c:pt>
                <c:pt idx="736">
                  <c:v>2.3926002891592502</c:v>
                </c:pt>
                <c:pt idx="737">
                  <c:v>2.9553983106274528</c:v>
                </c:pt>
                <c:pt idx="738">
                  <c:v>2.9242952319930362</c:v>
                </c:pt>
                <c:pt idx="739">
                  <c:v>2.5564022890414622</c:v>
                </c:pt>
                <c:pt idx="740">
                  <c:v>3.0406525430960523</c:v>
                </c:pt>
                <c:pt idx="741">
                  <c:v>3.4080431777677038</c:v>
                </c:pt>
                <c:pt idx="742">
                  <c:v>2.6274380196205671</c:v>
                </c:pt>
                <c:pt idx="743">
                  <c:v>2.659494532237022</c:v>
                </c:pt>
                <c:pt idx="744">
                  <c:v>2.6885869117949417</c:v>
                </c:pt>
                <c:pt idx="745">
                  <c:v>3.1311370633844606</c:v>
                </c:pt>
                <c:pt idx="746">
                  <c:v>2.3949674454012411</c:v>
                </c:pt>
                <c:pt idx="747">
                  <c:v>2.3954331303943119</c:v>
                </c:pt>
                <c:pt idx="748">
                  <c:v>2.72091995748251</c:v>
                </c:pt>
                <c:pt idx="749">
                  <c:v>2.4665527667251683</c:v>
                </c:pt>
                <c:pt idx="750">
                  <c:v>2.5910007392075922</c:v>
                </c:pt>
                <c:pt idx="751">
                  <c:v>3.1641990141113263</c:v>
                </c:pt>
                <c:pt idx="752">
                  <c:v>2.5461306805181181</c:v>
                </c:pt>
                <c:pt idx="753">
                  <c:v>2.6840196901287516</c:v>
                </c:pt>
                <c:pt idx="754">
                  <c:v>2.4892113446819457</c:v>
                </c:pt>
                <c:pt idx="755">
                  <c:v>2.4572079903393531</c:v>
                </c:pt>
                <c:pt idx="756">
                  <c:v>2.6346362873501188</c:v>
                </c:pt>
                <c:pt idx="757">
                  <c:v>3.0643583461218546</c:v>
                </c:pt>
                <c:pt idx="758">
                  <c:v>3.0280204291806578</c:v>
                </c:pt>
                <c:pt idx="759">
                  <c:v>3.0865648034489257</c:v>
                </c:pt>
                <c:pt idx="760">
                  <c:v>2.0842437712175483</c:v>
                </c:pt>
                <c:pt idx="761">
                  <c:v>2.2467429655523299</c:v>
                </c:pt>
                <c:pt idx="762">
                  <c:v>2.6834003598899541</c:v>
                </c:pt>
                <c:pt idx="763">
                  <c:v>2.8772330758024229</c:v>
                </c:pt>
                <c:pt idx="764">
                  <c:v>2.6027113754076137</c:v>
                </c:pt>
                <c:pt idx="765">
                  <c:v>2.8819426788769213</c:v>
                </c:pt>
                <c:pt idx="766">
                  <c:v>2.3977098182842025</c:v>
                </c:pt>
                <c:pt idx="767">
                  <c:v>3.129550576722909</c:v>
                </c:pt>
                <c:pt idx="768">
                  <c:v>2.802385266820381</c:v>
                </c:pt>
                <c:pt idx="769">
                  <c:v>2.7774325243314451</c:v>
                </c:pt>
                <c:pt idx="770">
                  <c:v>2.1632440503125046</c:v>
                </c:pt>
                <c:pt idx="771">
                  <c:v>3.3431099064287793</c:v>
                </c:pt>
                <c:pt idx="772">
                  <c:v>3.1130090218940718</c:v>
                </c:pt>
                <c:pt idx="773">
                  <c:v>2.3538867133135577</c:v>
                </c:pt>
                <c:pt idx="774">
                  <c:v>2.3717057024661163</c:v>
                </c:pt>
                <c:pt idx="775">
                  <c:v>2.8117436028344911</c:v>
                </c:pt>
                <c:pt idx="776">
                  <c:v>2.9342680924573403</c:v>
                </c:pt>
                <c:pt idx="777">
                  <c:v>2.3699726230941418</c:v>
                </c:pt>
                <c:pt idx="778">
                  <c:v>2.7458530753390611</c:v>
                </c:pt>
                <c:pt idx="779">
                  <c:v>2.8902453452475596</c:v>
                </c:pt>
                <c:pt idx="780">
                  <c:v>2.8394697185204603</c:v>
                </c:pt>
                <c:pt idx="781">
                  <c:v>2.0908257232263159</c:v>
                </c:pt>
                <c:pt idx="782">
                  <c:v>2.4099332716759592</c:v>
                </c:pt>
                <c:pt idx="783">
                  <c:v>3.545547345323639</c:v>
                </c:pt>
                <c:pt idx="784">
                  <c:v>2.4361046384859715</c:v>
                </c:pt>
                <c:pt idx="785">
                  <c:v>2.5512067480644149</c:v>
                </c:pt>
                <c:pt idx="786">
                  <c:v>2.4980587249943649</c:v>
                </c:pt>
                <c:pt idx="787">
                  <c:v>2.6290165581633755</c:v>
                </c:pt>
                <c:pt idx="788">
                  <c:v>2.7855852249453088</c:v>
                </c:pt>
                <c:pt idx="789">
                  <c:v>2.5896190361295885</c:v>
                </c:pt>
                <c:pt idx="790">
                  <c:v>2.5834139360057171</c:v>
                </c:pt>
                <c:pt idx="791">
                  <c:v>2.0292347720492616</c:v>
                </c:pt>
                <c:pt idx="792">
                  <c:v>3.0946215004805504</c:v>
                </c:pt>
                <c:pt idx="793">
                  <c:v>2.4285566959051068</c:v>
                </c:pt>
                <c:pt idx="794">
                  <c:v>3.1160022429467089</c:v>
                </c:pt>
                <c:pt idx="795">
                  <c:v>2.4568889769744056</c:v>
                </c:pt>
                <c:pt idx="796">
                  <c:v>2.3967642350237872</c:v>
                </c:pt>
                <c:pt idx="797">
                  <c:v>2.9366469614229649</c:v>
                </c:pt>
                <c:pt idx="798">
                  <c:v>2.6925649923776223</c:v>
                </c:pt>
                <c:pt idx="799">
                  <c:v>2.8484138862810444</c:v>
                </c:pt>
                <c:pt idx="800">
                  <c:v>2.2345679060171326</c:v>
                </c:pt>
                <c:pt idx="801">
                  <c:v>3.1107328235358813</c:v>
                </c:pt>
                <c:pt idx="802">
                  <c:v>2.3663707423402678</c:v>
                </c:pt>
                <c:pt idx="803">
                  <c:v>2.912929424671054</c:v>
                </c:pt>
                <c:pt idx="804">
                  <c:v>2.4499816709376421</c:v>
                </c:pt>
                <c:pt idx="805">
                  <c:v>2.4593630102181052</c:v>
                </c:pt>
                <c:pt idx="806">
                  <c:v>2.5979243983059161</c:v>
                </c:pt>
                <c:pt idx="807">
                  <c:v>3.0382003039151475</c:v>
                </c:pt>
                <c:pt idx="808">
                  <c:v>2.4469974940727353</c:v>
                </c:pt>
                <c:pt idx="809">
                  <c:v>2.4279708633742842</c:v>
                </c:pt>
                <c:pt idx="810">
                  <c:v>2.4636164622378631</c:v>
                </c:pt>
                <c:pt idx="811">
                  <c:v>2.7270112344642996</c:v>
                </c:pt>
                <c:pt idx="812">
                  <c:v>3.4305392776407118</c:v>
                </c:pt>
                <c:pt idx="813">
                  <c:v>2.5307105951052216</c:v>
                </c:pt>
                <c:pt idx="814">
                  <c:v>2.2739104488057706</c:v>
                </c:pt>
                <c:pt idx="815">
                  <c:v>2.6514301949348176</c:v>
                </c:pt>
                <c:pt idx="816">
                  <c:v>2.9328514309219136</c:v>
                </c:pt>
                <c:pt idx="817">
                  <c:v>2.6375216697802104</c:v>
                </c:pt>
                <c:pt idx="818">
                  <c:v>2.4485527242890757</c:v>
                </c:pt>
                <c:pt idx="819">
                  <c:v>2.6609802749315024</c:v>
                </c:pt>
                <c:pt idx="820">
                  <c:v>2.4432185852414601</c:v>
                </c:pt>
                <c:pt idx="821">
                  <c:v>2.2646137454213537</c:v>
                </c:pt>
                <c:pt idx="822">
                  <c:v>2.5498196946195479</c:v>
                </c:pt>
                <c:pt idx="823">
                  <c:v>2.6817083299358924</c:v>
                </c:pt>
                <c:pt idx="824">
                  <c:v>2.7305317343375313</c:v>
                </c:pt>
                <c:pt idx="825">
                  <c:v>2.3205615663540122</c:v>
                </c:pt>
                <c:pt idx="826">
                  <c:v>2.5129568625178758</c:v>
                </c:pt>
                <c:pt idx="827">
                  <c:v>2.3870666346131517</c:v>
                </c:pt>
                <c:pt idx="828">
                  <c:v>2.7252159169622048</c:v>
                </c:pt>
                <c:pt idx="829">
                  <c:v>2.8383555335772215</c:v>
                </c:pt>
                <c:pt idx="830">
                  <c:v>2.4644337579162214</c:v>
                </c:pt>
                <c:pt idx="831">
                  <c:v>3.1913016216783072</c:v>
                </c:pt>
                <c:pt idx="832">
                  <c:v>2.1299780397062302</c:v>
                </c:pt>
                <c:pt idx="833">
                  <c:v>2.6120216855636049</c:v>
                </c:pt>
                <c:pt idx="834">
                  <c:v>2.7907067220033706</c:v>
                </c:pt>
                <c:pt idx="835">
                  <c:v>1.7900458782644433</c:v>
                </c:pt>
                <c:pt idx="836">
                  <c:v>2.0551816332346924</c:v>
                </c:pt>
                <c:pt idx="837">
                  <c:v>2.9133816759930924</c:v>
                </c:pt>
                <c:pt idx="838">
                  <c:v>2.6268997518841761</c:v>
                </c:pt>
                <c:pt idx="839">
                  <c:v>2.2957233211602253</c:v>
                </c:pt>
                <c:pt idx="840">
                  <c:v>2.5089557106613682</c:v>
                </c:pt>
                <c:pt idx="841">
                  <c:v>2.3867043938053567</c:v>
                </c:pt>
                <c:pt idx="842">
                  <c:v>2.9968105343630329</c:v>
                </c:pt>
                <c:pt idx="843">
                  <c:v>2.7407510960692121</c:v>
                </c:pt>
                <c:pt idx="844">
                  <c:v>2.4857984908835769</c:v>
                </c:pt>
                <c:pt idx="845">
                  <c:v>2.6081555161025913</c:v>
                </c:pt>
                <c:pt idx="846">
                  <c:v>2.3670712853822637</c:v>
                </c:pt>
                <c:pt idx="847">
                  <c:v>2.7415832882648083</c:v>
                </c:pt>
                <c:pt idx="848">
                  <c:v>3.0067542691025286</c:v>
                </c:pt>
                <c:pt idx="849">
                  <c:v>2.415772594188601</c:v>
                </c:pt>
                <c:pt idx="850">
                  <c:v>2.5685386223691826</c:v>
                </c:pt>
                <c:pt idx="851">
                  <c:v>2.6914765849748292</c:v>
                </c:pt>
                <c:pt idx="852">
                  <c:v>2.3534087772744452</c:v>
                </c:pt>
                <c:pt idx="853">
                  <c:v>2.7489580012213315</c:v>
                </c:pt>
                <c:pt idx="854">
                  <c:v>2.000901061117907</c:v>
                </c:pt>
                <c:pt idx="855">
                  <c:v>2.534387018676223</c:v>
                </c:pt>
                <c:pt idx="856">
                  <c:v>2.3976762093195152</c:v>
                </c:pt>
                <c:pt idx="857">
                  <c:v>3.1397805856739969</c:v>
                </c:pt>
                <c:pt idx="858">
                  <c:v>3.1157195582002646</c:v>
                </c:pt>
                <c:pt idx="859">
                  <c:v>2.7138179248117722</c:v>
                </c:pt>
                <c:pt idx="860">
                  <c:v>2.8062171654448957</c:v>
                </c:pt>
                <c:pt idx="861">
                  <c:v>3.1814870991943991</c:v>
                </c:pt>
                <c:pt idx="862">
                  <c:v>2.9742514720336506</c:v>
                </c:pt>
                <c:pt idx="863">
                  <c:v>2.8597031098588652</c:v>
                </c:pt>
                <c:pt idx="864">
                  <c:v>2.9183993967433191</c:v>
                </c:pt>
                <c:pt idx="865">
                  <c:v>2.2702053207231172</c:v>
                </c:pt>
                <c:pt idx="866">
                  <c:v>2.4003745234393961</c:v>
                </c:pt>
                <c:pt idx="867">
                  <c:v>2.4403044479651719</c:v>
                </c:pt>
                <c:pt idx="868">
                  <c:v>2.5328833698428146</c:v>
                </c:pt>
                <c:pt idx="869">
                  <c:v>2.6057024983668717</c:v>
                </c:pt>
                <c:pt idx="870">
                  <c:v>2.5246548850766675</c:v>
                </c:pt>
                <c:pt idx="871">
                  <c:v>2.001117784500674</c:v>
                </c:pt>
                <c:pt idx="872">
                  <c:v>2.1422051079090085</c:v>
                </c:pt>
                <c:pt idx="873">
                  <c:v>2.5072874684732542</c:v>
                </c:pt>
                <c:pt idx="874">
                  <c:v>2.778379104627724</c:v>
                </c:pt>
                <c:pt idx="875">
                  <c:v>2.7831529133140687</c:v>
                </c:pt>
                <c:pt idx="876">
                  <c:v>2.7965010810794837</c:v>
                </c:pt>
                <c:pt idx="877">
                  <c:v>2.9547737339743088</c:v>
                </c:pt>
                <c:pt idx="878">
                  <c:v>2.9407612144800996</c:v>
                </c:pt>
                <c:pt idx="879">
                  <c:v>2.486173899761158</c:v>
                </c:pt>
                <c:pt idx="880">
                  <c:v>2.2703593200040353</c:v>
                </c:pt>
                <c:pt idx="881">
                  <c:v>2.9255160416432417</c:v>
                </c:pt>
                <c:pt idx="882">
                  <c:v>2.5385340357832016</c:v>
                </c:pt>
                <c:pt idx="883">
                  <c:v>2.5786906969428109</c:v>
                </c:pt>
                <c:pt idx="884">
                  <c:v>2.6942079929744378</c:v>
                </c:pt>
                <c:pt idx="885">
                  <c:v>2.4852916520362087</c:v>
                </c:pt>
                <c:pt idx="886">
                  <c:v>3.0519978289233798</c:v>
                </c:pt>
                <c:pt idx="887">
                  <c:v>3.0994768879523438</c:v>
                </c:pt>
                <c:pt idx="888">
                  <c:v>2.2380145654408019</c:v>
                </c:pt>
                <c:pt idx="889">
                  <c:v>2.783822582932455</c:v>
                </c:pt>
                <c:pt idx="890">
                  <c:v>2.6522001622032394</c:v>
                </c:pt>
                <c:pt idx="891">
                  <c:v>2.6526976308348087</c:v>
                </c:pt>
                <c:pt idx="892">
                  <c:v>2.0519790220166394</c:v>
                </c:pt>
                <c:pt idx="893">
                  <c:v>2.6592183115302537</c:v>
                </c:pt>
                <c:pt idx="894">
                  <c:v>2.2109663597639697</c:v>
                </c:pt>
                <c:pt idx="895">
                  <c:v>2.1796404193319519</c:v>
                </c:pt>
                <c:pt idx="896">
                  <c:v>2.1461093155648578</c:v>
                </c:pt>
                <c:pt idx="897">
                  <c:v>3.0079648414214879</c:v>
                </c:pt>
                <c:pt idx="898">
                  <c:v>2.4729706317313109</c:v>
                </c:pt>
                <c:pt idx="899">
                  <c:v>2.8654241729945182</c:v>
                </c:pt>
                <c:pt idx="900">
                  <c:v>2.7038719025994626</c:v>
                </c:pt>
                <c:pt idx="901">
                  <c:v>2.4966053421528716</c:v>
                </c:pt>
                <c:pt idx="902">
                  <c:v>2.3801619618585375</c:v>
                </c:pt>
                <c:pt idx="903">
                  <c:v>2.4233523977012239</c:v>
                </c:pt>
                <c:pt idx="904">
                  <c:v>2.2680634560453807</c:v>
                </c:pt>
                <c:pt idx="905">
                  <c:v>2.6110551533625803</c:v>
                </c:pt>
                <c:pt idx="906">
                  <c:v>3.2450593561863688</c:v>
                </c:pt>
                <c:pt idx="907">
                  <c:v>2.6404850966232312</c:v>
                </c:pt>
                <c:pt idx="908">
                  <c:v>2.48239461470556</c:v>
                </c:pt>
                <c:pt idx="909">
                  <c:v>2.5836850394581634</c:v>
                </c:pt>
                <c:pt idx="910">
                  <c:v>2.4793338994655176</c:v>
                </c:pt>
                <c:pt idx="911">
                  <c:v>2.7097008904528366</c:v>
                </c:pt>
                <c:pt idx="912">
                  <c:v>2.8064041822339809</c:v>
                </c:pt>
                <c:pt idx="913">
                  <c:v>2.7715303506882871</c:v>
                </c:pt>
                <c:pt idx="914">
                  <c:v>2.4142482218312074</c:v>
                </c:pt>
                <c:pt idx="915">
                  <c:v>2.3972006320671921</c:v>
                </c:pt>
                <c:pt idx="916">
                  <c:v>2.3185625432612333</c:v>
                </c:pt>
                <c:pt idx="917">
                  <c:v>2.8442003170566683</c:v>
                </c:pt>
                <c:pt idx="918">
                  <c:v>2.4589329360380683</c:v>
                </c:pt>
                <c:pt idx="919">
                  <c:v>2.5001150177199363</c:v>
                </c:pt>
                <c:pt idx="920">
                  <c:v>2.5339410238690885</c:v>
                </c:pt>
                <c:pt idx="921">
                  <c:v>2.7485503051987812</c:v>
                </c:pt>
                <c:pt idx="922">
                  <c:v>2.6932389623887176</c:v>
                </c:pt>
                <c:pt idx="923">
                  <c:v>2.2984820748353814</c:v>
                </c:pt>
                <c:pt idx="924">
                  <c:v>2.6439775905735536</c:v>
                </c:pt>
                <c:pt idx="925">
                  <c:v>2.6843513209828465</c:v>
                </c:pt>
                <c:pt idx="926">
                  <c:v>2.180513092473038</c:v>
                </c:pt>
                <c:pt idx="927">
                  <c:v>2.5010311767046955</c:v>
                </c:pt>
                <c:pt idx="928">
                  <c:v>2.8079615506477307</c:v>
                </c:pt>
                <c:pt idx="929">
                  <c:v>2.5496584346449209</c:v>
                </c:pt>
                <c:pt idx="930">
                  <c:v>2.607504388492436</c:v>
                </c:pt>
                <c:pt idx="931">
                  <c:v>2.2793497095755968</c:v>
                </c:pt>
                <c:pt idx="932">
                  <c:v>2.4366902299318336</c:v>
                </c:pt>
                <c:pt idx="933">
                  <c:v>2.2489107663893235</c:v>
                </c:pt>
                <c:pt idx="934">
                  <c:v>2.6038901141222168</c:v>
                </c:pt>
                <c:pt idx="935">
                  <c:v>2.5916315368223932</c:v>
                </c:pt>
                <c:pt idx="936">
                  <c:v>2.6587803215934742</c:v>
                </c:pt>
                <c:pt idx="937">
                  <c:v>2.5652968963574669</c:v>
                </c:pt>
                <c:pt idx="938">
                  <c:v>2.487172836896121</c:v>
                </c:pt>
                <c:pt idx="939">
                  <c:v>2.3562848185443146</c:v>
                </c:pt>
                <c:pt idx="940">
                  <c:v>2.2123243073919943</c:v>
                </c:pt>
                <c:pt idx="941">
                  <c:v>2.627482327060862</c:v>
                </c:pt>
                <c:pt idx="942">
                  <c:v>2.5027979602840533</c:v>
                </c:pt>
                <c:pt idx="943">
                  <c:v>2.5913468995482702</c:v>
                </c:pt>
                <c:pt idx="944">
                  <c:v>2.3348846245923487</c:v>
                </c:pt>
                <c:pt idx="945">
                  <c:v>2.6549559095286197</c:v>
                </c:pt>
                <c:pt idx="946">
                  <c:v>2.5814451479326075</c:v>
                </c:pt>
                <c:pt idx="947">
                  <c:v>2.5305232769311528</c:v>
                </c:pt>
                <c:pt idx="948">
                  <c:v>2.9088395768619266</c:v>
                </c:pt>
                <c:pt idx="949">
                  <c:v>2.4878628325582257</c:v>
                </c:pt>
                <c:pt idx="950">
                  <c:v>2.6152920343581552</c:v>
                </c:pt>
                <c:pt idx="951">
                  <c:v>2.7155029081867927</c:v>
                </c:pt>
                <c:pt idx="952">
                  <c:v>2.1943977386167552</c:v>
                </c:pt>
                <c:pt idx="953">
                  <c:v>2.3285898223438886</c:v>
                </c:pt>
                <c:pt idx="954">
                  <c:v>2.3042596317102717</c:v>
                </c:pt>
                <c:pt idx="955">
                  <c:v>2.8334033492332349</c:v>
                </c:pt>
                <c:pt idx="956">
                  <c:v>2.5751896303524813</c:v>
                </c:pt>
                <c:pt idx="957">
                  <c:v>2.746979819199558</c:v>
                </c:pt>
                <c:pt idx="958">
                  <c:v>2.6205471607475292</c:v>
                </c:pt>
                <c:pt idx="959">
                  <c:v>2.6748679572524012</c:v>
                </c:pt>
                <c:pt idx="960">
                  <c:v>2.3554166085161499</c:v>
                </c:pt>
                <c:pt idx="961">
                  <c:v>2.461629067086855</c:v>
                </c:pt>
                <c:pt idx="962">
                  <c:v>2.6743517407583437</c:v>
                </c:pt>
                <c:pt idx="963">
                  <c:v>2.5406128814833657</c:v>
                </c:pt>
                <c:pt idx="964">
                  <c:v>2.3516133799905892</c:v>
                </c:pt>
                <c:pt idx="965">
                  <c:v>2.1158898791024057</c:v>
                </c:pt>
                <c:pt idx="966">
                  <c:v>2.4843108253045272</c:v>
                </c:pt>
                <c:pt idx="967">
                  <c:v>2.4490908888448955</c:v>
                </c:pt>
                <c:pt idx="968">
                  <c:v>2.7134517815868833</c:v>
                </c:pt>
                <c:pt idx="969">
                  <c:v>2.4572877115173233</c:v>
                </c:pt>
                <c:pt idx="970">
                  <c:v>2.7552227903182649</c:v>
                </c:pt>
                <c:pt idx="971">
                  <c:v>2.6123173540695066</c:v>
                </c:pt>
                <c:pt idx="972">
                  <c:v>2.4198235463072995</c:v>
                </c:pt>
                <c:pt idx="973">
                  <c:v>2.5665672078918611</c:v>
                </c:pt>
                <c:pt idx="974">
                  <c:v>2.6741941422080147</c:v>
                </c:pt>
                <c:pt idx="975">
                  <c:v>2.7696235168604248</c:v>
                </c:pt>
                <c:pt idx="976">
                  <c:v>2.2524339900408727</c:v>
                </c:pt>
                <c:pt idx="977">
                  <c:v>2.7193189014953574</c:v>
                </c:pt>
                <c:pt idx="978">
                  <c:v>2.4829679869835202</c:v>
                </c:pt>
                <c:pt idx="979">
                  <c:v>2.3395710155163107</c:v>
                </c:pt>
                <c:pt idx="980">
                  <c:v>2.7161084071706072</c:v>
                </c:pt>
                <c:pt idx="981">
                  <c:v>2.5381221603021111</c:v>
                </c:pt>
                <c:pt idx="982">
                  <c:v>2.5854001460201719</c:v>
                </c:pt>
                <c:pt idx="983">
                  <c:v>2.5325460355774818</c:v>
                </c:pt>
                <c:pt idx="984">
                  <c:v>2.3872399552290338</c:v>
                </c:pt>
                <c:pt idx="985">
                  <c:v>2.4370749401881917</c:v>
                </c:pt>
                <c:pt idx="986">
                  <c:v>2.3968952994260344</c:v>
                </c:pt>
                <c:pt idx="987">
                  <c:v>2.3791785342758374</c:v>
                </c:pt>
                <c:pt idx="988">
                  <c:v>2.3272605450221659</c:v>
                </c:pt>
                <c:pt idx="989">
                  <c:v>2.321182553622648</c:v>
                </c:pt>
                <c:pt idx="990">
                  <c:v>2.4963714283513596</c:v>
                </c:pt>
                <c:pt idx="991">
                  <c:v>2.447193117246405</c:v>
                </c:pt>
                <c:pt idx="992">
                  <c:v>2.3589003545484735</c:v>
                </c:pt>
                <c:pt idx="993">
                  <c:v>2.291204827950124</c:v>
                </c:pt>
                <c:pt idx="994">
                  <c:v>2.5648947067629875</c:v>
                </c:pt>
                <c:pt idx="995">
                  <c:v>2.5897128552237119</c:v>
                </c:pt>
                <c:pt idx="996">
                  <c:v>2.4739594878036288</c:v>
                </c:pt>
                <c:pt idx="997">
                  <c:v>2.4868355095778303</c:v>
                </c:pt>
                <c:pt idx="998">
                  <c:v>2.1914758192023496</c:v>
                </c:pt>
                <c:pt idx="999">
                  <c:v>2.8863336233014136</c:v>
                </c:pt>
                <c:pt idx="1000">
                  <c:v>2.7030657674627165</c:v>
                </c:pt>
                <c:pt idx="1001">
                  <c:v>2.3379661278039015</c:v>
                </c:pt>
                <c:pt idx="1002">
                  <c:v>2.6430492828938452</c:v>
                </c:pt>
                <c:pt idx="1003">
                  <c:v>2.6480074756861689</c:v>
                </c:pt>
                <c:pt idx="1004">
                  <c:v>2.6308708950707635</c:v>
                </c:pt>
                <c:pt idx="1005">
                  <c:v>2.6222567176322791</c:v>
                </c:pt>
                <c:pt idx="1006">
                  <c:v>2.5288982782459497</c:v>
                </c:pt>
                <c:pt idx="1007">
                  <c:v>2.0827198942905483</c:v>
                </c:pt>
                <c:pt idx="1008">
                  <c:v>2.713543344095513</c:v>
                </c:pt>
                <c:pt idx="1009">
                  <c:v>1.9703322287810461</c:v>
                </c:pt>
                <c:pt idx="1010">
                  <c:v>2.4444877006138772</c:v>
                </c:pt>
                <c:pt idx="1011">
                  <c:v>2.5386838220914885</c:v>
                </c:pt>
                <c:pt idx="1012">
                  <c:v>2.3125401815960824</c:v>
                </c:pt>
                <c:pt idx="1013">
                  <c:v>2.8899025038283406</c:v>
                </c:pt>
                <c:pt idx="1014">
                  <c:v>2.2791195802409043</c:v>
                </c:pt>
                <c:pt idx="1015">
                  <c:v>2.6454675485793864</c:v>
                </c:pt>
                <c:pt idx="1016">
                  <c:v>2.3248826836800927</c:v>
                </c:pt>
                <c:pt idx="1017">
                  <c:v>2.8835963571887993</c:v>
                </c:pt>
                <c:pt idx="1018">
                  <c:v>2.6610013047944183</c:v>
                </c:pt>
                <c:pt idx="1019">
                  <c:v>2.4042215854381532</c:v>
                </c:pt>
                <c:pt idx="1020">
                  <c:v>2.4429927441450001</c:v>
                </c:pt>
                <c:pt idx="1021">
                  <c:v>2.570456900773272</c:v>
                </c:pt>
                <c:pt idx="1022">
                  <c:v>2.3567964344933916</c:v>
                </c:pt>
                <c:pt idx="1023">
                  <c:v>2.5091589260291824</c:v>
                </c:pt>
                <c:pt idx="1024">
                  <c:v>2.7667579379812697</c:v>
                </c:pt>
                <c:pt idx="1025">
                  <c:v>2.5665145112577488</c:v>
                </c:pt>
                <c:pt idx="1026">
                  <c:v>2.6526817462909578</c:v>
                </c:pt>
                <c:pt idx="1027">
                  <c:v>2.561659118509418</c:v>
                </c:pt>
                <c:pt idx="1028">
                  <c:v>2.3465868498241687</c:v>
                </c:pt>
                <c:pt idx="1029">
                  <c:v>2.7055797819242309</c:v>
                </c:pt>
                <c:pt idx="1030">
                  <c:v>2.2868207254831772</c:v>
                </c:pt>
                <c:pt idx="1031">
                  <c:v>2.5868778752382027</c:v>
                </c:pt>
                <c:pt idx="1032">
                  <c:v>2.5352609935907737</c:v>
                </c:pt>
                <c:pt idx="1033">
                  <c:v>3.0084076642553881</c:v>
                </c:pt>
                <c:pt idx="1034">
                  <c:v>2.514367378437933</c:v>
                </c:pt>
                <c:pt idx="1035">
                  <c:v>2.7270088332577958</c:v>
                </c:pt>
                <c:pt idx="1036">
                  <c:v>2.6737204224940787</c:v>
                </c:pt>
                <c:pt idx="1037">
                  <c:v>2.635020980475006</c:v>
                </c:pt>
                <c:pt idx="1038">
                  <c:v>2.6479091951035203</c:v>
                </c:pt>
                <c:pt idx="1039">
                  <c:v>2.5299904213824038</c:v>
                </c:pt>
                <c:pt idx="1040">
                  <c:v>2.6507401915998332</c:v>
                </c:pt>
                <c:pt idx="1041">
                  <c:v>2.9848205926956979</c:v>
                </c:pt>
                <c:pt idx="1042">
                  <c:v>2.6732789482543082</c:v>
                </c:pt>
                <c:pt idx="1043">
                  <c:v>2.7174978690340117</c:v>
                </c:pt>
                <c:pt idx="1044">
                  <c:v>2.4814712769863232</c:v>
                </c:pt>
                <c:pt idx="1045">
                  <c:v>2.3045295816739406</c:v>
                </c:pt>
                <c:pt idx="1046">
                  <c:v>2.6956454528731726</c:v>
                </c:pt>
                <c:pt idx="1047">
                  <c:v>2.7045112344668394</c:v>
                </c:pt>
                <c:pt idx="1048">
                  <c:v>2.3283843306438969</c:v>
                </c:pt>
                <c:pt idx="1049">
                  <c:v>2.5138730980354991</c:v>
                </c:pt>
                <c:pt idx="1050">
                  <c:v>2.5324493969323987</c:v>
                </c:pt>
                <c:pt idx="1051">
                  <c:v>2.8166521009415222</c:v>
                </c:pt>
                <c:pt idx="1052">
                  <c:v>2.8542100561094781</c:v>
                </c:pt>
                <c:pt idx="1053">
                  <c:v>2.2440251460176768</c:v>
                </c:pt>
                <c:pt idx="1054">
                  <c:v>2.2503741598205846</c:v>
                </c:pt>
                <c:pt idx="1055">
                  <c:v>2.4344699624511232</c:v>
                </c:pt>
                <c:pt idx="1056">
                  <c:v>2.6096687762021267</c:v>
                </c:pt>
                <c:pt idx="1057">
                  <c:v>2.9484247968655404</c:v>
                </c:pt>
                <c:pt idx="1058">
                  <c:v>2.77737956923899</c:v>
                </c:pt>
                <c:pt idx="1059">
                  <c:v>2.9646538653995727</c:v>
                </c:pt>
                <c:pt idx="1060">
                  <c:v>2.5728555344185313</c:v>
                </c:pt>
                <c:pt idx="1061">
                  <c:v>2.7054383225857808</c:v>
                </c:pt>
                <c:pt idx="1062">
                  <c:v>2.424788533188055</c:v>
                </c:pt>
                <c:pt idx="1063">
                  <c:v>2.5155052718837378</c:v>
                </c:pt>
                <c:pt idx="1064">
                  <c:v>2.7337057846280501</c:v>
                </c:pt>
                <c:pt idx="1065">
                  <c:v>2.4128914611599868</c:v>
                </c:pt>
                <c:pt idx="1066">
                  <c:v>2.5188541003598295</c:v>
                </c:pt>
                <c:pt idx="1067">
                  <c:v>2.691093575193368</c:v>
                </c:pt>
                <c:pt idx="1068">
                  <c:v>2.396760793140476</c:v>
                </c:pt>
                <c:pt idx="1069">
                  <c:v>2.4358009042681741</c:v>
                </c:pt>
                <c:pt idx="1070">
                  <c:v>2.9402116019839495</c:v>
                </c:pt>
                <c:pt idx="1071">
                  <c:v>2.189617458333101</c:v>
                </c:pt>
                <c:pt idx="1072">
                  <c:v>2.4564288285248526</c:v>
                </c:pt>
                <c:pt idx="1073">
                  <c:v>2.6431285910038911</c:v>
                </c:pt>
                <c:pt idx="1074">
                  <c:v>2.5190087000835035</c:v>
                </c:pt>
                <c:pt idx="1075">
                  <c:v>2.6027002462487361</c:v>
                </c:pt>
                <c:pt idx="1076">
                  <c:v>2.7997212451155864</c:v>
                </c:pt>
                <c:pt idx="1077">
                  <c:v>2.8002168406210703</c:v>
                </c:pt>
                <c:pt idx="1078">
                  <c:v>2.473409959501732</c:v>
                </c:pt>
                <c:pt idx="1079">
                  <c:v>2.7069927050070692</c:v>
                </c:pt>
                <c:pt idx="1080">
                  <c:v>2.5345356057695003</c:v>
                </c:pt>
                <c:pt idx="1081">
                  <c:v>2.6194214038076229</c:v>
                </c:pt>
                <c:pt idx="1082">
                  <c:v>2.6660105261425433</c:v>
                </c:pt>
                <c:pt idx="1083">
                  <c:v>2.2658186918988465</c:v>
                </c:pt>
                <c:pt idx="1084">
                  <c:v>2.7852383313036313</c:v>
                </c:pt>
                <c:pt idx="1085">
                  <c:v>2.6651987878258065</c:v>
                </c:pt>
                <c:pt idx="1086">
                  <c:v>2.5319379300974401</c:v>
                </c:pt>
                <c:pt idx="1087">
                  <c:v>2.4092314833010966</c:v>
                </c:pt>
                <c:pt idx="1088">
                  <c:v>2.6091650292121495</c:v>
                </c:pt>
                <c:pt idx="1089">
                  <c:v>2.305416914429407</c:v>
                </c:pt>
                <c:pt idx="1090">
                  <c:v>2.2454916326772549</c:v>
                </c:pt>
                <c:pt idx="1091">
                  <c:v>2.5579668279292802</c:v>
                </c:pt>
                <c:pt idx="1092">
                  <c:v>2.3382207947263924</c:v>
                </c:pt>
                <c:pt idx="1093">
                  <c:v>2.4907670924255982</c:v>
                </c:pt>
                <c:pt idx="1094">
                  <c:v>2.4013886928317043</c:v>
                </c:pt>
                <c:pt idx="1095">
                  <c:v>2.3501901097830062</c:v>
                </c:pt>
                <c:pt idx="1096">
                  <c:v>2.5782849350722112</c:v>
                </c:pt>
                <c:pt idx="1097">
                  <c:v>1.9980555753657718</c:v>
                </c:pt>
                <c:pt idx="1098">
                  <c:v>2.462484257295297</c:v>
                </c:pt>
                <c:pt idx="1099">
                  <c:v>2.3619289203635585</c:v>
                </c:pt>
                <c:pt idx="1100">
                  <c:v>2.4384365461529605</c:v>
                </c:pt>
                <c:pt idx="1101">
                  <c:v>2.7586579016164414</c:v>
                </c:pt>
                <c:pt idx="1102">
                  <c:v>2.7687194128717363</c:v>
                </c:pt>
                <c:pt idx="1103">
                  <c:v>2.5585935508905475</c:v>
                </c:pt>
                <c:pt idx="1104">
                  <c:v>2.4974735954417251</c:v>
                </c:pt>
                <c:pt idx="1105">
                  <c:v>2.410238940875213</c:v>
                </c:pt>
                <c:pt idx="1106">
                  <c:v>2.5665218694522762</c:v>
                </c:pt>
                <c:pt idx="1107">
                  <c:v>2.4905591973877588</c:v>
                </c:pt>
                <c:pt idx="1108">
                  <c:v>1.8718851926894644</c:v>
                </c:pt>
                <c:pt idx="1109">
                  <c:v>2.3468101766717226</c:v>
                </c:pt>
                <c:pt idx="1110">
                  <c:v>2.6188982091682873</c:v>
                </c:pt>
                <c:pt idx="1111">
                  <c:v>2.5175300658003623</c:v>
                </c:pt>
                <c:pt idx="1112">
                  <c:v>2.4984055390155642</c:v>
                </c:pt>
                <c:pt idx="1113">
                  <c:v>2.6918844209063582</c:v>
                </c:pt>
                <c:pt idx="1114">
                  <c:v>2.8546659252264295</c:v>
                </c:pt>
                <c:pt idx="1115">
                  <c:v>2.4307898883890755</c:v>
                </c:pt>
                <c:pt idx="1116">
                  <c:v>2.3801070208279946</c:v>
                </c:pt>
                <c:pt idx="1117">
                  <c:v>2.4441262279114828</c:v>
                </c:pt>
                <c:pt idx="1118">
                  <c:v>2.4383024418983772</c:v>
                </c:pt>
                <c:pt idx="1119">
                  <c:v>2.7180093528967517</c:v>
                </c:pt>
                <c:pt idx="1120">
                  <c:v>2.6453283677620711</c:v>
                </c:pt>
                <c:pt idx="1121">
                  <c:v>2.4239056716447234</c:v>
                </c:pt>
                <c:pt idx="1122">
                  <c:v>2.3470694854528613</c:v>
                </c:pt>
                <c:pt idx="1123">
                  <c:v>2.0371498834855957</c:v>
                </c:pt>
                <c:pt idx="1124">
                  <c:v>2.5759592680098602</c:v>
                </c:pt>
                <c:pt idx="1125">
                  <c:v>2.340169307320711</c:v>
                </c:pt>
                <c:pt idx="1126">
                  <c:v>2.4393388079259353</c:v>
                </c:pt>
                <c:pt idx="1127">
                  <c:v>2.4088736258705721</c:v>
                </c:pt>
                <c:pt idx="1128">
                  <c:v>2.2964088979608901</c:v>
                </c:pt>
                <c:pt idx="1129">
                  <c:v>2.6941969041154117</c:v>
                </c:pt>
                <c:pt idx="1130">
                  <c:v>2.8060083642013742</c:v>
                </c:pt>
                <c:pt idx="1131">
                  <c:v>2.3054359514763081</c:v>
                </c:pt>
                <c:pt idx="1132">
                  <c:v>2.7023313265135336</c:v>
                </c:pt>
                <c:pt idx="1133">
                  <c:v>2.9407881811202272</c:v>
                </c:pt>
                <c:pt idx="1134">
                  <c:v>2.4375256949771127</c:v>
                </c:pt>
                <c:pt idx="1135">
                  <c:v>2.3232563532442154</c:v>
                </c:pt>
                <c:pt idx="1136">
                  <c:v>2.4318105857040706</c:v>
                </c:pt>
                <c:pt idx="1137">
                  <c:v>2.7548686075725191</c:v>
                </c:pt>
                <c:pt idx="1138">
                  <c:v>2.6430529387075028</c:v>
                </c:pt>
                <c:pt idx="1139">
                  <c:v>2.4221675501803168</c:v>
                </c:pt>
                <c:pt idx="1140">
                  <c:v>2.3776788553024693</c:v>
                </c:pt>
                <c:pt idx="1141">
                  <c:v>2.6856075885531476</c:v>
                </c:pt>
                <c:pt idx="1142">
                  <c:v>2.5747803249847987</c:v>
                </c:pt>
                <c:pt idx="1143">
                  <c:v>2.831683643082477</c:v>
                </c:pt>
                <c:pt idx="1144">
                  <c:v>2.6654441600976453</c:v>
                </c:pt>
                <c:pt idx="1145">
                  <c:v>2.7967600564938424</c:v>
                </c:pt>
                <c:pt idx="1146">
                  <c:v>2.4818971303710682</c:v>
                </c:pt>
                <c:pt idx="1147">
                  <c:v>2.4565748467835267</c:v>
                </c:pt>
                <c:pt idx="1148">
                  <c:v>2.1610885532984732</c:v>
                </c:pt>
                <c:pt idx="1149">
                  <c:v>2.3790699096214394</c:v>
                </c:pt>
                <c:pt idx="1150">
                  <c:v>2.2659096293908028</c:v>
                </c:pt>
                <c:pt idx="1151">
                  <c:v>2.581151716069626</c:v>
                </c:pt>
                <c:pt idx="1152">
                  <c:v>2.8401112792081364</c:v>
                </c:pt>
                <c:pt idx="1153">
                  <c:v>2.5391008550000311</c:v>
                </c:pt>
                <c:pt idx="1154">
                  <c:v>2.3159912951579673</c:v>
                </c:pt>
                <c:pt idx="1155">
                  <c:v>2.519275231389841</c:v>
                </c:pt>
                <c:pt idx="1156">
                  <c:v>2.6187842543545781</c:v>
                </c:pt>
                <c:pt idx="1157">
                  <c:v>2.7047234774669335</c:v>
                </c:pt>
                <c:pt idx="1158">
                  <c:v>2.564882721606212</c:v>
                </c:pt>
                <c:pt idx="1159">
                  <c:v>2.4172691483665139</c:v>
                </c:pt>
                <c:pt idx="1160">
                  <c:v>2.5391834851882216</c:v>
                </c:pt>
                <c:pt idx="1161">
                  <c:v>2.6425565871128009</c:v>
                </c:pt>
                <c:pt idx="1162">
                  <c:v>2.5810988395722587</c:v>
                </c:pt>
                <c:pt idx="1163">
                  <c:v>2.5869096884276752</c:v>
                </c:pt>
                <c:pt idx="1164">
                  <c:v>2.4363211143206249</c:v>
                </c:pt>
                <c:pt idx="1165">
                  <c:v>2.6565392905078169</c:v>
                </c:pt>
                <c:pt idx="1166">
                  <c:v>2.5464210621024144</c:v>
                </c:pt>
                <c:pt idx="1167">
                  <c:v>2.6135994159084657</c:v>
                </c:pt>
                <c:pt idx="1168">
                  <c:v>2.4338145357155252</c:v>
                </c:pt>
                <c:pt idx="1169">
                  <c:v>2.4437357959833768</c:v>
                </c:pt>
                <c:pt idx="1170">
                  <c:v>2.6128168101138507</c:v>
                </c:pt>
                <c:pt idx="1171">
                  <c:v>2.780732664801068</c:v>
                </c:pt>
                <c:pt idx="1172">
                  <c:v>2.6348440043450343</c:v>
                </c:pt>
                <c:pt idx="1173">
                  <c:v>2.4821424322160719</c:v>
                </c:pt>
                <c:pt idx="1174">
                  <c:v>2.3156255798398675</c:v>
                </c:pt>
                <c:pt idx="1175">
                  <c:v>2.4158559896596024</c:v>
                </c:pt>
                <c:pt idx="1176">
                  <c:v>2.7710032646227307</c:v>
                </c:pt>
                <c:pt idx="1177">
                  <c:v>2.6227983493135478</c:v>
                </c:pt>
                <c:pt idx="1178">
                  <c:v>2.7502182466125373</c:v>
                </c:pt>
                <c:pt idx="1179">
                  <c:v>2.5743268662795158</c:v>
                </c:pt>
                <c:pt idx="1180">
                  <c:v>2.189400692277188</c:v>
                </c:pt>
                <c:pt idx="1181">
                  <c:v>2.6613619097592061</c:v>
                </c:pt>
                <c:pt idx="1182">
                  <c:v>2.5007289002869477</c:v>
                </c:pt>
                <c:pt idx="1183">
                  <c:v>2.306177056535879</c:v>
                </c:pt>
                <c:pt idx="1184">
                  <c:v>2.4043212082784442</c:v>
                </c:pt>
                <c:pt idx="1185">
                  <c:v>2.5831341417785767</c:v>
                </c:pt>
                <c:pt idx="1186">
                  <c:v>2.583988474226492</c:v>
                </c:pt>
                <c:pt idx="1187">
                  <c:v>2.5839637156691189</c:v>
                </c:pt>
                <c:pt idx="1188">
                  <c:v>2.7164105857534335</c:v>
                </c:pt>
                <c:pt idx="1189">
                  <c:v>2.6397815436024112</c:v>
                </c:pt>
                <c:pt idx="1190">
                  <c:v>2.4926001798253963</c:v>
                </c:pt>
                <c:pt idx="1191">
                  <c:v>2.9730434167401474</c:v>
                </c:pt>
                <c:pt idx="1192">
                  <c:v>2.5217626843989231</c:v>
                </c:pt>
                <c:pt idx="1193">
                  <c:v>2.5984263733687887</c:v>
                </c:pt>
                <c:pt idx="1194">
                  <c:v>2.6799923411661513</c:v>
                </c:pt>
                <c:pt idx="1195">
                  <c:v>2.4616601485651826</c:v>
                </c:pt>
                <c:pt idx="1196">
                  <c:v>2.2707244671377373</c:v>
                </c:pt>
                <c:pt idx="1197">
                  <c:v>2.8541122583303724</c:v>
                </c:pt>
                <c:pt idx="1198">
                  <c:v>2.3323396940225178</c:v>
                </c:pt>
                <c:pt idx="1199">
                  <c:v>2.5652108014516943</c:v>
                </c:pt>
                <c:pt idx="1200">
                  <c:v>2.5966345135220688</c:v>
                </c:pt>
                <c:pt idx="1201">
                  <c:v>2.6458609100479049</c:v>
                </c:pt>
                <c:pt idx="1202">
                  <c:v>2.8211095141762583</c:v>
                </c:pt>
                <c:pt idx="1203">
                  <c:v>2.6108222487399706</c:v>
                </c:pt>
                <c:pt idx="1204">
                  <c:v>2.7567663258065123</c:v>
                </c:pt>
                <c:pt idx="1205">
                  <c:v>2.3225377566312182</c:v>
                </c:pt>
                <c:pt idx="1206">
                  <c:v>2.562540049610567</c:v>
                </c:pt>
                <c:pt idx="1207">
                  <c:v>2.6593382104368777</c:v>
                </c:pt>
                <c:pt idx="1208">
                  <c:v>2.7883346534626585</c:v>
                </c:pt>
                <c:pt idx="1209">
                  <c:v>2.5360775263365682</c:v>
                </c:pt>
                <c:pt idx="1210">
                  <c:v>2.6192782374273897</c:v>
                </c:pt>
                <c:pt idx="1211">
                  <c:v>2.0332847654042534</c:v>
                </c:pt>
                <c:pt idx="1212">
                  <c:v>2.6945765378320838</c:v>
                </c:pt>
                <c:pt idx="1213">
                  <c:v>2.9616847409287486</c:v>
                </c:pt>
                <c:pt idx="1214">
                  <c:v>2.3341843039484975</c:v>
                </c:pt>
                <c:pt idx="1215">
                  <c:v>2.2901322082931461</c:v>
                </c:pt>
                <c:pt idx="1216">
                  <c:v>2.772017440489754</c:v>
                </c:pt>
                <c:pt idx="1217">
                  <c:v>2.5744937714621234</c:v>
                </c:pt>
                <c:pt idx="1218">
                  <c:v>2.4814006025306905</c:v>
                </c:pt>
                <c:pt idx="1219">
                  <c:v>2.8121441739018027</c:v>
                </c:pt>
                <c:pt idx="1220">
                  <c:v>2.6412265578839356</c:v>
                </c:pt>
                <c:pt idx="1221">
                  <c:v>2.7927844402518289</c:v>
                </c:pt>
                <c:pt idx="1222">
                  <c:v>2.7109550197796128</c:v>
                </c:pt>
                <c:pt idx="1223">
                  <c:v>3.0472486921231825</c:v>
                </c:pt>
                <c:pt idx="1224">
                  <c:v>2.5509607479647922</c:v>
                </c:pt>
                <c:pt idx="1225">
                  <c:v>2.8772688494854664</c:v>
                </c:pt>
                <c:pt idx="1226">
                  <c:v>2.5430985985910128</c:v>
                </c:pt>
                <c:pt idx="1227">
                  <c:v>2.9862596318240624</c:v>
                </c:pt>
                <c:pt idx="1228">
                  <c:v>2.4561304344664281</c:v>
                </c:pt>
                <c:pt idx="1229">
                  <c:v>2.9097581530095069</c:v>
                </c:pt>
                <c:pt idx="1230">
                  <c:v>2.6092401068493873</c:v>
                </c:pt>
                <c:pt idx="1231">
                  <c:v>2.6253794335810827</c:v>
                </c:pt>
                <c:pt idx="1232">
                  <c:v>2.553790073790577</c:v>
                </c:pt>
                <c:pt idx="1233">
                  <c:v>2.6060533944149138</c:v>
                </c:pt>
                <c:pt idx="1234">
                  <c:v>2.4546340750021103</c:v>
                </c:pt>
                <c:pt idx="1235">
                  <c:v>2.6100298339125851</c:v>
                </c:pt>
                <c:pt idx="1236">
                  <c:v>2.5414823942527307</c:v>
                </c:pt>
                <c:pt idx="1237">
                  <c:v>2.8332670470342025</c:v>
                </c:pt>
                <c:pt idx="1238">
                  <c:v>2.4767599168120444</c:v>
                </c:pt>
                <c:pt idx="1239">
                  <c:v>2.5632502108196755</c:v>
                </c:pt>
                <c:pt idx="1240">
                  <c:v>2.6518714575138853</c:v>
                </c:pt>
                <c:pt idx="1241">
                  <c:v>2.5403799521946517</c:v>
                </c:pt>
                <c:pt idx="1242">
                  <c:v>2.7357866443886811</c:v>
                </c:pt>
                <c:pt idx="1243">
                  <c:v>3.0357933309036755</c:v>
                </c:pt>
                <c:pt idx="1244">
                  <c:v>2.659879900321426</c:v>
                </c:pt>
                <c:pt idx="1245">
                  <c:v>3.0427340916642027</c:v>
                </c:pt>
                <c:pt idx="1246">
                  <c:v>2.6465942389141026</c:v>
                </c:pt>
                <c:pt idx="1247">
                  <c:v>2.8657439055935181</c:v>
                </c:pt>
                <c:pt idx="1248">
                  <c:v>3.1458904414845779</c:v>
                </c:pt>
                <c:pt idx="1249">
                  <c:v>2.4262964151094812</c:v>
                </c:pt>
                <c:pt idx="1250">
                  <c:v>2.5038630143484872</c:v>
                </c:pt>
                <c:pt idx="1251">
                  <c:v>2.6798950084139248</c:v>
                </c:pt>
                <c:pt idx="1252">
                  <c:v>2.7422300599633571</c:v>
                </c:pt>
                <c:pt idx="1253">
                  <c:v>2.4376368270600803</c:v>
                </c:pt>
                <c:pt idx="1254">
                  <c:v>2.7944750615882312</c:v>
                </c:pt>
                <c:pt idx="1255">
                  <c:v>2.4760183018519162</c:v>
                </c:pt>
                <c:pt idx="1256">
                  <c:v>2.6100498292738505</c:v>
                </c:pt>
                <c:pt idx="1257">
                  <c:v>2.3039982336837226</c:v>
                </c:pt>
                <c:pt idx="1258">
                  <c:v>2.6453560570234145</c:v>
                </c:pt>
                <c:pt idx="1259">
                  <c:v>2.7016887454372416</c:v>
                </c:pt>
                <c:pt idx="1260">
                  <c:v>2.6026242347443245</c:v>
                </c:pt>
                <c:pt idx="1261">
                  <c:v>2.5614567773654473</c:v>
                </c:pt>
                <c:pt idx="1262">
                  <c:v>2.6203292564678708</c:v>
                </c:pt>
                <c:pt idx="1263">
                  <c:v>2.3627658749372737</c:v>
                </c:pt>
                <c:pt idx="1264">
                  <c:v>2.9051303097127512</c:v>
                </c:pt>
                <c:pt idx="1265">
                  <c:v>2.5131956903922621</c:v>
                </c:pt>
                <c:pt idx="1266">
                  <c:v>2.4254000281201296</c:v>
                </c:pt>
                <c:pt idx="1267">
                  <c:v>2.8246161204668248</c:v>
                </c:pt>
                <c:pt idx="1268">
                  <c:v>2.4664312162149922</c:v>
                </c:pt>
                <c:pt idx="1269">
                  <c:v>2.6276184637285653</c:v>
                </c:pt>
                <c:pt idx="1270">
                  <c:v>2.8479168355100568</c:v>
                </c:pt>
                <c:pt idx="1271">
                  <c:v>3.1971983009787923</c:v>
                </c:pt>
                <c:pt idx="1272">
                  <c:v>2.8437136962913203</c:v>
                </c:pt>
                <c:pt idx="1273">
                  <c:v>2.8012096558159953</c:v>
                </c:pt>
                <c:pt idx="1274">
                  <c:v>2.6386051042731919</c:v>
                </c:pt>
                <c:pt idx="1275">
                  <c:v>2.6300713868552097</c:v>
                </c:pt>
                <c:pt idx="1276">
                  <c:v>2.7449021878757849</c:v>
                </c:pt>
                <c:pt idx="1277">
                  <c:v>2.7542185780129369</c:v>
                </c:pt>
                <c:pt idx="1278">
                  <c:v>2.7728821852127372</c:v>
                </c:pt>
                <c:pt idx="1279">
                  <c:v>2.3920767318671601</c:v>
                </c:pt>
                <c:pt idx="1280">
                  <c:v>2.5209248920993605</c:v>
                </c:pt>
                <c:pt idx="1281">
                  <c:v>2.5373307771192146</c:v>
                </c:pt>
                <c:pt idx="1282">
                  <c:v>2.7656740246824425</c:v>
                </c:pt>
                <c:pt idx="1283">
                  <c:v>2.6130006666348602</c:v>
                </c:pt>
                <c:pt idx="1284">
                  <c:v>3.0344386134406225</c:v>
                </c:pt>
                <c:pt idx="1285">
                  <c:v>2.9098357544809805</c:v>
                </c:pt>
                <c:pt idx="1286">
                  <c:v>2.8035765402239452</c:v>
                </c:pt>
                <c:pt idx="1287">
                  <c:v>2.4048864271364074</c:v>
                </c:pt>
                <c:pt idx="1288">
                  <c:v>2.8786805745399389</c:v>
                </c:pt>
                <c:pt idx="1289">
                  <c:v>2.8273638705255877</c:v>
                </c:pt>
                <c:pt idx="1290">
                  <c:v>2.184152045618859</c:v>
                </c:pt>
                <c:pt idx="1291">
                  <c:v>3.010730191130484</c:v>
                </c:pt>
                <c:pt idx="1292">
                  <c:v>2.7897701414556764</c:v>
                </c:pt>
                <c:pt idx="1293">
                  <c:v>2.4728990013000214</c:v>
                </c:pt>
                <c:pt idx="1294">
                  <c:v>2.3298153392796057</c:v>
                </c:pt>
                <c:pt idx="1295">
                  <c:v>2.610979744524466</c:v>
                </c:pt>
                <c:pt idx="1296">
                  <c:v>2.8402744882657283</c:v>
                </c:pt>
                <c:pt idx="1297">
                  <c:v>2.6708143193971647</c:v>
                </c:pt>
                <c:pt idx="1298">
                  <c:v>2.9793609133929433</c:v>
                </c:pt>
                <c:pt idx="1299">
                  <c:v>2.7169733674829302</c:v>
                </c:pt>
                <c:pt idx="1300">
                  <c:v>2.9340880667168743</c:v>
                </c:pt>
                <c:pt idx="1301">
                  <c:v>2.4952474377970608</c:v>
                </c:pt>
                <c:pt idx="1302">
                  <c:v>2.3801346062174975</c:v>
                </c:pt>
                <c:pt idx="1303">
                  <c:v>2.6493315852808283</c:v>
                </c:pt>
                <c:pt idx="1304">
                  <c:v>3.2212529047703318</c:v>
                </c:pt>
                <c:pt idx="1305">
                  <c:v>2.4177640227830905</c:v>
                </c:pt>
                <c:pt idx="1306">
                  <c:v>2.7099865052926271</c:v>
                </c:pt>
                <c:pt idx="1307">
                  <c:v>2.5961302607214334</c:v>
                </c:pt>
                <c:pt idx="1308">
                  <c:v>2.8059673728253904</c:v>
                </c:pt>
                <c:pt idx="1309">
                  <c:v>2.6488334337288415</c:v>
                </c:pt>
                <c:pt idx="1310">
                  <c:v>2.5404995862027913</c:v>
                </c:pt>
                <c:pt idx="1311">
                  <c:v>2.210718025762541</c:v>
                </c:pt>
                <c:pt idx="1312">
                  <c:v>2.5569861553348106</c:v>
                </c:pt>
                <c:pt idx="1313">
                  <c:v>2.7679562616505118</c:v>
                </c:pt>
                <c:pt idx="1314">
                  <c:v>2.7653401639827191</c:v>
                </c:pt>
                <c:pt idx="1315">
                  <c:v>2.5889508506824557</c:v>
                </c:pt>
                <c:pt idx="1316">
                  <c:v>2.7431785232014985</c:v>
                </c:pt>
                <c:pt idx="1317">
                  <c:v>2.6984915422477851</c:v>
                </c:pt>
                <c:pt idx="1318">
                  <c:v>2.3998249256668589</c:v>
                </c:pt>
                <c:pt idx="1319">
                  <c:v>2.7966088644481122</c:v>
                </c:pt>
                <c:pt idx="1320">
                  <c:v>2.5083160938607358</c:v>
                </c:pt>
                <c:pt idx="1321">
                  <c:v>2.5408963976652537</c:v>
                </c:pt>
                <c:pt idx="1322">
                  <c:v>2.3415616991622517</c:v>
                </c:pt>
                <c:pt idx="1323">
                  <c:v>2.7475616750730238</c:v>
                </c:pt>
                <c:pt idx="1324">
                  <c:v>2.9811934938760554</c:v>
                </c:pt>
                <c:pt idx="1325">
                  <c:v>3.2119581552960872</c:v>
                </c:pt>
                <c:pt idx="1326">
                  <c:v>2.3583678369748484</c:v>
                </c:pt>
                <c:pt idx="1327">
                  <c:v>2.6339435793153392</c:v>
                </c:pt>
                <c:pt idx="1328">
                  <c:v>2.7172683357296057</c:v>
                </c:pt>
                <c:pt idx="1329">
                  <c:v>2.888446185536266</c:v>
                </c:pt>
                <c:pt idx="1330">
                  <c:v>2.9054717494037878</c:v>
                </c:pt>
                <c:pt idx="1331">
                  <c:v>2.5380576435126017</c:v>
                </c:pt>
                <c:pt idx="1332">
                  <c:v>2.7033382694636114</c:v>
                </c:pt>
                <c:pt idx="1333">
                  <c:v>2.4054751635161273</c:v>
                </c:pt>
                <c:pt idx="1334">
                  <c:v>2.6815517669240818</c:v>
                </c:pt>
                <c:pt idx="1335">
                  <c:v>2.9600879310020951</c:v>
                </c:pt>
                <c:pt idx="1336">
                  <c:v>2.571468611792739</c:v>
                </c:pt>
                <c:pt idx="1337">
                  <c:v>2.5100460983109705</c:v>
                </c:pt>
                <c:pt idx="1338">
                  <c:v>2.6564390843331642</c:v>
                </c:pt>
                <c:pt idx="1339">
                  <c:v>2.7883052502701218</c:v>
                </c:pt>
                <c:pt idx="1340">
                  <c:v>2.6907785767348984</c:v>
                </c:pt>
                <c:pt idx="1341">
                  <c:v>2.3508363345299927</c:v>
                </c:pt>
                <c:pt idx="1342">
                  <c:v>2.6567928184231753</c:v>
                </c:pt>
                <c:pt idx="1343">
                  <c:v>2.9134482917054805</c:v>
                </c:pt>
                <c:pt idx="1344">
                  <c:v>2.647120503141041</c:v>
                </c:pt>
                <c:pt idx="1345">
                  <c:v>2.6581609566884925</c:v>
                </c:pt>
                <c:pt idx="1346">
                  <c:v>2.2897556372746402</c:v>
                </c:pt>
                <c:pt idx="1347">
                  <c:v>2.5608760255564018</c:v>
                </c:pt>
                <c:pt idx="1348">
                  <c:v>2.8390914905757976</c:v>
                </c:pt>
                <c:pt idx="1349">
                  <c:v>3.0415152307974109</c:v>
                </c:pt>
                <c:pt idx="1350">
                  <c:v>2.8199719754568671</c:v>
                </c:pt>
                <c:pt idx="1351">
                  <c:v>2.8074915045932496</c:v>
                </c:pt>
                <c:pt idx="1352">
                  <c:v>2.7119632038228678</c:v>
                </c:pt>
                <c:pt idx="1353">
                  <c:v>2.4502652743783067</c:v>
                </c:pt>
                <c:pt idx="1354">
                  <c:v>3.2351125567441166</c:v>
                </c:pt>
                <c:pt idx="1355">
                  <c:v>2.6680429541084929</c:v>
                </c:pt>
                <c:pt idx="1356">
                  <c:v>2.7148286260648042</c:v>
                </c:pt>
                <c:pt idx="1357">
                  <c:v>3.0985730087466252</c:v>
                </c:pt>
                <c:pt idx="1358">
                  <c:v>2.3684947992670278</c:v>
                </c:pt>
                <c:pt idx="1359">
                  <c:v>2.9358605030504026</c:v>
                </c:pt>
                <c:pt idx="1360">
                  <c:v>2.9613912406320302</c:v>
                </c:pt>
                <c:pt idx="1361">
                  <c:v>2.4299411356878009</c:v>
                </c:pt>
                <c:pt idx="1362">
                  <c:v>2.6007513514392935</c:v>
                </c:pt>
                <c:pt idx="1363">
                  <c:v>2.6433587543595718</c:v>
                </c:pt>
                <c:pt idx="1364">
                  <c:v>2.6427794481039566</c:v>
                </c:pt>
                <c:pt idx="1365">
                  <c:v>2.7680405821176626</c:v>
                </c:pt>
                <c:pt idx="1366">
                  <c:v>2.5012276463138976</c:v>
                </c:pt>
                <c:pt idx="1367">
                  <c:v>2.4249932281072901</c:v>
                </c:pt>
                <c:pt idx="1368">
                  <c:v>2.9359387026489534</c:v>
                </c:pt>
                <c:pt idx="1369">
                  <c:v>3.2032685936279943</c:v>
                </c:pt>
                <c:pt idx="1370">
                  <c:v>2.2501377569893024</c:v>
                </c:pt>
                <c:pt idx="1371">
                  <c:v>2.5658849591602175</c:v>
                </c:pt>
                <c:pt idx="1372">
                  <c:v>2.9287254622148828</c:v>
                </c:pt>
                <c:pt idx="1373">
                  <c:v>2.9446927608874711</c:v>
                </c:pt>
                <c:pt idx="1374">
                  <c:v>2.5982474820962329</c:v>
                </c:pt>
                <c:pt idx="1375">
                  <c:v>2.8395817470048472</c:v>
                </c:pt>
                <c:pt idx="1376">
                  <c:v>3.1136928328275868</c:v>
                </c:pt>
                <c:pt idx="1377">
                  <c:v>2.8954384368840707</c:v>
                </c:pt>
                <c:pt idx="1378">
                  <c:v>3.0641713016942802</c:v>
                </c:pt>
                <c:pt idx="1379">
                  <c:v>2.6689766170629095</c:v>
                </c:pt>
                <c:pt idx="1380">
                  <c:v>2.9817453873818578</c:v>
                </c:pt>
                <c:pt idx="1381">
                  <c:v>2.6468351277387336</c:v>
                </c:pt>
                <c:pt idx="1382">
                  <c:v>2.4974231431464688</c:v>
                </c:pt>
                <c:pt idx="1383">
                  <c:v>2.9170003261253106</c:v>
                </c:pt>
                <c:pt idx="1384">
                  <c:v>2.8695084280039409</c:v>
                </c:pt>
                <c:pt idx="1385">
                  <c:v>2.2340356653697779</c:v>
                </c:pt>
                <c:pt idx="1386">
                  <c:v>1.73285796381237</c:v>
                </c:pt>
                <c:pt idx="1387">
                  <c:v>2.7776643964685559</c:v>
                </c:pt>
                <c:pt idx="1388">
                  <c:v>2.4778345586746804</c:v>
                </c:pt>
                <c:pt idx="1389">
                  <c:v>2.8463074671384678</c:v>
                </c:pt>
                <c:pt idx="1390">
                  <c:v>2.3040984221968999</c:v>
                </c:pt>
                <c:pt idx="1391">
                  <c:v>3.56010206098534</c:v>
                </c:pt>
                <c:pt idx="1392">
                  <c:v>2.6927382422325397</c:v>
                </c:pt>
                <c:pt idx="1393">
                  <c:v>2.7190091407184855</c:v>
                </c:pt>
                <c:pt idx="1394">
                  <c:v>2.5086568165181848</c:v>
                </c:pt>
                <c:pt idx="1395">
                  <c:v>2.7223188259099107</c:v>
                </c:pt>
                <c:pt idx="1396">
                  <c:v>2.8692301966929836</c:v>
                </c:pt>
                <c:pt idx="1397">
                  <c:v>2.4273935390590493</c:v>
                </c:pt>
                <c:pt idx="1398">
                  <c:v>2.2735192170208043</c:v>
                </c:pt>
                <c:pt idx="1399">
                  <c:v>3.1498885790649829</c:v>
                </c:pt>
                <c:pt idx="1400">
                  <c:v>3.2421826775033908</c:v>
                </c:pt>
                <c:pt idx="1401">
                  <c:v>2.0559582249818673</c:v>
                </c:pt>
                <c:pt idx="1402">
                  <c:v>2.7758308748140403</c:v>
                </c:pt>
                <c:pt idx="1403">
                  <c:v>1.9047116726319524</c:v>
                </c:pt>
                <c:pt idx="1404">
                  <c:v>2.8166224517676675</c:v>
                </c:pt>
                <c:pt idx="1405">
                  <c:v>2.0542462109224098</c:v>
                </c:pt>
                <c:pt idx="1406">
                  <c:v>3.6185748009858822</c:v>
                </c:pt>
                <c:pt idx="1407">
                  <c:v>2.4337469119302848</c:v>
                </c:pt>
                <c:pt idx="1408">
                  <c:v>3.1133291805680248</c:v>
                </c:pt>
                <c:pt idx="1409">
                  <c:v>2.5200430298039014</c:v>
                </c:pt>
                <c:pt idx="1410">
                  <c:v>2.975517761196059</c:v>
                </c:pt>
                <c:pt idx="1411">
                  <c:v>2.6936575742389182</c:v>
                </c:pt>
                <c:pt idx="1412">
                  <c:v>2.2744236596298024</c:v>
                </c:pt>
                <c:pt idx="1413">
                  <c:v>3.2013635983867688</c:v>
                </c:pt>
                <c:pt idx="1414">
                  <c:v>2.7950468555581893</c:v>
                </c:pt>
                <c:pt idx="1415">
                  <c:v>3.1970862677593304</c:v>
                </c:pt>
                <c:pt idx="1416">
                  <c:v>2.5662760923268393</c:v>
                </c:pt>
                <c:pt idx="1417">
                  <c:v>2.4470453755518049</c:v>
                </c:pt>
                <c:pt idx="1418">
                  <c:v>2.4768590333923743</c:v>
                </c:pt>
                <c:pt idx="1419">
                  <c:v>3.1519124798405782</c:v>
                </c:pt>
                <c:pt idx="1420">
                  <c:v>2.9865219605380515</c:v>
                </c:pt>
                <c:pt idx="1421">
                  <c:v>3.4635979459671602</c:v>
                </c:pt>
                <c:pt idx="1422">
                  <c:v>2.2002134004958318</c:v>
                </c:pt>
                <c:pt idx="1423">
                  <c:v>3.2282621913512237</c:v>
                </c:pt>
                <c:pt idx="1424">
                  <c:v>2.8087306024707566</c:v>
                </c:pt>
                <c:pt idx="1425">
                  <c:v>2.4085340897782341</c:v>
                </c:pt>
                <c:pt idx="1426">
                  <c:v>2.0630925709844439</c:v>
                </c:pt>
                <c:pt idx="1427">
                  <c:v>2.6787591279686165</c:v>
                </c:pt>
                <c:pt idx="1428">
                  <c:v>3.0426797570787691</c:v>
                </c:pt>
                <c:pt idx="1429">
                  <c:v>3.2878688774492586</c:v>
                </c:pt>
                <c:pt idx="1430">
                  <c:v>2.8972823101910574</c:v>
                </c:pt>
                <c:pt idx="1431">
                  <c:v>3.2424922472994289</c:v>
                </c:pt>
                <c:pt idx="1432">
                  <c:v>2.9136494054199442</c:v>
                </c:pt>
                <c:pt idx="1433">
                  <c:v>2.3055894468129594</c:v>
                </c:pt>
                <c:pt idx="1434">
                  <c:v>2.699387066614813</c:v>
                </c:pt>
                <c:pt idx="1435">
                  <c:v>2.8154363542133751</c:v>
                </c:pt>
                <c:pt idx="1436">
                  <c:v>2.508684115154153</c:v>
                </c:pt>
                <c:pt idx="1437">
                  <c:v>2.7677476366066234</c:v>
                </c:pt>
                <c:pt idx="1438">
                  <c:v>3.7049661947974699</c:v>
                </c:pt>
                <c:pt idx="1439">
                  <c:v>2.7441073771875741</c:v>
                </c:pt>
                <c:pt idx="1440">
                  <c:v>3.0120363178689811</c:v>
                </c:pt>
                <c:pt idx="1441">
                  <c:v>3.0394450843051359</c:v>
                </c:pt>
                <c:pt idx="1442">
                  <c:v>2.1610227863603879</c:v>
                </c:pt>
                <c:pt idx="1443">
                  <c:v>2.348403938508663</c:v>
                </c:pt>
                <c:pt idx="1444">
                  <c:v>2.4648317595498255</c:v>
                </c:pt>
                <c:pt idx="1445">
                  <c:v>2.476400992517839</c:v>
                </c:pt>
                <c:pt idx="1446">
                  <c:v>3.0496526884971487</c:v>
                </c:pt>
                <c:pt idx="1447">
                  <c:v>3.0727219574667082</c:v>
                </c:pt>
                <c:pt idx="1448">
                  <c:v>2.06002875010812</c:v>
                </c:pt>
                <c:pt idx="1449">
                  <c:v>3.1397495374793505</c:v>
                </c:pt>
                <c:pt idx="1450">
                  <c:v>1.7757931604467381</c:v>
                </c:pt>
                <c:pt idx="1451">
                  <c:v>2.2778608075116455</c:v>
                </c:pt>
                <c:pt idx="1452">
                  <c:v>3.1659245013698056</c:v>
                </c:pt>
                <c:pt idx="1453">
                  <c:v>2.5712275454090454</c:v>
                </c:pt>
                <c:pt idx="1454">
                  <c:v>1.8792674581278519</c:v>
                </c:pt>
                <c:pt idx="1455">
                  <c:v>1.829612563103225</c:v>
                </c:pt>
                <c:pt idx="1456">
                  <c:v>2.1578229620893308</c:v>
                </c:pt>
                <c:pt idx="1457">
                  <c:v>3.7484206024898268</c:v>
                </c:pt>
                <c:pt idx="1458">
                  <c:v>1.4588367383873986</c:v>
                </c:pt>
                <c:pt idx="1459">
                  <c:v>1.8977892068729991</c:v>
                </c:pt>
                <c:pt idx="1460">
                  <c:v>2.5297788102884655</c:v>
                </c:pt>
                <c:pt idx="1461">
                  <c:v>1.8307332542869141</c:v>
                </c:pt>
                <c:pt idx="1462">
                  <c:v>2.3856386316244635</c:v>
                </c:pt>
                <c:pt idx="1463">
                  <c:v>2.2118228578980004</c:v>
                </c:pt>
                <c:pt idx="1464">
                  <c:v>1.9044953201163053</c:v>
                </c:pt>
                <c:pt idx="1465">
                  <c:v>2.6769782731668408</c:v>
                </c:pt>
                <c:pt idx="1466">
                  <c:v>2.5180781623508022</c:v>
                </c:pt>
                <c:pt idx="1467">
                  <c:v>2.458664140600094</c:v>
                </c:pt>
                <c:pt idx="1468">
                  <c:v>1.853377945158764</c:v>
                </c:pt>
                <c:pt idx="1469">
                  <c:v>3.474816768686066</c:v>
                </c:pt>
                <c:pt idx="1470">
                  <c:v>2.2544105143645989</c:v>
                </c:pt>
                <c:pt idx="1471">
                  <c:v>2.8798242957874418</c:v>
                </c:pt>
                <c:pt idx="1472">
                  <c:v>1.8214689912169582</c:v>
                </c:pt>
                <c:pt idx="1473">
                  <c:v>1.9781173020909515</c:v>
                </c:pt>
                <c:pt idx="1474">
                  <c:v>2.4776477644104724</c:v>
                </c:pt>
                <c:pt idx="1475">
                  <c:v>2.4330750196207012</c:v>
                </c:pt>
                <c:pt idx="1476">
                  <c:v>1.8181415464776856</c:v>
                </c:pt>
                <c:pt idx="1477">
                  <c:v>2.2934720088489309</c:v>
                </c:pt>
                <c:pt idx="1478">
                  <c:v>1.7940803701317793</c:v>
                </c:pt>
                <c:pt idx="1479">
                  <c:v>1.6788398785329626</c:v>
                </c:pt>
                <c:pt idx="1480">
                  <c:v>2.3614142507141</c:v>
                </c:pt>
                <c:pt idx="1481">
                  <c:v>2.2823132988277774</c:v>
                </c:pt>
                <c:pt idx="1482">
                  <c:v>3.4397261685268088</c:v>
                </c:pt>
                <c:pt idx="1483">
                  <c:v>1.6464717637879946</c:v>
                </c:pt>
                <c:pt idx="1484">
                  <c:v>2.7439776078421323</c:v>
                </c:pt>
                <c:pt idx="1485">
                  <c:v>1.6275375349599692</c:v>
                </c:pt>
                <c:pt idx="1486">
                  <c:v>0.36163138635834985</c:v>
                </c:pt>
                <c:pt idx="1487">
                  <c:v>2.3568596637146428</c:v>
                </c:pt>
                <c:pt idx="1488">
                  <c:v>0.84193893019198496</c:v>
                </c:pt>
                <c:pt idx="1489">
                  <c:v>0.57364001636921691</c:v>
                </c:pt>
                <c:pt idx="1490">
                  <c:v>1.576284502670515</c:v>
                </c:pt>
                <c:pt idx="1491">
                  <c:v>2.6726625558163075</c:v>
                </c:pt>
                <c:pt idx="1492">
                  <c:v>2.7828805604618538</c:v>
                </c:pt>
                <c:pt idx="1493">
                  <c:v>1.8974922041394564</c:v>
                </c:pt>
                <c:pt idx="1494">
                  <c:v>2.9116582886943796</c:v>
                </c:pt>
                <c:pt idx="1495">
                  <c:v>1.7748791068020053</c:v>
                </c:pt>
                <c:pt idx="1496">
                  <c:v>0.65507213811688414</c:v>
                </c:pt>
                <c:pt idx="1497">
                  <c:v>1.5307804359249293</c:v>
                </c:pt>
                <c:pt idx="1498">
                  <c:v>2.467414547022686</c:v>
                </c:pt>
                <c:pt idx="1499">
                  <c:v>2.8824889226585628</c:v>
                </c:pt>
                <c:pt idx="1500">
                  <c:v>7.5373395069735644E-2</c:v>
                </c:pt>
                <c:pt idx="1501">
                  <c:v>2.8401751763035774</c:v>
                </c:pt>
                <c:pt idx="1502">
                  <c:v>1.9548554248113827</c:v>
                </c:pt>
                <c:pt idx="1503">
                  <c:v>3.7161847364887075</c:v>
                </c:pt>
                <c:pt idx="1504">
                  <c:v>2.891962664719574</c:v>
                </c:pt>
                <c:pt idx="1505">
                  <c:v>1.6753583688440332</c:v>
                </c:pt>
                <c:pt idx="1506">
                  <c:v>1.6713136037119938</c:v>
                </c:pt>
                <c:pt idx="1507">
                  <c:v>2.0235508510987636</c:v>
                </c:pt>
                <c:pt idx="1508">
                  <c:v>4.3635276621149819</c:v>
                </c:pt>
                <c:pt idx="1509">
                  <c:v>2.4649893918331576</c:v>
                </c:pt>
                <c:pt idx="1510">
                  <c:v>1.2134758142569011</c:v>
                </c:pt>
                <c:pt idx="1511">
                  <c:v>4.0709045815678682</c:v>
                </c:pt>
                <c:pt idx="1512">
                  <c:v>0.38081049405550466</c:v>
                </c:pt>
                <c:pt idx="1513">
                  <c:v>1.9306186438214854</c:v>
                </c:pt>
                <c:pt idx="1514">
                  <c:v>2.935949705274516</c:v>
                </c:pt>
                <c:pt idx="1515">
                  <c:v>0.13778398703672354</c:v>
                </c:pt>
                <c:pt idx="1516">
                  <c:v>2.695596120230042</c:v>
                </c:pt>
                <c:pt idx="1517">
                  <c:v>3.6330981606278168</c:v>
                </c:pt>
                <c:pt idx="1518">
                  <c:v>1.2258812390619132</c:v>
                </c:pt>
                <c:pt idx="1519">
                  <c:v>1.0368282874610653</c:v>
                </c:pt>
                <c:pt idx="1520">
                  <c:v>2.0231022385049777</c:v>
                </c:pt>
                <c:pt idx="1521">
                  <c:v>0.35659562338512113</c:v>
                </c:pt>
                <c:pt idx="1522">
                  <c:v>2.263229251928554</c:v>
                </c:pt>
                <c:pt idx="1523">
                  <c:v>3.2190254366424691</c:v>
                </c:pt>
                <c:pt idx="1524">
                  <c:v>3.1002052322842557</c:v>
                </c:pt>
                <c:pt idx="1525">
                  <c:v>3.0196788831911556</c:v>
                </c:pt>
                <c:pt idx="1526">
                  <c:v>-1.2100084701459963</c:v>
                </c:pt>
                <c:pt idx="1527">
                  <c:v>-0.43520645138957126</c:v>
                </c:pt>
                <c:pt idx="1528">
                  <c:v>0.80279270448826845</c:v>
                </c:pt>
                <c:pt idx="1529">
                  <c:v>2.2490062516262785</c:v>
                </c:pt>
                <c:pt idx="1530">
                  <c:v>0.18542543520865032</c:v>
                </c:pt>
                <c:pt idx="1531">
                  <c:v>1.6079950326435968</c:v>
                </c:pt>
                <c:pt idx="1532">
                  <c:v>1.5224187295497476</c:v>
                </c:pt>
                <c:pt idx="1533">
                  <c:v>5.2101634738822158</c:v>
                </c:pt>
                <c:pt idx="1534">
                  <c:v>0.91893924946978112</c:v>
                </c:pt>
                <c:pt idx="1535">
                  <c:v>-0.18636614026050211</c:v>
                </c:pt>
                <c:pt idx="1536">
                  <c:v>2.3960651310720475</c:v>
                </c:pt>
                <c:pt idx="1537">
                  <c:v>4.0535491776675041</c:v>
                </c:pt>
                <c:pt idx="1538">
                  <c:v>2.8356853937572866</c:v>
                </c:pt>
                <c:pt idx="1539">
                  <c:v>1.4785478619374457</c:v>
                </c:pt>
                <c:pt idx="1540">
                  <c:v>0.73573558804464112</c:v>
                </c:pt>
                <c:pt idx="1541">
                  <c:v>2.620425754881389</c:v>
                </c:pt>
                <c:pt idx="1542">
                  <c:v>1.705660671637198</c:v>
                </c:pt>
                <c:pt idx="1543">
                  <c:v>1.1500191356980594</c:v>
                </c:pt>
                <c:pt idx="1544">
                  <c:v>2.2468885673904997</c:v>
                </c:pt>
                <c:pt idx="1545">
                  <c:v>0.23020922475126523</c:v>
                </c:pt>
                <c:pt idx="1546">
                  <c:v>1.5723971913064747</c:v>
                </c:pt>
                <c:pt idx="1547">
                  <c:v>1.1914550037882088</c:v>
                </c:pt>
                <c:pt idx="1548">
                  <c:v>2.3824376748440486</c:v>
                </c:pt>
                <c:pt idx="1549">
                  <c:v>2.8235784518708718</c:v>
                </c:pt>
                <c:pt idx="1550">
                  <c:v>0.352701433404295</c:v>
                </c:pt>
                <c:pt idx="1551">
                  <c:v>-0.303273399277186</c:v>
                </c:pt>
                <c:pt idx="1552">
                  <c:v>-4.823489073112696E-2</c:v>
                </c:pt>
                <c:pt idx="1553">
                  <c:v>3.5860324851799512</c:v>
                </c:pt>
                <c:pt idx="1554">
                  <c:v>-2.4334524186299471</c:v>
                </c:pt>
                <c:pt idx="1555">
                  <c:v>-3.4710092443300629</c:v>
                </c:pt>
                <c:pt idx="1556">
                  <c:v>2.5654570277282946</c:v>
                </c:pt>
                <c:pt idx="1557">
                  <c:v>2.0516328533348727</c:v>
                </c:pt>
                <c:pt idx="1558">
                  <c:v>0.89995400629116684</c:v>
                </c:pt>
                <c:pt idx="1559">
                  <c:v>1.4638193695961865</c:v>
                </c:pt>
                <c:pt idx="1560">
                  <c:v>1.7786787244566633</c:v>
                </c:pt>
                <c:pt idx="1561">
                  <c:v>1.2418527374582016</c:v>
                </c:pt>
                <c:pt idx="1562">
                  <c:v>2.037308940630957</c:v>
                </c:pt>
                <c:pt idx="1563">
                  <c:v>1.9800261008313804</c:v>
                </c:pt>
                <c:pt idx="1564">
                  <c:v>1.9370171854765299</c:v>
                </c:pt>
                <c:pt idx="1565">
                  <c:v>-1.7371819852408075</c:v>
                </c:pt>
                <c:pt idx="1566">
                  <c:v>2.8539388067571845</c:v>
                </c:pt>
                <c:pt idx="1567">
                  <c:v>1.5289170636317393</c:v>
                </c:pt>
                <c:pt idx="1568">
                  <c:v>-0.26906818077430866</c:v>
                </c:pt>
                <c:pt idx="1569">
                  <c:v>1.3236606363583525</c:v>
                </c:pt>
                <c:pt idx="1570">
                  <c:v>1.086064354147523</c:v>
                </c:pt>
                <c:pt idx="1571">
                  <c:v>2.4028826419074374</c:v>
                </c:pt>
                <c:pt idx="1572">
                  <c:v>2.8839088965946575</c:v>
                </c:pt>
                <c:pt idx="1573">
                  <c:v>0.87990325539228165</c:v>
                </c:pt>
                <c:pt idx="1574">
                  <c:v>1.1344312569269734</c:v>
                </c:pt>
                <c:pt idx="1575">
                  <c:v>1.9231276075524091</c:v>
                </c:pt>
                <c:pt idx="1576">
                  <c:v>2.0347225074136288</c:v>
                </c:pt>
                <c:pt idx="1577">
                  <c:v>2.8345019862598066</c:v>
                </c:pt>
                <c:pt idx="1578">
                  <c:v>0.18428782640802574</c:v>
                </c:pt>
                <c:pt idx="1579">
                  <c:v>1.4118456934763217</c:v>
                </c:pt>
                <c:pt idx="1580">
                  <c:v>3.1182697083178876</c:v>
                </c:pt>
                <c:pt idx="1581">
                  <c:v>3.0830586195826383E-2</c:v>
                </c:pt>
                <c:pt idx="1582">
                  <c:v>1.492104336668084</c:v>
                </c:pt>
                <c:pt idx="1583">
                  <c:v>2.6449208160264432</c:v>
                </c:pt>
                <c:pt idx="1584">
                  <c:v>2.4211178884782494</c:v>
                </c:pt>
                <c:pt idx="1585">
                  <c:v>-7.9384350025739625E-2</c:v>
                </c:pt>
                <c:pt idx="1586">
                  <c:v>2.0522547981690535</c:v>
                </c:pt>
                <c:pt idx="1587">
                  <c:v>3.1010180616468559</c:v>
                </c:pt>
                <c:pt idx="1588">
                  <c:v>1.2780475920868339</c:v>
                </c:pt>
                <c:pt idx="1589">
                  <c:v>1.9498144362765271</c:v>
                </c:pt>
                <c:pt idx="1590">
                  <c:v>-0.71308405743877268</c:v>
                </c:pt>
                <c:pt idx="1591">
                  <c:v>-1.6031716133856058</c:v>
                </c:pt>
                <c:pt idx="1592">
                  <c:v>0.14745985009012655</c:v>
                </c:pt>
                <c:pt idx="1593">
                  <c:v>2.9781430652303569</c:v>
                </c:pt>
                <c:pt idx="1594">
                  <c:v>4.0815781354095035</c:v>
                </c:pt>
                <c:pt idx="1595">
                  <c:v>2.0069125430731609</c:v>
                </c:pt>
                <c:pt idx="1596">
                  <c:v>-0.61257782857459009</c:v>
                </c:pt>
                <c:pt idx="1597">
                  <c:v>4.1822711531692089</c:v>
                </c:pt>
                <c:pt idx="1598">
                  <c:v>1.0107613803286073</c:v>
                </c:pt>
                <c:pt idx="1599">
                  <c:v>-2.2252391902711195</c:v>
                </c:pt>
                <c:pt idx="1600">
                  <c:v>1.6220605357327917</c:v>
                </c:pt>
                <c:pt idx="1601">
                  <c:v>0.21064062494940816</c:v>
                </c:pt>
                <c:pt idx="1602">
                  <c:v>-2.076717271164306</c:v>
                </c:pt>
                <c:pt idx="1603">
                  <c:v>-0.55327357859600279</c:v>
                </c:pt>
                <c:pt idx="1604">
                  <c:v>-0.21670389275937682</c:v>
                </c:pt>
                <c:pt idx="1605">
                  <c:v>-2.227712733579875</c:v>
                </c:pt>
                <c:pt idx="1606">
                  <c:v>1.5076444047671425</c:v>
                </c:pt>
                <c:pt idx="1607">
                  <c:v>-1.1234022759744573</c:v>
                </c:pt>
                <c:pt idx="1608">
                  <c:v>2.1197256092447461</c:v>
                </c:pt>
                <c:pt idx="1609">
                  <c:v>1.4858776790156265</c:v>
                </c:pt>
                <c:pt idx="1610">
                  <c:v>-1.9010191004480845</c:v>
                </c:pt>
                <c:pt idx="1611">
                  <c:v>2.2148468912562369</c:v>
                </c:pt>
                <c:pt idx="1612">
                  <c:v>-0.99327826031403021</c:v>
                </c:pt>
                <c:pt idx="1613">
                  <c:v>-3.4607308519948163</c:v>
                </c:pt>
                <c:pt idx="1614">
                  <c:v>-3.4283121971658037</c:v>
                </c:pt>
                <c:pt idx="1615">
                  <c:v>3.568966665541621</c:v>
                </c:pt>
                <c:pt idx="1616">
                  <c:v>2.5166945685082727</c:v>
                </c:pt>
                <c:pt idx="1617">
                  <c:v>-2.9679610103971803</c:v>
                </c:pt>
                <c:pt idx="1618">
                  <c:v>-3.3103337810848856</c:v>
                </c:pt>
                <c:pt idx="1619">
                  <c:v>2.1700025311434077</c:v>
                </c:pt>
                <c:pt idx="1620">
                  <c:v>8.0279928310165918E-3</c:v>
                </c:pt>
                <c:pt idx="1621">
                  <c:v>1.079029476594545</c:v>
                </c:pt>
                <c:pt idx="1622">
                  <c:v>1.2318337840287507E-2</c:v>
                </c:pt>
                <c:pt idx="1623">
                  <c:v>3.64699863702918</c:v>
                </c:pt>
                <c:pt idx="1624">
                  <c:v>-9.4110561533962152</c:v>
                </c:pt>
                <c:pt idx="1625">
                  <c:v>1.8420731874777729</c:v>
                </c:pt>
                <c:pt idx="1626">
                  <c:v>1.2452063485781989E-2</c:v>
                </c:pt>
                <c:pt idx="1627">
                  <c:v>-6.9575463149412782</c:v>
                </c:pt>
                <c:pt idx="1628">
                  <c:v>-0.27031930408542792</c:v>
                </c:pt>
                <c:pt idx="1629">
                  <c:v>-0.702471064720257</c:v>
                </c:pt>
                <c:pt idx="1630">
                  <c:v>-0.19355166734314405</c:v>
                </c:pt>
                <c:pt idx="1631">
                  <c:v>4.1971866498109769</c:v>
                </c:pt>
                <c:pt idx="1632">
                  <c:v>2.5024690829204843</c:v>
                </c:pt>
                <c:pt idx="1633">
                  <c:v>6.589382675084356</c:v>
                </c:pt>
                <c:pt idx="1634">
                  <c:v>3.9048657937111244</c:v>
                </c:pt>
                <c:pt idx="1635">
                  <c:v>4.6022576484858195</c:v>
                </c:pt>
                <c:pt idx="1636">
                  <c:v>1.498394504707705</c:v>
                </c:pt>
                <c:pt idx="1637">
                  <c:v>3.5542956726161532</c:v>
                </c:pt>
                <c:pt idx="1638">
                  <c:v>-1.4930757638289456</c:v>
                </c:pt>
                <c:pt idx="1639">
                  <c:v>-1.408976949628554</c:v>
                </c:pt>
                <c:pt idx="1640">
                  <c:v>1.1163056280832553</c:v>
                </c:pt>
                <c:pt idx="1641">
                  <c:v>-3.5277200092472007</c:v>
                </c:pt>
                <c:pt idx="1642">
                  <c:v>1.9457546086581294</c:v>
                </c:pt>
                <c:pt idx="1643">
                  <c:v>-3.50000538985454</c:v>
                </c:pt>
                <c:pt idx="1644">
                  <c:v>0.11861426623749814</c:v>
                </c:pt>
                <c:pt idx="1645">
                  <c:v>-0.78030273096779657</c:v>
                </c:pt>
                <c:pt idx="1646">
                  <c:v>-8.8533969275162789</c:v>
                </c:pt>
                <c:pt idx="1647">
                  <c:v>-2.7307423690293677</c:v>
                </c:pt>
                <c:pt idx="1648">
                  <c:v>2.2876546045360153</c:v>
                </c:pt>
                <c:pt idx="1649">
                  <c:v>-0.33352921955447046</c:v>
                </c:pt>
                <c:pt idx="1650">
                  <c:v>1.5453612525513909</c:v>
                </c:pt>
                <c:pt idx="1651">
                  <c:v>2.7898735513203872</c:v>
                </c:pt>
                <c:pt idx="1652">
                  <c:v>-1.3656347239241551</c:v>
                </c:pt>
                <c:pt idx="1653">
                  <c:v>-2.3216228546039082</c:v>
                </c:pt>
                <c:pt idx="1654">
                  <c:v>4.5582839395849257</c:v>
                </c:pt>
                <c:pt idx="1655">
                  <c:v>-3.7429033829183949</c:v>
                </c:pt>
                <c:pt idx="1656">
                  <c:v>-2.5141955219816636</c:v>
                </c:pt>
                <c:pt idx="1657">
                  <c:v>2.8013491726614559</c:v>
                </c:pt>
                <c:pt idx="1658">
                  <c:v>-2.7107402584407225</c:v>
                </c:pt>
                <c:pt idx="1659">
                  <c:v>4.0438313802580144</c:v>
                </c:pt>
                <c:pt idx="1660">
                  <c:v>-3.2345423836746363</c:v>
                </c:pt>
                <c:pt idx="1661">
                  <c:v>-1.8908414000057696</c:v>
                </c:pt>
                <c:pt idx="1662">
                  <c:v>3.1954289651663035</c:v>
                </c:pt>
                <c:pt idx="1663">
                  <c:v>3.8896394525738383</c:v>
                </c:pt>
                <c:pt idx="1664">
                  <c:v>-6.3057943427246661</c:v>
                </c:pt>
                <c:pt idx="1665">
                  <c:v>8.1493770744186307</c:v>
                </c:pt>
                <c:pt idx="1666">
                  <c:v>3.4169342669094771</c:v>
                </c:pt>
                <c:pt idx="1667">
                  <c:v>-3.8270055765015663</c:v>
                </c:pt>
                <c:pt idx="1668">
                  <c:v>-1.7374989607548197</c:v>
                </c:pt>
                <c:pt idx="1669">
                  <c:v>-1.1233907182636056</c:v>
                </c:pt>
                <c:pt idx="1670">
                  <c:v>2.1386031542858714</c:v>
                </c:pt>
                <c:pt idx="1671">
                  <c:v>-9.3222858322775011</c:v>
                </c:pt>
                <c:pt idx="1672">
                  <c:v>-2.5376167275148078</c:v>
                </c:pt>
                <c:pt idx="1673">
                  <c:v>-1.5890952606098721</c:v>
                </c:pt>
                <c:pt idx="1674">
                  <c:v>-5.0627795295698359</c:v>
                </c:pt>
                <c:pt idx="1675">
                  <c:v>1.4491805425934892</c:v>
                </c:pt>
                <c:pt idx="1676">
                  <c:v>-2.5570481449950924</c:v>
                </c:pt>
                <c:pt idx="1677">
                  <c:v>-0.74956782703816816</c:v>
                </c:pt>
                <c:pt idx="1678">
                  <c:v>-3.273345989113098</c:v>
                </c:pt>
                <c:pt idx="1679">
                  <c:v>-3.3967168488829076</c:v>
                </c:pt>
                <c:pt idx="1680">
                  <c:v>-12.384288057536695</c:v>
                </c:pt>
                <c:pt idx="1681">
                  <c:v>2.0590084288216493</c:v>
                </c:pt>
                <c:pt idx="1682">
                  <c:v>1.5273075743490752</c:v>
                </c:pt>
                <c:pt idx="1683">
                  <c:v>1.9878505263446324</c:v>
                </c:pt>
                <c:pt idx="1684">
                  <c:v>-6.678158367687586</c:v>
                </c:pt>
                <c:pt idx="1685">
                  <c:v>-4.9407271539333086</c:v>
                </c:pt>
                <c:pt idx="1686">
                  <c:v>-3.2727658062833607</c:v>
                </c:pt>
                <c:pt idx="1687">
                  <c:v>-5.2793389824822547</c:v>
                </c:pt>
                <c:pt idx="1688">
                  <c:v>2.4605603765292021</c:v>
                </c:pt>
                <c:pt idx="1689">
                  <c:v>5.0761111721754872</c:v>
                </c:pt>
                <c:pt idx="1690">
                  <c:v>0.8113436378436405</c:v>
                </c:pt>
                <c:pt idx="1691">
                  <c:v>-1.9044268929373189</c:v>
                </c:pt>
                <c:pt idx="1692">
                  <c:v>-11.586877024010017</c:v>
                </c:pt>
                <c:pt idx="1693">
                  <c:v>-5.3796398675854507</c:v>
                </c:pt>
                <c:pt idx="1694">
                  <c:v>-7.5644467235062347</c:v>
                </c:pt>
                <c:pt idx="1695">
                  <c:v>0.13047334967939084</c:v>
                </c:pt>
                <c:pt idx="1696">
                  <c:v>21.964852372986442</c:v>
                </c:pt>
                <c:pt idx="1697">
                  <c:v>-3.1356898391476755</c:v>
                </c:pt>
                <c:pt idx="1698">
                  <c:v>-0.33408316744358285</c:v>
                </c:pt>
                <c:pt idx="1699">
                  <c:v>-3.1951593799521714</c:v>
                </c:pt>
                <c:pt idx="1700">
                  <c:v>-12.904278579383183</c:v>
                </c:pt>
                <c:pt idx="1701">
                  <c:v>-16.919498589223824</c:v>
                </c:pt>
                <c:pt idx="1702">
                  <c:v>-19.804886313386547</c:v>
                </c:pt>
                <c:pt idx="1703">
                  <c:v>-6.5713908496516993</c:v>
                </c:pt>
                <c:pt idx="1704">
                  <c:v>-1.2375508042309307</c:v>
                </c:pt>
                <c:pt idx="1705">
                  <c:v>-6.2016264480842498</c:v>
                </c:pt>
                <c:pt idx="1706">
                  <c:v>1.7551320707889173</c:v>
                </c:pt>
                <c:pt idx="1707">
                  <c:v>-6.1908414001520278</c:v>
                </c:pt>
                <c:pt idx="1708">
                  <c:v>7.3010260645794451</c:v>
                </c:pt>
                <c:pt idx="1709">
                  <c:v>-6.0402734716881969</c:v>
                </c:pt>
                <c:pt idx="1710">
                  <c:v>-10.157416768279665</c:v>
                </c:pt>
                <c:pt idx="1711">
                  <c:v>3.9709075988175466</c:v>
                </c:pt>
                <c:pt idx="1712">
                  <c:v>-6.645563033528294</c:v>
                </c:pt>
                <c:pt idx="1713">
                  <c:v>-7.7517963750598149</c:v>
                </c:pt>
                <c:pt idx="1714">
                  <c:v>-32.058511408857314</c:v>
                </c:pt>
                <c:pt idx="1715">
                  <c:v>0.60337703649055252</c:v>
                </c:pt>
                <c:pt idx="1716">
                  <c:v>13.036132764426011</c:v>
                </c:pt>
                <c:pt idx="1717">
                  <c:v>-13.116849367662109</c:v>
                </c:pt>
                <c:pt idx="1718">
                  <c:v>-11.446861121654266</c:v>
                </c:pt>
                <c:pt idx="1719">
                  <c:v>-26.824508022164629</c:v>
                </c:pt>
                <c:pt idx="1720">
                  <c:v>-32.054100730847836</c:v>
                </c:pt>
                <c:pt idx="1721">
                  <c:v>11.342305014942884</c:v>
                </c:pt>
                <c:pt idx="1722">
                  <c:v>-30.387519646943908</c:v>
                </c:pt>
                <c:pt idx="1723">
                  <c:v>8.2321893955683301</c:v>
                </c:pt>
                <c:pt idx="1724">
                  <c:v>16.502912219650987</c:v>
                </c:pt>
                <c:pt idx="1725">
                  <c:v>2.549813493185757</c:v>
                </c:pt>
                <c:pt idx="1726">
                  <c:v>-37.514548147871047</c:v>
                </c:pt>
                <c:pt idx="1727">
                  <c:v>2.0428844165370106</c:v>
                </c:pt>
                <c:pt idx="1728">
                  <c:v>-12.426052161314491</c:v>
                </c:pt>
                <c:pt idx="1729">
                  <c:v>13.522632091418679</c:v>
                </c:pt>
                <c:pt idx="1730">
                  <c:v>-26.069802411528098</c:v>
                </c:pt>
                <c:pt idx="1731">
                  <c:v>-30.498535354133256</c:v>
                </c:pt>
                <c:pt idx="1732">
                  <c:v>-3.1148363573568605</c:v>
                </c:pt>
                <c:pt idx="1733">
                  <c:v>-29.759765279141654</c:v>
                </c:pt>
                <c:pt idx="1734">
                  <c:v>-9.0516530147344039</c:v>
                </c:pt>
                <c:pt idx="1735">
                  <c:v>-4.7778146228265488</c:v>
                </c:pt>
                <c:pt idx="1736">
                  <c:v>-31.156881558656099</c:v>
                </c:pt>
                <c:pt idx="1737">
                  <c:v>20.30781106607915</c:v>
                </c:pt>
                <c:pt idx="1738">
                  <c:v>24.63579567225252</c:v>
                </c:pt>
                <c:pt idx="1739">
                  <c:v>-22.722175578181218</c:v>
                </c:pt>
                <c:pt idx="1740">
                  <c:v>23.623460188014629</c:v>
                </c:pt>
                <c:pt idx="1741">
                  <c:v>2.7139156671641604</c:v>
                </c:pt>
                <c:pt idx="1742">
                  <c:v>-38.791780589124798</c:v>
                </c:pt>
                <c:pt idx="1743">
                  <c:v>32.145093440040938</c:v>
                </c:pt>
                <c:pt idx="1744">
                  <c:v>2.7149136211343725</c:v>
                </c:pt>
                <c:pt idx="1745">
                  <c:v>12.542740746725118</c:v>
                </c:pt>
                <c:pt idx="1746">
                  <c:v>19.838857269502384</c:v>
                </c:pt>
                <c:pt idx="1747">
                  <c:v>12.879834555572796</c:v>
                </c:pt>
                <c:pt idx="1748">
                  <c:v>-23.041887167733652</c:v>
                </c:pt>
                <c:pt idx="1749">
                  <c:v>-1.0922549251765192</c:v>
                </c:pt>
                <c:pt idx="1750">
                  <c:v>-31.674393780184516</c:v>
                </c:pt>
                <c:pt idx="1751">
                  <c:v>0.78021006431398376</c:v>
                </c:pt>
                <c:pt idx="1752">
                  <c:v>14.732787023813142</c:v>
                </c:pt>
                <c:pt idx="1753">
                  <c:v>3.6481267040112497</c:v>
                </c:pt>
                <c:pt idx="1754">
                  <c:v>-44.813551023731563</c:v>
                </c:pt>
                <c:pt idx="1755">
                  <c:v>-31.203322049415714</c:v>
                </c:pt>
                <c:pt idx="1756">
                  <c:v>-15.643720400208512</c:v>
                </c:pt>
                <c:pt idx="1757">
                  <c:v>-50.730669432711451</c:v>
                </c:pt>
                <c:pt idx="1758">
                  <c:v>29.070512800423373</c:v>
                </c:pt>
                <c:pt idx="1759">
                  <c:v>-70.240433654612474</c:v>
                </c:pt>
                <c:pt idx="1760">
                  <c:v>-33.889190428075885</c:v>
                </c:pt>
                <c:pt idx="1761">
                  <c:v>-25.161291171714339</c:v>
                </c:pt>
                <c:pt idx="1762">
                  <c:v>-4.3110339639281881</c:v>
                </c:pt>
                <c:pt idx="1763">
                  <c:v>-42.878765287821395</c:v>
                </c:pt>
                <c:pt idx="1764">
                  <c:v>23.324335494579525</c:v>
                </c:pt>
                <c:pt idx="1765">
                  <c:v>16.690725867197436</c:v>
                </c:pt>
                <c:pt idx="1766">
                  <c:v>-32.41583263307237</c:v>
                </c:pt>
                <c:pt idx="1767">
                  <c:v>-6.643093516197486</c:v>
                </c:pt>
                <c:pt idx="1768">
                  <c:v>-6.8544379199415282</c:v>
                </c:pt>
                <c:pt idx="1769">
                  <c:v>-34.184306547703507</c:v>
                </c:pt>
                <c:pt idx="1770">
                  <c:v>-71.502462766842953</c:v>
                </c:pt>
                <c:pt idx="1771">
                  <c:v>-21.979676930166328</c:v>
                </c:pt>
                <c:pt idx="1772">
                  <c:v>-30.484801848295138</c:v>
                </c:pt>
                <c:pt idx="1773">
                  <c:v>-8.244088304708173</c:v>
                </c:pt>
                <c:pt idx="1774">
                  <c:v>-6.7241537684982706</c:v>
                </c:pt>
                <c:pt idx="1775">
                  <c:v>-16.730177397915568</c:v>
                </c:pt>
                <c:pt idx="1776">
                  <c:v>-7.4103754478341433</c:v>
                </c:pt>
                <c:pt idx="1777">
                  <c:v>-38.836877709473448</c:v>
                </c:pt>
                <c:pt idx="1778">
                  <c:v>-26.260161661044069</c:v>
                </c:pt>
                <c:pt idx="1779">
                  <c:v>2.9602383068889262</c:v>
                </c:pt>
                <c:pt idx="1780">
                  <c:v>2.0480893621193665</c:v>
                </c:pt>
                <c:pt idx="1781">
                  <c:v>2.3134426273223134</c:v>
                </c:pt>
                <c:pt idx="1782">
                  <c:v>6.2166605355689422</c:v>
                </c:pt>
                <c:pt idx="1783">
                  <c:v>-18.428576651081585</c:v>
                </c:pt>
                <c:pt idx="1784">
                  <c:v>-65.721177606365103</c:v>
                </c:pt>
                <c:pt idx="1785">
                  <c:v>-11.903383938502412</c:v>
                </c:pt>
                <c:pt idx="1786">
                  <c:v>-53.613290837952079</c:v>
                </c:pt>
                <c:pt idx="1787">
                  <c:v>-12.771049687921499</c:v>
                </c:pt>
                <c:pt idx="1788">
                  <c:v>-5.8269400600144622E-3</c:v>
                </c:pt>
                <c:pt idx="1789">
                  <c:v>16.661721794960155</c:v>
                </c:pt>
                <c:pt idx="1790">
                  <c:v>24.826547345371985</c:v>
                </c:pt>
                <c:pt idx="1791">
                  <c:v>9.7361442918404677</c:v>
                </c:pt>
                <c:pt idx="1792">
                  <c:v>-4.2678176857403898</c:v>
                </c:pt>
                <c:pt idx="1793">
                  <c:v>11.087609868765183</c:v>
                </c:pt>
                <c:pt idx="1794">
                  <c:v>-6.2831666755995812</c:v>
                </c:pt>
                <c:pt idx="1795">
                  <c:v>-34.758995776819475</c:v>
                </c:pt>
                <c:pt idx="1796">
                  <c:v>18.147745123798</c:v>
                </c:pt>
                <c:pt idx="1797">
                  <c:v>-20.135201188837975</c:v>
                </c:pt>
                <c:pt idx="1798">
                  <c:v>-37.238927127333419</c:v>
                </c:pt>
                <c:pt idx="1799">
                  <c:v>8.6896274747468158</c:v>
                </c:pt>
                <c:pt idx="1800">
                  <c:v>-5.4833186486977779</c:v>
                </c:pt>
                <c:pt idx="1801">
                  <c:v>-53.389806823434455</c:v>
                </c:pt>
                <c:pt idx="1802">
                  <c:v>-19.196295804572731</c:v>
                </c:pt>
                <c:pt idx="1803">
                  <c:v>-30.018347338281664</c:v>
                </c:pt>
                <c:pt idx="1804">
                  <c:v>-40.04482491143802</c:v>
                </c:pt>
                <c:pt idx="1805">
                  <c:v>26.408574923134744</c:v>
                </c:pt>
                <c:pt idx="1806">
                  <c:v>-39.279236586231825</c:v>
                </c:pt>
                <c:pt idx="1807">
                  <c:v>15.884070428725979</c:v>
                </c:pt>
                <c:pt idx="1808">
                  <c:v>-36.017202483464636</c:v>
                </c:pt>
                <c:pt idx="1809">
                  <c:v>4.7864725953741543</c:v>
                </c:pt>
                <c:pt idx="1810">
                  <c:v>-34.521055449573353</c:v>
                </c:pt>
                <c:pt idx="1811">
                  <c:v>-13.688940825782504</c:v>
                </c:pt>
                <c:pt idx="1812">
                  <c:v>-17.498143529670514</c:v>
                </c:pt>
                <c:pt idx="1813">
                  <c:v>9.9426143220454239</c:v>
                </c:pt>
                <c:pt idx="1814">
                  <c:v>-22.22897477047195</c:v>
                </c:pt>
                <c:pt idx="1815">
                  <c:v>-24.777234343924647</c:v>
                </c:pt>
                <c:pt idx="1816">
                  <c:v>1.1982169586109728</c:v>
                </c:pt>
                <c:pt idx="1817">
                  <c:v>-20.583453298842663</c:v>
                </c:pt>
                <c:pt idx="1818">
                  <c:v>-64.098821314475984</c:v>
                </c:pt>
                <c:pt idx="1819">
                  <c:v>-10.644715942833738</c:v>
                </c:pt>
                <c:pt idx="1820">
                  <c:v>-11.78636189178536</c:v>
                </c:pt>
                <c:pt idx="1821">
                  <c:v>6.2254707065527572</c:v>
                </c:pt>
                <c:pt idx="1822">
                  <c:v>0.87232183259204221</c:v>
                </c:pt>
                <c:pt idx="1823">
                  <c:v>-25.65784154750256</c:v>
                </c:pt>
                <c:pt idx="1824">
                  <c:v>-27.027007305211729</c:v>
                </c:pt>
                <c:pt idx="1825">
                  <c:v>38.490169109149178</c:v>
                </c:pt>
              </c:numCache>
            </c:numRef>
          </c:yVal>
          <c:smooth val="0"/>
        </c:ser>
        <c:ser>
          <c:idx val="2"/>
          <c:order val="2"/>
          <c:tx>
            <c:strRef>
              <c:f>'13-Langley'!$AI$8</c:f>
              <c:strCache>
                <c:ptCount val="1"/>
                <c:pt idx="0">
                  <c:v>AOD</c:v>
                </c:pt>
              </c:strCache>
            </c:strRef>
          </c:tx>
          <c:spPr>
            <a:ln w="28575">
              <a:noFill/>
            </a:ln>
          </c:spPr>
          <c:xVal>
            <c:numRef>
              <c:f>'13-Langley'!$A$9:$A$1834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'13-Langley'!$AI$9:$AI$1834</c:f>
              <c:numCache>
                <c:formatCode>General</c:formatCode>
                <c:ptCount val="1826"/>
                <c:pt idx="0">
                  <c:v>-8.8319999999999996E-3</c:v>
                </c:pt>
                <c:pt idx="1">
                  <c:v>-11.689713008923805</c:v>
                </c:pt>
                <c:pt idx="2">
                  <c:v>-24.091427735092175</c:v>
                </c:pt>
                <c:pt idx="3">
                  <c:v>24.211103512509478</c:v>
                </c:pt>
                <c:pt idx="4">
                  <c:v>-60.440204565683686</c:v>
                </c:pt>
                <c:pt idx="5">
                  <c:v>-11.504740317564723</c:v>
                </c:pt>
                <c:pt idx="6">
                  <c:v>41.501155202791843</c:v>
                </c:pt>
                <c:pt idx="7">
                  <c:v>0.99124592233472886</c:v>
                </c:pt>
                <c:pt idx="8">
                  <c:v>25.663274119394959</c:v>
                </c:pt>
                <c:pt idx="9">
                  <c:v>-17.691952650751126</c:v>
                </c:pt>
                <c:pt idx="10">
                  <c:v>-5.1002432815739454</c:v>
                </c:pt>
                <c:pt idx="11">
                  <c:v>-7.9870273345752176</c:v>
                </c:pt>
                <c:pt idx="12">
                  <c:v>-27.521404988525806</c:v>
                </c:pt>
                <c:pt idx="13">
                  <c:v>7.9034964899917313</c:v>
                </c:pt>
                <c:pt idx="14">
                  <c:v>-27.73803297402457</c:v>
                </c:pt>
                <c:pt idx="15">
                  <c:v>7.1570568693130117</c:v>
                </c:pt>
                <c:pt idx="16">
                  <c:v>-21.359776062776636</c:v>
                </c:pt>
                <c:pt idx="17">
                  <c:v>-23.488614338811658</c:v>
                </c:pt>
                <c:pt idx="18">
                  <c:v>4.1149599516436686</c:v>
                </c:pt>
                <c:pt idx="19">
                  <c:v>13.999717366204484</c:v>
                </c:pt>
                <c:pt idx="20">
                  <c:v>16.895959484766344</c:v>
                </c:pt>
                <c:pt idx="21">
                  <c:v>-30.625500085129641</c:v>
                </c:pt>
                <c:pt idx="22">
                  <c:v>-25.039829896927639</c:v>
                </c:pt>
                <c:pt idx="23">
                  <c:v>-49.31836175210816</c:v>
                </c:pt>
                <c:pt idx="24">
                  <c:v>-24.076892300421878</c:v>
                </c:pt>
                <c:pt idx="25">
                  <c:v>-3.1527803990758385</c:v>
                </c:pt>
                <c:pt idx="26">
                  <c:v>-9.0995562662610165</c:v>
                </c:pt>
                <c:pt idx="27">
                  <c:v>13.084011441230899</c:v>
                </c:pt>
                <c:pt idx="28">
                  <c:v>-3.8545645155828701</c:v>
                </c:pt>
                <c:pt idx="29">
                  <c:v>-32.390590414335755</c:v>
                </c:pt>
                <c:pt idx="30">
                  <c:v>-47.79547672867718</c:v>
                </c:pt>
                <c:pt idx="31">
                  <c:v>-42.941982116917487</c:v>
                </c:pt>
                <c:pt idx="32">
                  <c:v>-42.626773350696205</c:v>
                </c:pt>
                <c:pt idx="33">
                  <c:v>20.857810751779343</c:v>
                </c:pt>
                <c:pt idx="34">
                  <c:v>-61.883127795008527</c:v>
                </c:pt>
                <c:pt idx="35">
                  <c:v>-7.3540703994878029</c:v>
                </c:pt>
                <c:pt idx="36">
                  <c:v>-54.410025943223914</c:v>
                </c:pt>
                <c:pt idx="37">
                  <c:v>20.71235741519585</c:v>
                </c:pt>
                <c:pt idx="38">
                  <c:v>-33.180726365570301</c:v>
                </c:pt>
                <c:pt idx="39">
                  <c:v>-16.000706579330192</c:v>
                </c:pt>
                <c:pt idx="40">
                  <c:v>-15.935455754693683</c:v>
                </c:pt>
                <c:pt idx="41">
                  <c:v>0.7142821283400651</c:v>
                </c:pt>
                <c:pt idx="42">
                  <c:v>-46.446520358491263</c:v>
                </c:pt>
                <c:pt idx="43">
                  <c:v>-46.639410062521598</c:v>
                </c:pt>
                <c:pt idx="44">
                  <c:v>-41.149406541709844</c:v>
                </c:pt>
                <c:pt idx="45">
                  <c:v>-40.415868080114628</c:v>
                </c:pt>
                <c:pt idx="46">
                  <c:v>-9.2722963421876496</c:v>
                </c:pt>
                <c:pt idx="47">
                  <c:v>-19.703735538933113</c:v>
                </c:pt>
                <c:pt idx="48">
                  <c:v>-35.413618086554429</c:v>
                </c:pt>
                <c:pt idx="49">
                  <c:v>-10.685989120759059</c:v>
                </c:pt>
                <c:pt idx="50">
                  <c:v>-16.629915442231209</c:v>
                </c:pt>
                <c:pt idx="51">
                  <c:v>-4.2599275019457092</c:v>
                </c:pt>
                <c:pt idx="52">
                  <c:v>-8.0183500863283133</c:v>
                </c:pt>
                <c:pt idx="53">
                  <c:v>-40.168943599140675</c:v>
                </c:pt>
                <c:pt idx="54">
                  <c:v>5.1346523247885818</c:v>
                </c:pt>
                <c:pt idx="55">
                  <c:v>-34.054997093176098</c:v>
                </c:pt>
                <c:pt idx="56">
                  <c:v>16.156839543821416</c:v>
                </c:pt>
                <c:pt idx="57">
                  <c:v>-88.570086771957463</c:v>
                </c:pt>
                <c:pt idx="58">
                  <c:v>-20.911722753543909</c:v>
                </c:pt>
                <c:pt idx="59">
                  <c:v>-20.057013478386061</c:v>
                </c:pt>
                <c:pt idx="60">
                  <c:v>-34.458104516970543</c:v>
                </c:pt>
                <c:pt idx="61">
                  <c:v>6.9445585732465673</c:v>
                </c:pt>
                <c:pt idx="62">
                  <c:v>4.1060490530144351</c:v>
                </c:pt>
                <c:pt idx="63">
                  <c:v>-29.326304696803835</c:v>
                </c:pt>
                <c:pt idx="64">
                  <c:v>4.0765407446566728</c:v>
                </c:pt>
                <c:pt idx="65">
                  <c:v>-37.112269843995151</c:v>
                </c:pt>
                <c:pt idx="66">
                  <c:v>12.962600988767772</c:v>
                </c:pt>
                <c:pt idx="67">
                  <c:v>-31.391250147190345</c:v>
                </c:pt>
                <c:pt idx="68">
                  <c:v>-11.919511752001791</c:v>
                </c:pt>
                <c:pt idx="69">
                  <c:v>-1.8158940371788723</c:v>
                </c:pt>
                <c:pt idx="70">
                  <c:v>-1.3484666804228953</c:v>
                </c:pt>
                <c:pt idx="71">
                  <c:v>0.28324995826790095</c:v>
                </c:pt>
                <c:pt idx="72">
                  <c:v>-40.882332272186559</c:v>
                </c:pt>
                <c:pt idx="73">
                  <c:v>-39.197258637659822</c:v>
                </c:pt>
                <c:pt idx="74">
                  <c:v>42.8899412065566</c:v>
                </c:pt>
                <c:pt idx="75">
                  <c:v>10.810532437595349</c:v>
                </c:pt>
                <c:pt idx="76">
                  <c:v>5.3037146030263145</c:v>
                </c:pt>
                <c:pt idx="77">
                  <c:v>-12.839691660918158</c:v>
                </c:pt>
                <c:pt idx="78">
                  <c:v>-18.53828872935085</c:v>
                </c:pt>
                <c:pt idx="79">
                  <c:v>10.783773436786417</c:v>
                </c:pt>
                <c:pt idx="80">
                  <c:v>-35.91011370282331</c:v>
                </c:pt>
                <c:pt idx="81">
                  <c:v>17.933617059676664</c:v>
                </c:pt>
                <c:pt idx="82">
                  <c:v>-37.731045780770351</c:v>
                </c:pt>
                <c:pt idx="83">
                  <c:v>-34.356877404847758</c:v>
                </c:pt>
                <c:pt idx="84">
                  <c:v>-36.558930748633912</c:v>
                </c:pt>
                <c:pt idx="85">
                  <c:v>7.832939714380097</c:v>
                </c:pt>
                <c:pt idx="86">
                  <c:v>-10.863665199003583</c:v>
                </c:pt>
                <c:pt idx="87">
                  <c:v>11.046511099085333</c:v>
                </c:pt>
                <c:pt idx="88">
                  <c:v>-22.784962538634847</c:v>
                </c:pt>
                <c:pt idx="89">
                  <c:v>-1.1088027984188078</c:v>
                </c:pt>
                <c:pt idx="90">
                  <c:v>-10.19058233027976</c:v>
                </c:pt>
                <c:pt idx="91">
                  <c:v>-19.21648399354924</c:v>
                </c:pt>
                <c:pt idx="92">
                  <c:v>-10.539550604424669</c:v>
                </c:pt>
                <c:pt idx="93">
                  <c:v>-6.5411036749499258</c:v>
                </c:pt>
                <c:pt idx="94">
                  <c:v>-15.483767939555548</c:v>
                </c:pt>
                <c:pt idx="95">
                  <c:v>-3.0086326333222599</c:v>
                </c:pt>
                <c:pt idx="96">
                  <c:v>-3.8768489744198864</c:v>
                </c:pt>
                <c:pt idx="97">
                  <c:v>32.144648998144653</c:v>
                </c:pt>
                <c:pt idx="98">
                  <c:v>-10.013343852531646</c:v>
                </c:pt>
                <c:pt idx="99">
                  <c:v>-11.667724850064838</c:v>
                </c:pt>
                <c:pt idx="100">
                  <c:v>-26.620142345890272</c:v>
                </c:pt>
                <c:pt idx="101">
                  <c:v>-49.264624272218356</c:v>
                </c:pt>
                <c:pt idx="102">
                  <c:v>-0.40063823266108223</c:v>
                </c:pt>
                <c:pt idx="103">
                  <c:v>-34.206242744185545</c:v>
                </c:pt>
                <c:pt idx="104">
                  <c:v>12.651592019129822</c:v>
                </c:pt>
                <c:pt idx="105">
                  <c:v>12.52313444266302</c:v>
                </c:pt>
                <c:pt idx="106">
                  <c:v>-20.286682940372746</c:v>
                </c:pt>
                <c:pt idx="107">
                  <c:v>-4.4672252368619496</c:v>
                </c:pt>
                <c:pt idx="108">
                  <c:v>-17.240651682794351</c:v>
                </c:pt>
                <c:pt idx="109">
                  <c:v>-20.891352891774833</c:v>
                </c:pt>
                <c:pt idx="110">
                  <c:v>-31.953886993837745</c:v>
                </c:pt>
                <c:pt idx="111">
                  <c:v>-39.775139161367449</c:v>
                </c:pt>
                <c:pt idx="112">
                  <c:v>12.070656220087029</c:v>
                </c:pt>
                <c:pt idx="113">
                  <c:v>-29.11018521518184</c:v>
                </c:pt>
                <c:pt idx="114">
                  <c:v>8.6174845095729289</c:v>
                </c:pt>
                <c:pt idx="115">
                  <c:v>8.4241690398329236</c:v>
                </c:pt>
                <c:pt idx="116">
                  <c:v>-16.742886272592511</c:v>
                </c:pt>
                <c:pt idx="117">
                  <c:v>-12.848268206584358</c:v>
                </c:pt>
                <c:pt idx="118">
                  <c:v>16.881046948476186</c:v>
                </c:pt>
                <c:pt idx="119">
                  <c:v>-1.4114592317479884</c:v>
                </c:pt>
                <c:pt idx="120">
                  <c:v>-11.520472150244931</c:v>
                </c:pt>
                <c:pt idx="121">
                  <c:v>-4.8823896059849714</c:v>
                </c:pt>
                <c:pt idx="122">
                  <c:v>-8.8449940075822724</c:v>
                </c:pt>
                <c:pt idx="123">
                  <c:v>5.3034788357393685</c:v>
                </c:pt>
                <c:pt idx="124">
                  <c:v>-27.543286579806448</c:v>
                </c:pt>
                <c:pt idx="125">
                  <c:v>-15.742356521817902</c:v>
                </c:pt>
                <c:pt idx="126">
                  <c:v>-18.565437761003096</c:v>
                </c:pt>
                <c:pt idx="127">
                  <c:v>-14.657959518006034</c:v>
                </c:pt>
                <c:pt idx="128">
                  <c:v>-17.539212293156186</c:v>
                </c:pt>
                <c:pt idx="129">
                  <c:v>-2.7136213143356347</c:v>
                </c:pt>
                <c:pt idx="130">
                  <c:v>-14.029117070059142</c:v>
                </c:pt>
                <c:pt idx="131">
                  <c:v>-34.180696911513138</c:v>
                </c:pt>
                <c:pt idx="132">
                  <c:v>-2.5980778014944454</c:v>
                </c:pt>
                <c:pt idx="133">
                  <c:v>-17.805036857483845</c:v>
                </c:pt>
                <c:pt idx="134">
                  <c:v>-27.903615704134911</c:v>
                </c:pt>
                <c:pt idx="135">
                  <c:v>-22.462505834286688</c:v>
                </c:pt>
                <c:pt idx="136">
                  <c:v>-23.962421355923226</c:v>
                </c:pt>
                <c:pt idx="137">
                  <c:v>-13.960363961217613</c:v>
                </c:pt>
                <c:pt idx="138">
                  <c:v>-20.992881325134103</c:v>
                </c:pt>
                <c:pt idx="139">
                  <c:v>-5.5195628587534333</c:v>
                </c:pt>
                <c:pt idx="140">
                  <c:v>-20.5586386813853</c:v>
                </c:pt>
                <c:pt idx="141">
                  <c:v>-2.3189024589702738</c:v>
                </c:pt>
                <c:pt idx="142">
                  <c:v>-3.8724772837589763</c:v>
                </c:pt>
                <c:pt idx="143">
                  <c:v>-24.789578526666062</c:v>
                </c:pt>
                <c:pt idx="144">
                  <c:v>-0.16923803906759291</c:v>
                </c:pt>
                <c:pt idx="145">
                  <c:v>-0.34395875928043684</c:v>
                </c:pt>
                <c:pt idx="146">
                  <c:v>-0.92928338291554735</c:v>
                </c:pt>
                <c:pt idx="147">
                  <c:v>-4.4119514220826437</c:v>
                </c:pt>
                <c:pt idx="148">
                  <c:v>0.30016090721114591</c:v>
                </c:pt>
                <c:pt idx="149">
                  <c:v>-14.247423894371066</c:v>
                </c:pt>
                <c:pt idx="150">
                  <c:v>-10.484163671779726</c:v>
                </c:pt>
                <c:pt idx="151">
                  <c:v>-10.967464239546917</c:v>
                </c:pt>
                <c:pt idx="152">
                  <c:v>-15.775984879568732</c:v>
                </c:pt>
                <c:pt idx="153">
                  <c:v>-39.010093211682445</c:v>
                </c:pt>
                <c:pt idx="154">
                  <c:v>-2.5182078228303264</c:v>
                </c:pt>
                <c:pt idx="155">
                  <c:v>-6.7067252083209441</c:v>
                </c:pt>
                <c:pt idx="156">
                  <c:v>-12.353530928011002</c:v>
                </c:pt>
                <c:pt idx="157">
                  <c:v>-5.2117833327600795</c:v>
                </c:pt>
                <c:pt idx="158">
                  <c:v>-3.6401642515451722</c:v>
                </c:pt>
                <c:pt idx="159">
                  <c:v>-5.2291980377892866</c:v>
                </c:pt>
                <c:pt idx="160">
                  <c:v>-11.005193331169622</c:v>
                </c:pt>
                <c:pt idx="161">
                  <c:v>-0.44274074097158572</c:v>
                </c:pt>
                <c:pt idx="162">
                  <c:v>-16.15583233791385</c:v>
                </c:pt>
                <c:pt idx="163">
                  <c:v>-7.3360878631431525</c:v>
                </c:pt>
                <c:pt idx="164">
                  <c:v>-9.5583304899318104</c:v>
                </c:pt>
                <c:pt idx="165">
                  <c:v>1.0681782381590335</c:v>
                </c:pt>
                <c:pt idx="166">
                  <c:v>-12.750901756487764</c:v>
                </c:pt>
                <c:pt idx="167">
                  <c:v>-3.3459966098012606</c:v>
                </c:pt>
                <c:pt idx="168">
                  <c:v>-4.3129240909970878</c:v>
                </c:pt>
                <c:pt idx="169">
                  <c:v>0.59624664649057824</c:v>
                </c:pt>
                <c:pt idx="170">
                  <c:v>2.0094826228107592</c:v>
                </c:pt>
                <c:pt idx="171">
                  <c:v>-1.4589218645844746</c:v>
                </c:pt>
                <c:pt idx="172">
                  <c:v>-4.6205591023931598</c:v>
                </c:pt>
                <c:pt idx="173">
                  <c:v>-14.819635476114888</c:v>
                </c:pt>
                <c:pt idx="174">
                  <c:v>-5.7262729092345817</c:v>
                </c:pt>
                <c:pt idx="175">
                  <c:v>-7.5983698801101243</c:v>
                </c:pt>
                <c:pt idx="176">
                  <c:v>-0.8624152422866227</c:v>
                </c:pt>
                <c:pt idx="177">
                  <c:v>-8.4545961563124798</c:v>
                </c:pt>
                <c:pt idx="178">
                  <c:v>-9.1079030404764936</c:v>
                </c:pt>
                <c:pt idx="179">
                  <c:v>-4.6000022266006404</c:v>
                </c:pt>
                <c:pt idx="180">
                  <c:v>-0.64478401129683771</c:v>
                </c:pt>
                <c:pt idx="181">
                  <c:v>1.3362013073376224</c:v>
                </c:pt>
                <c:pt idx="182">
                  <c:v>-14.280767711732162</c:v>
                </c:pt>
                <c:pt idx="183">
                  <c:v>-6.5523661910944861</c:v>
                </c:pt>
                <c:pt idx="184">
                  <c:v>-6.6317463061861446</c:v>
                </c:pt>
                <c:pt idx="185">
                  <c:v>-9.2612612203820426</c:v>
                </c:pt>
                <c:pt idx="186">
                  <c:v>-0.78262208021815316</c:v>
                </c:pt>
                <c:pt idx="187">
                  <c:v>-0.77504214097586188</c:v>
                </c:pt>
                <c:pt idx="188">
                  <c:v>-4.8691505500891674</c:v>
                </c:pt>
                <c:pt idx="189">
                  <c:v>1.7243331144285824E-2</c:v>
                </c:pt>
                <c:pt idx="190">
                  <c:v>-1.5019319784600755</c:v>
                </c:pt>
                <c:pt idx="191">
                  <c:v>-0.87081626492116826</c:v>
                </c:pt>
                <c:pt idx="192">
                  <c:v>3.4736545684602964</c:v>
                </c:pt>
                <c:pt idx="193">
                  <c:v>-4.4741529548283214</c:v>
                </c:pt>
                <c:pt idx="194">
                  <c:v>-2.9417665812602554</c:v>
                </c:pt>
                <c:pt idx="195">
                  <c:v>-6.2286434828883808</c:v>
                </c:pt>
                <c:pt idx="196">
                  <c:v>11.057754303902703</c:v>
                </c:pt>
                <c:pt idx="197">
                  <c:v>4.1053932682664716</c:v>
                </c:pt>
                <c:pt idx="198">
                  <c:v>7.16152425011476</c:v>
                </c:pt>
                <c:pt idx="199">
                  <c:v>-15.517185867318936</c:v>
                </c:pt>
                <c:pt idx="200">
                  <c:v>-7.2613895081030186</c:v>
                </c:pt>
                <c:pt idx="201">
                  <c:v>10.19432617705942</c:v>
                </c:pt>
                <c:pt idx="202">
                  <c:v>-11.958752895831303</c:v>
                </c:pt>
                <c:pt idx="203">
                  <c:v>-6.0888658541657694</c:v>
                </c:pt>
                <c:pt idx="204">
                  <c:v>-8.8512262587367818</c:v>
                </c:pt>
                <c:pt idx="205">
                  <c:v>-4.6007622724824202</c:v>
                </c:pt>
                <c:pt idx="206">
                  <c:v>-6.0655924905338097</c:v>
                </c:pt>
                <c:pt idx="207">
                  <c:v>4.7686908986404415</c:v>
                </c:pt>
                <c:pt idx="208">
                  <c:v>8.5850777589796506E-2</c:v>
                </c:pt>
                <c:pt idx="209">
                  <c:v>-7.5567754526112143</c:v>
                </c:pt>
                <c:pt idx="210">
                  <c:v>4.3625774297960556</c:v>
                </c:pt>
                <c:pt idx="211">
                  <c:v>-6.4499725953555522</c:v>
                </c:pt>
                <c:pt idx="212">
                  <c:v>-2.5462411603380821</c:v>
                </c:pt>
                <c:pt idx="213">
                  <c:v>0.65982495144093212</c:v>
                </c:pt>
                <c:pt idx="214">
                  <c:v>0.85512007976214344</c:v>
                </c:pt>
                <c:pt idx="215">
                  <c:v>2.4443746641664283</c:v>
                </c:pt>
                <c:pt idx="216">
                  <c:v>-2.5827737172968193</c:v>
                </c:pt>
                <c:pt idx="217">
                  <c:v>3.4414055412005724</c:v>
                </c:pt>
                <c:pt idx="218">
                  <c:v>-4.58988830947672</c:v>
                </c:pt>
                <c:pt idx="219">
                  <c:v>-4.8104675526837637</c:v>
                </c:pt>
                <c:pt idx="220">
                  <c:v>-0.17557348146520721</c:v>
                </c:pt>
                <c:pt idx="221">
                  <c:v>-3.6866840637129559</c:v>
                </c:pt>
                <c:pt idx="222">
                  <c:v>4.7795483588407466</c:v>
                </c:pt>
                <c:pt idx="223">
                  <c:v>3.5875828431755856</c:v>
                </c:pt>
                <c:pt idx="224">
                  <c:v>-0.71159420022400388</c:v>
                </c:pt>
                <c:pt idx="225">
                  <c:v>4.7642589401310813</c:v>
                </c:pt>
                <c:pt idx="226">
                  <c:v>2.6194647290480173</c:v>
                </c:pt>
                <c:pt idx="227">
                  <c:v>3.4186795205113922</c:v>
                </c:pt>
                <c:pt idx="228">
                  <c:v>-3.0874343494893859</c:v>
                </c:pt>
                <c:pt idx="229">
                  <c:v>-1.6525475218340098</c:v>
                </c:pt>
                <c:pt idx="230">
                  <c:v>-6.3613806728078481</c:v>
                </c:pt>
                <c:pt idx="231">
                  <c:v>1.9901882703366782</c:v>
                </c:pt>
                <c:pt idx="232">
                  <c:v>-5.6158152710314022</c:v>
                </c:pt>
                <c:pt idx="233">
                  <c:v>-1.2429173357023062</c:v>
                </c:pt>
                <c:pt idx="234">
                  <c:v>3.2709464488076549</c:v>
                </c:pt>
                <c:pt idx="235">
                  <c:v>1.3915727128465194</c:v>
                </c:pt>
                <c:pt idx="236">
                  <c:v>1.8508355578165205</c:v>
                </c:pt>
                <c:pt idx="237">
                  <c:v>10.519464902958923</c:v>
                </c:pt>
                <c:pt idx="238">
                  <c:v>2.252015911321676</c:v>
                </c:pt>
                <c:pt idx="239">
                  <c:v>1.674082374529557</c:v>
                </c:pt>
                <c:pt idx="240">
                  <c:v>5.1871019866493739</c:v>
                </c:pt>
                <c:pt idx="241">
                  <c:v>-4.5810235887821351</c:v>
                </c:pt>
                <c:pt idx="242">
                  <c:v>-1.029420275531592</c:v>
                </c:pt>
                <c:pt idx="243">
                  <c:v>-1.5788958057523401E-2</c:v>
                </c:pt>
                <c:pt idx="244">
                  <c:v>-2.4160434793245784</c:v>
                </c:pt>
                <c:pt idx="245">
                  <c:v>-0.8352682530471518</c:v>
                </c:pt>
                <c:pt idx="246">
                  <c:v>-11.123771741778798</c:v>
                </c:pt>
                <c:pt idx="247">
                  <c:v>-1.5924047691076604</c:v>
                </c:pt>
                <c:pt idx="248">
                  <c:v>1.074835435607576</c:v>
                </c:pt>
                <c:pt idx="249">
                  <c:v>0.99521815704646754</c:v>
                </c:pt>
                <c:pt idx="250">
                  <c:v>1.6196909888544275</c:v>
                </c:pt>
                <c:pt idx="251">
                  <c:v>4.0435264083901004</c:v>
                </c:pt>
                <c:pt idx="252">
                  <c:v>-0.51078716074382313</c:v>
                </c:pt>
                <c:pt idx="253">
                  <c:v>3.0701868980771443</c:v>
                </c:pt>
                <c:pt idx="254">
                  <c:v>-7.3807625535498467</c:v>
                </c:pt>
                <c:pt idx="255">
                  <c:v>-4.4731304326204482</c:v>
                </c:pt>
                <c:pt idx="256">
                  <c:v>-5.8548128838652307</c:v>
                </c:pt>
                <c:pt idx="257">
                  <c:v>1.3769354433434451</c:v>
                </c:pt>
                <c:pt idx="258">
                  <c:v>-6.1931166633310122</c:v>
                </c:pt>
                <c:pt idx="259">
                  <c:v>-1.4152546247883393</c:v>
                </c:pt>
                <c:pt idx="260">
                  <c:v>5.8862274339448533</c:v>
                </c:pt>
                <c:pt idx="261">
                  <c:v>-6.2491893406846</c:v>
                </c:pt>
                <c:pt idx="262">
                  <c:v>4.5074343440813553</c:v>
                </c:pt>
                <c:pt idx="263">
                  <c:v>-2.3729562774185573</c:v>
                </c:pt>
                <c:pt idx="264">
                  <c:v>5.3168136787845564</c:v>
                </c:pt>
                <c:pt idx="265">
                  <c:v>3.8969578838789487</c:v>
                </c:pt>
                <c:pt idx="266">
                  <c:v>-0.18759995780428515</c:v>
                </c:pt>
                <c:pt idx="267">
                  <c:v>0.7928931913704218</c:v>
                </c:pt>
                <c:pt idx="268">
                  <c:v>-1.4202303042678162</c:v>
                </c:pt>
                <c:pt idx="269">
                  <c:v>-5.451131249492466</c:v>
                </c:pt>
                <c:pt idx="270">
                  <c:v>1.5978287782033089</c:v>
                </c:pt>
                <c:pt idx="271">
                  <c:v>-0.49850979749812463</c:v>
                </c:pt>
                <c:pt idx="272">
                  <c:v>-0.23604958482541025</c:v>
                </c:pt>
                <c:pt idx="273">
                  <c:v>3.5027944055568319</c:v>
                </c:pt>
                <c:pt idx="274">
                  <c:v>-5.0831951306638601</c:v>
                </c:pt>
                <c:pt idx="275">
                  <c:v>1.22551851908972</c:v>
                </c:pt>
                <c:pt idx="276">
                  <c:v>-2.788588982908847</c:v>
                </c:pt>
                <c:pt idx="277">
                  <c:v>0.42789157264376104</c:v>
                </c:pt>
                <c:pt idx="278">
                  <c:v>-0.79807366919207545</c:v>
                </c:pt>
                <c:pt idx="279">
                  <c:v>1.2239700783537184</c:v>
                </c:pt>
                <c:pt idx="280">
                  <c:v>-3.649324220652661</c:v>
                </c:pt>
                <c:pt idx="281">
                  <c:v>1.0119550974304419</c:v>
                </c:pt>
                <c:pt idx="282">
                  <c:v>-0.15248532582614238</c:v>
                </c:pt>
                <c:pt idx="283">
                  <c:v>9.9442641731561213E-2</c:v>
                </c:pt>
                <c:pt idx="284">
                  <c:v>3.2761783230647676</c:v>
                </c:pt>
                <c:pt idx="285">
                  <c:v>2.3034806758158037</c:v>
                </c:pt>
                <c:pt idx="286">
                  <c:v>1.0842249312950365</c:v>
                </c:pt>
                <c:pt idx="287">
                  <c:v>-3.7757260133728376</c:v>
                </c:pt>
                <c:pt idx="288">
                  <c:v>2.7277995182936241</c:v>
                </c:pt>
                <c:pt idx="289">
                  <c:v>-3.7447444507312153</c:v>
                </c:pt>
                <c:pt idx="290">
                  <c:v>-2.9420931944460538</c:v>
                </c:pt>
                <c:pt idx="291">
                  <c:v>-1.2139112007508868</c:v>
                </c:pt>
                <c:pt idx="292">
                  <c:v>0.95381374021702636</c:v>
                </c:pt>
                <c:pt idx="293">
                  <c:v>-2.3442249369116204</c:v>
                </c:pt>
                <c:pt idx="294">
                  <c:v>-0.31322911995326341</c:v>
                </c:pt>
                <c:pt idx="295">
                  <c:v>-3.1527596530867488</c:v>
                </c:pt>
                <c:pt idx="296">
                  <c:v>-2.954024477440409</c:v>
                </c:pt>
                <c:pt idx="297">
                  <c:v>-2.3706038766069675</c:v>
                </c:pt>
                <c:pt idx="298">
                  <c:v>-2.0235020748584343</c:v>
                </c:pt>
                <c:pt idx="299">
                  <c:v>0.74994925856807026</c:v>
                </c:pt>
                <c:pt idx="300">
                  <c:v>2.240588344350174</c:v>
                </c:pt>
                <c:pt idx="301">
                  <c:v>0.68083916485859497</c:v>
                </c:pt>
                <c:pt idx="302">
                  <c:v>1.0539515664650427</c:v>
                </c:pt>
                <c:pt idx="303">
                  <c:v>1.1513771807685476</c:v>
                </c:pt>
                <c:pt idx="304">
                  <c:v>-3.5444237677082788</c:v>
                </c:pt>
                <c:pt idx="305">
                  <c:v>-0.33871949610482038</c:v>
                </c:pt>
                <c:pt idx="306">
                  <c:v>-2.50674643018723</c:v>
                </c:pt>
                <c:pt idx="307">
                  <c:v>-2.0617390782700546</c:v>
                </c:pt>
                <c:pt idx="308">
                  <c:v>0.92296952861745041</c:v>
                </c:pt>
                <c:pt idx="309">
                  <c:v>-2.9032030312119166</c:v>
                </c:pt>
                <c:pt idx="310">
                  <c:v>0.34182454582055666</c:v>
                </c:pt>
                <c:pt idx="311">
                  <c:v>2.7273463118696455</c:v>
                </c:pt>
                <c:pt idx="312">
                  <c:v>1.898331955696589</c:v>
                </c:pt>
                <c:pt idx="313">
                  <c:v>7.6099431863193958</c:v>
                </c:pt>
                <c:pt idx="314">
                  <c:v>-0.73576722723365295</c:v>
                </c:pt>
                <c:pt idx="315">
                  <c:v>-4.4952128752866072</c:v>
                </c:pt>
                <c:pt idx="316">
                  <c:v>3.7616370590511812</c:v>
                </c:pt>
                <c:pt idx="317">
                  <c:v>-2.0193475635487639</c:v>
                </c:pt>
                <c:pt idx="318">
                  <c:v>-2.7402338743476307</c:v>
                </c:pt>
                <c:pt idx="319">
                  <c:v>4.3486623743678852</c:v>
                </c:pt>
                <c:pt idx="320">
                  <c:v>-2.2738212285319852</c:v>
                </c:pt>
                <c:pt idx="321">
                  <c:v>4.2298767735409983</c:v>
                </c:pt>
                <c:pt idx="322">
                  <c:v>1.189443295813682</c:v>
                </c:pt>
                <c:pt idx="323">
                  <c:v>1.0610682189188712</c:v>
                </c:pt>
                <c:pt idx="324">
                  <c:v>-3.2475312512665977</c:v>
                </c:pt>
                <c:pt idx="325">
                  <c:v>-1.3949406502977031</c:v>
                </c:pt>
                <c:pt idx="326">
                  <c:v>-0.57044719530771593</c:v>
                </c:pt>
                <c:pt idx="327">
                  <c:v>3.9552218943424067</c:v>
                </c:pt>
                <c:pt idx="328">
                  <c:v>0.35392994472095518</c:v>
                </c:pt>
                <c:pt idx="329">
                  <c:v>-3.3780436441091055</c:v>
                </c:pt>
                <c:pt idx="330">
                  <c:v>-0.38072563801676568</c:v>
                </c:pt>
                <c:pt idx="331">
                  <c:v>2.8155243215877213</c:v>
                </c:pt>
                <c:pt idx="332">
                  <c:v>-1.2747158062100381</c:v>
                </c:pt>
                <c:pt idx="333">
                  <c:v>2.0036944660824365</c:v>
                </c:pt>
                <c:pt idx="334">
                  <c:v>4.5853986298985587</c:v>
                </c:pt>
                <c:pt idx="335">
                  <c:v>-0.54418276827270717</c:v>
                </c:pt>
                <c:pt idx="336">
                  <c:v>3.5245343176949566</c:v>
                </c:pt>
                <c:pt idx="337">
                  <c:v>4.1580354616844071</c:v>
                </c:pt>
                <c:pt idx="338">
                  <c:v>-2.9830558069361266</c:v>
                </c:pt>
                <c:pt idx="339">
                  <c:v>-0.19283265701608054</c:v>
                </c:pt>
                <c:pt idx="340">
                  <c:v>0.55839437035452821</c:v>
                </c:pt>
                <c:pt idx="341">
                  <c:v>3.6312989849937924</c:v>
                </c:pt>
                <c:pt idx="342">
                  <c:v>3.8534501529374001</c:v>
                </c:pt>
                <c:pt idx="343">
                  <c:v>0.9572719739936284</c:v>
                </c:pt>
                <c:pt idx="344">
                  <c:v>2.5680251945291004</c:v>
                </c:pt>
                <c:pt idx="345">
                  <c:v>0.93266020609450573</c:v>
                </c:pt>
                <c:pt idx="346">
                  <c:v>-1.320880129004308</c:v>
                </c:pt>
                <c:pt idx="347">
                  <c:v>2.0755373152867005</c:v>
                </c:pt>
                <c:pt idx="348">
                  <c:v>-0.44804278920346802</c:v>
                </c:pt>
                <c:pt idx="349">
                  <c:v>0.52829455937351155</c:v>
                </c:pt>
                <c:pt idx="350">
                  <c:v>3.3077406608137054</c:v>
                </c:pt>
                <c:pt idx="351">
                  <c:v>-2.6488053237504743</c:v>
                </c:pt>
                <c:pt idx="352">
                  <c:v>2.2878049090291857</c:v>
                </c:pt>
                <c:pt idx="353">
                  <c:v>-0.88296472213389132</c:v>
                </c:pt>
                <c:pt idx="354">
                  <c:v>-2.4448823960098149</c:v>
                </c:pt>
                <c:pt idx="355">
                  <c:v>-2.779125946921559</c:v>
                </c:pt>
                <c:pt idx="356">
                  <c:v>3.6605173748269095</c:v>
                </c:pt>
                <c:pt idx="357">
                  <c:v>2.5077143938536439</c:v>
                </c:pt>
                <c:pt idx="358">
                  <c:v>-2.4082196091777122</c:v>
                </c:pt>
                <c:pt idx="359">
                  <c:v>0.90803534527129848</c:v>
                </c:pt>
                <c:pt idx="360">
                  <c:v>1.5228458407823051</c:v>
                </c:pt>
                <c:pt idx="361">
                  <c:v>-0.59429096075718679</c:v>
                </c:pt>
                <c:pt idx="362">
                  <c:v>0.75348560211355797</c:v>
                </c:pt>
                <c:pt idx="363">
                  <c:v>2.9044727496775136</c:v>
                </c:pt>
                <c:pt idx="364">
                  <c:v>-2.3911538564446757</c:v>
                </c:pt>
                <c:pt idx="365">
                  <c:v>2.9847878845198204</c:v>
                </c:pt>
                <c:pt idx="366">
                  <c:v>3.3012959857948569</c:v>
                </c:pt>
                <c:pt idx="367">
                  <c:v>1.0040775162698194</c:v>
                </c:pt>
                <c:pt idx="368">
                  <c:v>3.2288774684815404</c:v>
                </c:pt>
                <c:pt idx="369">
                  <c:v>6.7437883390982538</c:v>
                </c:pt>
                <c:pt idx="370">
                  <c:v>2.5475316915958737</c:v>
                </c:pt>
                <c:pt idx="371">
                  <c:v>-0.75053702581235848</c:v>
                </c:pt>
                <c:pt idx="372">
                  <c:v>5.2726777526163628</c:v>
                </c:pt>
                <c:pt idx="373">
                  <c:v>0.65564047457556396</c:v>
                </c:pt>
                <c:pt idx="374">
                  <c:v>-0.5559325628390529</c:v>
                </c:pt>
                <c:pt idx="375">
                  <c:v>0.89546315822499434</c:v>
                </c:pt>
                <c:pt idx="376">
                  <c:v>-1.0754917342490735</c:v>
                </c:pt>
                <c:pt idx="377">
                  <c:v>1.287698845452486</c:v>
                </c:pt>
                <c:pt idx="378">
                  <c:v>1.6680808422830673</c:v>
                </c:pt>
                <c:pt idx="379">
                  <c:v>-0.43423873317742384</c:v>
                </c:pt>
                <c:pt idx="380">
                  <c:v>2.8325620244100422</c:v>
                </c:pt>
                <c:pt idx="381">
                  <c:v>1.3700051147312671</c:v>
                </c:pt>
                <c:pt idx="382">
                  <c:v>1.5896196621870478</c:v>
                </c:pt>
                <c:pt idx="383">
                  <c:v>-0.17369896927368667</c:v>
                </c:pt>
                <c:pt idx="384">
                  <c:v>0.8677447313961234</c:v>
                </c:pt>
                <c:pt idx="385">
                  <c:v>0.53321658394968174</c:v>
                </c:pt>
                <c:pt idx="386">
                  <c:v>-8.2253025468690927E-2</c:v>
                </c:pt>
                <c:pt idx="387">
                  <c:v>-0.65340468885264569</c:v>
                </c:pt>
                <c:pt idx="388">
                  <c:v>0.712851387703615</c:v>
                </c:pt>
                <c:pt idx="389">
                  <c:v>2.9542414224432711</c:v>
                </c:pt>
                <c:pt idx="390">
                  <c:v>1.7262569800405938</c:v>
                </c:pt>
                <c:pt idx="391">
                  <c:v>0.89036104850475628</c:v>
                </c:pt>
                <c:pt idx="392">
                  <c:v>4.528000303650427</c:v>
                </c:pt>
                <c:pt idx="393">
                  <c:v>-1.0505194746893907</c:v>
                </c:pt>
                <c:pt idx="394">
                  <c:v>-0.27059483850518978</c:v>
                </c:pt>
                <c:pt idx="395">
                  <c:v>2.3674559222420148</c:v>
                </c:pt>
                <c:pt idx="396">
                  <c:v>0.50245517083799585</c:v>
                </c:pt>
                <c:pt idx="397">
                  <c:v>-2.5619485257742021</c:v>
                </c:pt>
                <c:pt idx="398">
                  <c:v>1.4651605567542401</c:v>
                </c:pt>
                <c:pt idx="399">
                  <c:v>0.61040184759211291</c:v>
                </c:pt>
                <c:pt idx="400">
                  <c:v>1.4328598417835667</c:v>
                </c:pt>
                <c:pt idx="401">
                  <c:v>3.0841158387187919</c:v>
                </c:pt>
                <c:pt idx="402">
                  <c:v>2.5422015913888885</c:v>
                </c:pt>
                <c:pt idx="403">
                  <c:v>0.90339904478785982</c:v>
                </c:pt>
                <c:pt idx="404">
                  <c:v>1.975395125005337</c:v>
                </c:pt>
                <c:pt idx="405">
                  <c:v>-0.26289607711659241</c:v>
                </c:pt>
                <c:pt idx="406">
                  <c:v>1.9140940740049565E-3</c:v>
                </c:pt>
                <c:pt idx="407">
                  <c:v>1.6597220512376347</c:v>
                </c:pt>
                <c:pt idx="408">
                  <c:v>1.7105893863008614</c:v>
                </c:pt>
                <c:pt idx="409">
                  <c:v>1.531469580500793</c:v>
                </c:pt>
                <c:pt idx="410">
                  <c:v>4.2206218732025329</c:v>
                </c:pt>
                <c:pt idx="411">
                  <c:v>1.7391232026569177</c:v>
                </c:pt>
                <c:pt idx="412">
                  <c:v>1.7280999290262724</c:v>
                </c:pt>
                <c:pt idx="413">
                  <c:v>0.6050418701704241</c:v>
                </c:pt>
                <c:pt idx="414">
                  <c:v>2.3741148278845281</c:v>
                </c:pt>
                <c:pt idx="415">
                  <c:v>4.8901662169756124</c:v>
                </c:pt>
                <c:pt idx="416">
                  <c:v>1.0056710376934617</c:v>
                </c:pt>
                <c:pt idx="417">
                  <c:v>2.3008044712598341</c:v>
                </c:pt>
                <c:pt idx="418">
                  <c:v>1.5097624270174601</c:v>
                </c:pt>
                <c:pt idx="419">
                  <c:v>1.2886304969824762</c:v>
                </c:pt>
                <c:pt idx="420">
                  <c:v>-0.39876270009329229</c:v>
                </c:pt>
                <c:pt idx="421">
                  <c:v>0.99795404723858117</c:v>
                </c:pt>
                <c:pt idx="422">
                  <c:v>5.2941830278520721</c:v>
                </c:pt>
                <c:pt idx="423">
                  <c:v>4.6906030115159627</c:v>
                </c:pt>
                <c:pt idx="424">
                  <c:v>0.99536543736452732</c:v>
                </c:pt>
                <c:pt idx="425">
                  <c:v>-2.7608458587429479E-2</c:v>
                </c:pt>
                <c:pt idx="426">
                  <c:v>0.63063357459158964</c:v>
                </c:pt>
                <c:pt idx="427">
                  <c:v>0.24913129609372786</c:v>
                </c:pt>
                <c:pt idx="428">
                  <c:v>1.0598824120097237</c:v>
                </c:pt>
                <c:pt idx="429">
                  <c:v>4.5823792736477911</c:v>
                </c:pt>
                <c:pt idx="430">
                  <c:v>4.3758883167277336</c:v>
                </c:pt>
                <c:pt idx="431">
                  <c:v>2.2306311192707748</c:v>
                </c:pt>
                <c:pt idx="432">
                  <c:v>2.2470618595211005</c:v>
                </c:pt>
                <c:pt idx="433">
                  <c:v>1.3011507862146492</c:v>
                </c:pt>
                <c:pt idx="434">
                  <c:v>3.6485476594666699</c:v>
                </c:pt>
                <c:pt idx="435">
                  <c:v>0.46934762723601342</c:v>
                </c:pt>
                <c:pt idx="436">
                  <c:v>1.5727775976596072</c:v>
                </c:pt>
                <c:pt idx="437">
                  <c:v>1.9775240087630084</c:v>
                </c:pt>
                <c:pt idx="438">
                  <c:v>2.9065552596121855</c:v>
                </c:pt>
                <c:pt idx="439">
                  <c:v>1.7774461744549954</c:v>
                </c:pt>
                <c:pt idx="440">
                  <c:v>2.4269727480608405</c:v>
                </c:pt>
                <c:pt idx="441">
                  <c:v>0.94806211920383165</c:v>
                </c:pt>
                <c:pt idx="442">
                  <c:v>-0.13947321044691005</c:v>
                </c:pt>
                <c:pt idx="443">
                  <c:v>0.82069594783862165</c:v>
                </c:pt>
                <c:pt idx="444">
                  <c:v>2.8439120735023207</c:v>
                </c:pt>
                <c:pt idx="445">
                  <c:v>-3.9232218626421671E-2</c:v>
                </c:pt>
                <c:pt idx="446">
                  <c:v>3.8911656898274334</c:v>
                </c:pt>
                <c:pt idx="447">
                  <c:v>1.2887632980542523</c:v>
                </c:pt>
                <c:pt idx="448">
                  <c:v>2.7906892584008967</c:v>
                </c:pt>
                <c:pt idx="449">
                  <c:v>1.0407357273952862</c:v>
                </c:pt>
                <c:pt idx="450">
                  <c:v>-0.9067570346593522</c:v>
                </c:pt>
                <c:pt idx="451">
                  <c:v>8.2218249994789827E-2</c:v>
                </c:pt>
                <c:pt idx="452">
                  <c:v>3.5918318055490048</c:v>
                </c:pt>
                <c:pt idx="453">
                  <c:v>2.3469851954350092</c:v>
                </c:pt>
                <c:pt idx="454">
                  <c:v>1.5963327191540913</c:v>
                </c:pt>
                <c:pt idx="455">
                  <c:v>1.9871561191701013</c:v>
                </c:pt>
                <c:pt idx="456">
                  <c:v>1.8623249377261308</c:v>
                </c:pt>
                <c:pt idx="457">
                  <c:v>2.0239397515537263</c:v>
                </c:pt>
                <c:pt idx="458">
                  <c:v>0.36477921241747602</c:v>
                </c:pt>
                <c:pt idx="459">
                  <c:v>0.37964952954159398</c:v>
                </c:pt>
                <c:pt idx="460">
                  <c:v>6.0783622377105564E-2</c:v>
                </c:pt>
                <c:pt idx="461">
                  <c:v>0.67495989182864924</c:v>
                </c:pt>
                <c:pt idx="462">
                  <c:v>1.9079515864309005</c:v>
                </c:pt>
                <c:pt idx="463">
                  <c:v>2.1721840764059208</c:v>
                </c:pt>
                <c:pt idx="464">
                  <c:v>1.8983368752435759</c:v>
                </c:pt>
                <c:pt idx="465">
                  <c:v>0.66416043764967936</c:v>
                </c:pt>
                <c:pt idx="466">
                  <c:v>2.5786427833247969</c:v>
                </c:pt>
                <c:pt idx="467">
                  <c:v>1.3997304970067548</c:v>
                </c:pt>
                <c:pt idx="468">
                  <c:v>1.6269885742105032</c:v>
                </c:pt>
                <c:pt idx="469">
                  <c:v>3.5668337073649052</c:v>
                </c:pt>
                <c:pt idx="470">
                  <c:v>0.51501954170092845</c:v>
                </c:pt>
                <c:pt idx="471">
                  <c:v>4.3409324608538409</c:v>
                </c:pt>
                <c:pt idx="472">
                  <c:v>1.9337066948800974</c:v>
                </c:pt>
                <c:pt idx="473">
                  <c:v>2.4847070559231668</c:v>
                </c:pt>
                <c:pt idx="474">
                  <c:v>4.2504517369706898</c:v>
                </c:pt>
                <c:pt idx="475">
                  <c:v>2.0123478650162863</c:v>
                </c:pt>
                <c:pt idx="476">
                  <c:v>3.0300158181321288</c:v>
                </c:pt>
                <c:pt idx="477">
                  <c:v>2.9031435259019411</c:v>
                </c:pt>
                <c:pt idx="478">
                  <c:v>1.3686631433135901</c:v>
                </c:pt>
                <c:pt idx="479">
                  <c:v>2.3437714755518693</c:v>
                </c:pt>
                <c:pt idx="480">
                  <c:v>2.0571687036315836</c:v>
                </c:pt>
                <c:pt idx="481">
                  <c:v>1.8834014594133612</c:v>
                </c:pt>
                <c:pt idx="482">
                  <c:v>4.8859127009393433</c:v>
                </c:pt>
                <c:pt idx="483">
                  <c:v>1.3837870952782068</c:v>
                </c:pt>
                <c:pt idx="484">
                  <c:v>2.1904650210840573</c:v>
                </c:pt>
                <c:pt idx="485">
                  <c:v>1.3238204493434877</c:v>
                </c:pt>
                <c:pt idx="486">
                  <c:v>1.6946204908549152</c:v>
                </c:pt>
                <c:pt idx="487">
                  <c:v>2.0523017924749114</c:v>
                </c:pt>
                <c:pt idx="488">
                  <c:v>0.80073281117057415</c:v>
                </c:pt>
                <c:pt idx="489">
                  <c:v>1.8861149988473236</c:v>
                </c:pt>
                <c:pt idx="490">
                  <c:v>2.8285148067470653</c:v>
                </c:pt>
                <c:pt idx="491">
                  <c:v>1.1533661711725207</c:v>
                </c:pt>
                <c:pt idx="492">
                  <c:v>5.4520710243203666E-2</c:v>
                </c:pt>
                <c:pt idx="493">
                  <c:v>3.4921155685333187</c:v>
                </c:pt>
                <c:pt idx="494">
                  <c:v>1.9493041358915615</c:v>
                </c:pt>
                <c:pt idx="495">
                  <c:v>0.54593423769398541</c:v>
                </c:pt>
                <c:pt idx="496">
                  <c:v>2.6640270538446291</c:v>
                </c:pt>
                <c:pt idx="497">
                  <c:v>2.6890746321285501</c:v>
                </c:pt>
                <c:pt idx="498">
                  <c:v>1.9596990086675528</c:v>
                </c:pt>
                <c:pt idx="499">
                  <c:v>1.4790981426826917</c:v>
                </c:pt>
                <c:pt idx="500">
                  <c:v>2.4742433540363806</c:v>
                </c:pt>
                <c:pt idx="501">
                  <c:v>2.6272116336125708</c:v>
                </c:pt>
                <c:pt idx="502">
                  <c:v>3.0358590120310458</c:v>
                </c:pt>
                <c:pt idx="503">
                  <c:v>3.2101746573802195</c:v>
                </c:pt>
                <c:pt idx="504">
                  <c:v>2.3981282174968825</c:v>
                </c:pt>
                <c:pt idx="505">
                  <c:v>2.7016558172827869</c:v>
                </c:pt>
                <c:pt idx="506">
                  <c:v>2.0384693605126833</c:v>
                </c:pt>
                <c:pt idx="507">
                  <c:v>2.5335403448953744</c:v>
                </c:pt>
                <c:pt idx="508">
                  <c:v>0.80368223916775738</c:v>
                </c:pt>
                <c:pt idx="509">
                  <c:v>2.3768666611184424</c:v>
                </c:pt>
                <c:pt idx="510">
                  <c:v>1.9041283437207732</c:v>
                </c:pt>
                <c:pt idx="511">
                  <c:v>2.1479589957139789</c:v>
                </c:pt>
                <c:pt idx="512">
                  <c:v>2.4725704221078564</c:v>
                </c:pt>
                <c:pt idx="513">
                  <c:v>2.5103872586379885</c:v>
                </c:pt>
                <c:pt idx="514">
                  <c:v>4.1094490693758523</c:v>
                </c:pt>
                <c:pt idx="515">
                  <c:v>1.6083433952154742</c:v>
                </c:pt>
                <c:pt idx="516">
                  <c:v>0.4579640196139288</c:v>
                </c:pt>
                <c:pt idx="517">
                  <c:v>2.9550056418085204</c:v>
                </c:pt>
                <c:pt idx="518">
                  <c:v>2.5315352677518028</c:v>
                </c:pt>
                <c:pt idx="519">
                  <c:v>3.6258875404412567</c:v>
                </c:pt>
                <c:pt idx="520">
                  <c:v>2.5116143925139336</c:v>
                </c:pt>
                <c:pt idx="521">
                  <c:v>1.8583836258291737</c:v>
                </c:pt>
                <c:pt idx="522">
                  <c:v>2.2846208667862089</c:v>
                </c:pt>
                <c:pt idx="523">
                  <c:v>3.6475931721037833</c:v>
                </c:pt>
                <c:pt idx="524">
                  <c:v>2.3370896182671133</c:v>
                </c:pt>
                <c:pt idx="525">
                  <c:v>2.192107665827947</c:v>
                </c:pt>
                <c:pt idx="526">
                  <c:v>2.2435486067546302</c:v>
                </c:pt>
                <c:pt idx="527">
                  <c:v>-0.85205985846028209</c:v>
                </c:pt>
                <c:pt idx="528">
                  <c:v>2.398396434905858</c:v>
                </c:pt>
                <c:pt idx="529">
                  <c:v>2.7781506799672062</c:v>
                </c:pt>
                <c:pt idx="530">
                  <c:v>2.1506711416825968</c:v>
                </c:pt>
                <c:pt idx="531">
                  <c:v>-0.72646152473506009</c:v>
                </c:pt>
                <c:pt idx="532">
                  <c:v>1.9106389438243963</c:v>
                </c:pt>
                <c:pt idx="533">
                  <c:v>-0.47523968682728701</c:v>
                </c:pt>
                <c:pt idx="534">
                  <c:v>-5.0889102014623655E-2</c:v>
                </c:pt>
                <c:pt idx="535">
                  <c:v>3.0469387283840583</c:v>
                </c:pt>
                <c:pt idx="536">
                  <c:v>3.7335848272245662</c:v>
                </c:pt>
                <c:pt idx="537">
                  <c:v>2.0592576075273299</c:v>
                </c:pt>
                <c:pt idx="538">
                  <c:v>2.2356983058666491</c:v>
                </c:pt>
                <c:pt idx="539">
                  <c:v>2.7860362661125695</c:v>
                </c:pt>
                <c:pt idx="540">
                  <c:v>1.2145231557398581</c:v>
                </c:pt>
                <c:pt idx="541">
                  <c:v>2.0183856706592698</c:v>
                </c:pt>
                <c:pt idx="542">
                  <c:v>1.5599161411416291</c:v>
                </c:pt>
                <c:pt idx="543">
                  <c:v>3.2430598851207701</c:v>
                </c:pt>
                <c:pt idx="544">
                  <c:v>1.4327990649785052</c:v>
                </c:pt>
                <c:pt idx="545">
                  <c:v>2.9283648832229718</c:v>
                </c:pt>
                <c:pt idx="546">
                  <c:v>2.3715809767840179</c:v>
                </c:pt>
                <c:pt idx="547">
                  <c:v>2.8293381928067642</c:v>
                </c:pt>
                <c:pt idx="548">
                  <c:v>2.4376549394244234</c:v>
                </c:pt>
                <c:pt idx="549">
                  <c:v>1.2216037940573707</c:v>
                </c:pt>
                <c:pt idx="550">
                  <c:v>3.1437608519784335</c:v>
                </c:pt>
                <c:pt idx="551">
                  <c:v>3.0515043276173364</c:v>
                </c:pt>
                <c:pt idx="552">
                  <c:v>2.0005140149396494</c:v>
                </c:pt>
                <c:pt idx="553">
                  <c:v>2.580067250811275</c:v>
                </c:pt>
                <c:pt idx="554">
                  <c:v>1.6767132589379914</c:v>
                </c:pt>
                <c:pt idx="555">
                  <c:v>2.1386432328995393</c:v>
                </c:pt>
                <c:pt idx="556">
                  <c:v>2.913136263781432</c:v>
                </c:pt>
                <c:pt idx="557">
                  <c:v>-0.42508756102015821</c:v>
                </c:pt>
                <c:pt idx="558">
                  <c:v>1.8713103708897423</c:v>
                </c:pt>
                <c:pt idx="559">
                  <c:v>2.2222560473423516</c:v>
                </c:pt>
                <c:pt idx="560">
                  <c:v>1.8784191528528711</c:v>
                </c:pt>
                <c:pt idx="561">
                  <c:v>2.0746028135065102</c:v>
                </c:pt>
                <c:pt idx="562">
                  <c:v>2.7586257367192077</c:v>
                </c:pt>
                <c:pt idx="563">
                  <c:v>2.9024259261577172</c:v>
                </c:pt>
                <c:pt idx="564">
                  <c:v>2.2280533324430789</c:v>
                </c:pt>
                <c:pt idx="565">
                  <c:v>2.6501875366918317</c:v>
                </c:pt>
                <c:pt idx="566">
                  <c:v>2.6004631186391083</c:v>
                </c:pt>
                <c:pt idx="567">
                  <c:v>1.532042290595393</c:v>
                </c:pt>
                <c:pt idx="568">
                  <c:v>2.4020328207453536</c:v>
                </c:pt>
                <c:pt idx="569">
                  <c:v>1.8161936502384004</c:v>
                </c:pt>
                <c:pt idx="570">
                  <c:v>2.8720435302005223</c:v>
                </c:pt>
                <c:pt idx="571">
                  <c:v>2.4642197910694259</c:v>
                </c:pt>
                <c:pt idx="572">
                  <c:v>2.1018700556785106</c:v>
                </c:pt>
                <c:pt idx="573">
                  <c:v>2.2839497349457427</c:v>
                </c:pt>
                <c:pt idx="574">
                  <c:v>1.7184038995104378</c:v>
                </c:pt>
                <c:pt idx="575">
                  <c:v>2.3518451059577936</c:v>
                </c:pt>
                <c:pt idx="576">
                  <c:v>2.6455965936372485</c:v>
                </c:pt>
                <c:pt idx="577">
                  <c:v>2.6957410090885383</c:v>
                </c:pt>
                <c:pt idx="578">
                  <c:v>3.4532867750160725</c:v>
                </c:pt>
                <c:pt idx="579">
                  <c:v>2.012499138197815</c:v>
                </c:pt>
                <c:pt idx="580">
                  <c:v>1.9430611494945891</c:v>
                </c:pt>
                <c:pt idx="581">
                  <c:v>1.1820288102685486</c:v>
                </c:pt>
                <c:pt idx="582">
                  <c:v>3.1007596164070113</c:v>
                </c:pt>
                <c:pt idx="583">
                  <c:v>2.5794046374113622</c:v>
                </c:pt>
                <c:pt idx="584">
                  <c:v>2.3362218635988885</c:v>
                </c:pt>
                <c:pt idx="585">
                  <c:v>2.5668794373846011</c:v>
                </c:pt>
                <c:pt idx="586">
                  <c:v>1.8363402110062652</c:v>
                </c:pt>
                <c:pt idx="587">
                  <c:v>2.9952620111174113</c:v>
                </c:pt>
                <c:pt idx="588">
                  <c:v>2.253870232239207</c:v>
                </c:pt>
                <c:pt idx="589">
                  <c:v>2.4104254126187561</c:v>
                </c:pt>
                <c:pt idx="590">
                  <c:v>1.8246317486223285</c:v>
                </c:pt>
                <c:pt idx="591">
                  <c:v>2.0969985018573918</c:v>
                </c:pt>
                <c:pt idx="592">
                  <c:v>2.4121486758744171</c:v>
                </c:pt>
                <c:pt idx="593">
                  <c:v>2.3025132288703318</c:v>
                </c:pt>
                <c:pt idx="594">
                  <c:v>1.8113852646454338</c:v>
                </c:pt>
                <c:pt idx="595">
                  <c:v>1.6456545416376434</c:v>
                </c:pt>
                <c:pt idx="596">
                  <c:v>2.0021878883895581</c:v>
                </c:pt>
                <c:pt idx="597">
                  <c:v>2.2986367533939278</c:v>
                </c:pt>
                <c:pt idx="598">
                  <c:v>3.6414477800768101</c:v>
                </c:pt>
                <c:pt idx="599">
                  <c:v>1.850489838733345</c:v>
                </c:pt>
                <c:pt idx="600">
                  <c:v>2.3396781560519133</c:v>
                </c:pt>
                <c:pt idx="601">
                  <c:v>2.3908954695052813</c:v>
                </c:pt>
                <c:pt idx="602">
                  <c:v>2.867895126749866</c:v>
                </c:pt>
                <c:pt idx="603">
                  <c:v>1.2218858236733823</c:v>
                </c:pt>
                <c:pt idx="604">
                  <c:v>2.3250165991853389</c:v>
                </c:pt>
                <c:pt idx="605">
                  <c:v>1.5038381392934639</c:v>
                </c:pt>
                <c:pt idx="606">
                  <c:v>3.1445892927964341</c:v>
                </c:pt>
                <c:pt idx="607">
                  <c:v>2.130686981925888</c:v>
                </c:pt>
                <c:pt idx="608">
                  <c:v>2.3762325369859996</c:v>
                </c:pt>
                <c:pt idx="609">
                  <c:v>1.3434787337750922</c:v>
                </c:pt>
                <c:pt idx="610">
                  <c:v>2.1287110502952351</c:v>
                </c:pt>
                <c:pt idx="611">
                  <c:v>1.881004421748955</c:v>
                </c:pt>
                <c:pt idx="612">
                  <c:v>1.345633758527732</c:v>
                </c:pt>
                <c:pt idx="613">
                  <c:v>1.7076544416793658</c:v>
                </c:pt>
                <c:pt idx="614">
                  <c:v>2.982334551124628</c:v>
                </c:pt>
                <c:pt idx="615">
                  <c:v>2.6362180090371723</c:v>
                </c:pt>
                <c:pt idx="616">
                  <c:v>1.4576728645822206</c:v>
                </c:pt>
                <c:pt idx="617">
                  <c:v>1.8627490239429674</c:v>
                </c:pt>
                <c:pt idx="618">
                  <c:v>2.7486055756772338</c:v>
                </c:pt>
                <c:pt idx="619">
                  <c:v>2.048892524517095</c:v>
                </c:pt>
                <c:pt idx="620">
                  <c:v>3.0903681322888858</c:v>
                </c:pt>
                <c:pt idx="621">
                  <c:v>2.475553857784818</c:v>
                </c:pt>
                <c:pt idx="622">
                  <c:v>1.8292627306357423</c:v>
                </c:pt>
                <c:pt idx="623">
                  <c:v>2.0898960945400469</c:v>
                </c:pt>
                <c:pt idx="624">
                  <c:v>2.3285330969995544</c:v>
                </c:pt>
                <c:pt idx="625">
                  <c:v>1.299384910231864</c:v>
                </c:pt>
                <c:pt idx="626">
                  <c:v>1.3619929116576175</c:v>
                </c:pt>
                <c:pt idx="627">
                  <c:v>1.2227004438035889</c:v>
                </c:pt>
                <c:pt idx="628">
                  <c:v>2.0676994330927032</c:v>
                </c:pt>
                <c:pt idx="629">
                  <c:v>2.2041530760475343</c:v>
                </c:pt>
                <c:pt idx="630">
                  <c:v>0.4796727613144191</c:v>
                </c:pt>
                <c:pt idx="631">
                  <c:v>2.2405328502618271</c:v>
                </c:pt>
                <c:pt idx="632">
                  <c:v>2.4030113067289998</c:v>
                </c:pt>
                <c:pt idx="633">
                  <c:v>1.41975467974475</c:v>
                </c:pt>
                <c:pt idx="634">
                  <c:v>2.4964895363423598</c:v>
                </c:pt>
                <c:pt idx="635">
                  <c:v>2.4091206178160567</c:v>
                </c:pt>
                <c:pt idx="636">
                  <c:v>1.1931992577827268</c:v>
                </c:pt>
                <c:pt idx="637">
                  <c:v>1.7460704201314863</c:v>
                </c:pt>
                <c:pt idx="638">
                  <c:v>2.8977676387523301</c:v>
                </c:pt>
                <c:pt idx="639">
                  <c:v>2.4820602183566094</c:v>
                </c:pt>
                <c:pt idx="640">
                  <c:v>1.739106676932243</c:v>
                </c:pt>
                <c:pt idx="641">
                  <c:v>1.2750064034156492</c:v>
                </c:pt>
                <c:pt idx="642">
                  <c:v>2.406685981661731</c:v>
                </c:pt>
                <c:pt idx="643">
                  <c:v>1.7342342363237124</c:v>
                </c:pt>
                <c:pt idx="644">
                  <c:v>1.37091969150661</c:v>
                </c:pt>
                <c:pt idx="645">
                  <c:v>2.5751908606883442</c:v>
                </c:pt>
                <c:pt idx="646">
                  <c:v>2.2817337752133091</c:v>
                </c:pt>
                <c:pt idx="647">
                  <c:v>2.1189096374200371</c:v>
                </c:pt>
                <c:pt idx="648">
                  <c:v>2.6582346241721777</c:v>
                </c:pt>
                <c:pt idx="649">
                  <c:v>2.8227452369458401</c:v>
                </c:pt>
                <c:pt idx="650">
                  <c:v>3.4957956804394472</c:v>
                </c:pt>
                <c:pt idx="651">
                  <c:v>2.9138438715394677</c:v>
                </c:pt>
                <c:pt idx="652">
                  <c:v>3.2167877732734658</c:v>
                </c:pt>
                <c:pt idx="653">
                  <c:v>2.9860925319076408</c:v>
                </c:pt>
                <c:pt idx="654">
                  <c:v>2.7319892132016186</c:v>
                </c:pt>
                <c:pt idx="655">
                  <c:v>2.3121874033711145</c:v>
                </c:pt>
                <c:pt idx="656">
                  <c:v>2.7050119742541634</c:v>
                </c:pt>
                <c:pt idx="657">
                  <c:v>3.1581230658570778</c:v>
                </c:pt>
                <c:pt idx="658">
                  <c:v>2.7667973071792447</c:v>
                </c:pt>
                <c:pt idx="659">
                  <c:v>2.3419322355996237</c:v>
                </c:pt>
                <c:pt idx="660">
                  <c:v>2.7545354738140615</c:v>
                </c:pt>
                <c:pt idx="661">
                  <c:v>2.6170859793405143</c:v>
                </c:pt>
                <c:pt idx="662">
                  <c:v>2.9786030990311203</c:v>
                </c:pt>
                <c:pt idx="663">
                  <c:v>2.8357214796384764</c:v>
                </c:pt>
                <c:pt idx="664">
                  <c:v>3.4263588359815014</c:v>
                </c:pt>
                <c:pt idx="665">
                  <c:v>2.9894674902154925</c:v>
                </c:pt>
                <c:pt idx="666">
                  <c:v>3.3795402571057207</c:v>
                </c:pt>
                <c:pt idx="667">
                  <c:v>2.8623240807685688</c:v>
                </c:pt>
                <c:pt idx="668">
                  <c:v>2.9529936846126659</c:v>
                </c:pt>
                <c:pt idx="669">
                  <c:v>2.7209513287516778</c:v>
                </c:pt>
                <c:pt idx="670">
                  <c:v>2.2443456882819497</c:v>
                </c:pt>
                <c:pt idx="671">
                  <c:v>3.1804351830047102</c:v>
                </c:pt>
                <c:pt idx="672">
                  <c:v>2.7318824332827649</c:v>
                </c:pt>
                <c:pt idx="673">
                  <c:v>2.665337490923366</c:v>
                </c:pt>
                <c:pt idx="674">
                  <c:v>2.5618701826946211</c:v>
                </c:pt>
                <c:pt idx="675">
                  <c:v>2.1845494999341004</c:v>
                </c:pt>
                <c:pt idx="676">
                  <c:v>3.4459360835362163</c:v>
                </c:pt>
                <c:pt idx="677">
                  <c:v>2.2360117076970463</c:v>
                </c:pt>
                <c:pt idx="678">
                  <c:v>2.6200475482412529</c:v>
                </c:pt>
                <c:pt idx="679">
                  <c:v>2.6548151842789673</c:v>
                </c:pt>
                <c:pt idx="680">
                  <c:v>2.7123856264827779</c:v>
                </c:pt>
                <c:pt idx="681">
                  <c:v>3.2819768351192939</c:v>
                </c:pt>
                <c:pt idx="682">
                  <c:v>2.1415564281715596</c:v>
                </c:pt>
                <c:pt idx="683">
                  <c:v>3.0054489955249535</c:v>
                </c:pt>
                <c:pt idx="684">
                  <c:v>2.5817448704540782</c:v>
                </c:pt>
                <c:pt idx="685">
                  <c:v>2.6715889295063042</c:v>
                </c:pt>
                <c:pt idx="686">
                  <c:v>2.3089682565983836</c:v>
                </c:pt>
                <c:pt idx="687">
                  <c:v>2.9934673068204498</c:v>
                </c:pt>
                <c:pt idx="688">
                  <c:v>3.5067674377149873</c:v>
                </c:pt>
                <c:pt idx="689">
                  <c:v>2.9332111033813573</c:v>
                </c:pt>
                <c:pt idx="690">
                  <c:v>1.8936588700943917</c:v>
                </c:pt>
                <c:pt idx="691">
                  <c:v>1.8047225895105785</c:v>
                </c:pt>
                <c:pt idx="692">
                  <c:v>3.4157656833300836</c:v>
                </c:pt>
                <c:pt idx="693">
                  <c:v>3.0369337368329949</c:v>
                </c:pt>
                <c:pt idx="694">
                  <c:v>2.5217945901361634</c:v>
                </c:pt>
                <c:pt idx="695">
                  <c:v>1.9593343843662832</c:v>
                </c:pt>
                <c:pt idx="696">
                  <c:v>3.4701042082764508</c:v>
                </c:pt>
                <c:pt idx="697">
                  <c:v>2.6944985336784057</c:v>
                </c:pt>
                <c:pt idx="698">
                  <c:v>3.1594584330297382</c:v>
                </c:pt>
                <c:pt idx="699">
                  <c:v>2.727088452456385</c:v>
                </c:pt>
                <c:pt idx="700">
                  <c:v>3.1705581142306496</c:v>
                </c:pt>
                <c:pt idx="701">
                  <c:v>2.7174392323251295</c:v>
                </c:pt>
                <c:pt idx="702">
                  <c:v>2.7013447622289832</c:v>
                </c:pt>
                <c:pt idx="703">
                  <c:v>2.6232040669704766</c:v>
                </c:pt>
                <c:pt idx="704">
                  <c:v>2.2494612115047818</c:v>
                </c:pt>
                <c:pt idx="705">
                  <c:v>2.4830204089405781</c:v>
                </c:pt>
                <c:pt idx="706">
                  <c:v>2.6981268850225595</c:v>
                </c:pt>
                <c:pt idx="707">
                  <c:v>2.7794881334589197</c:v>
                </c:pt>
                <c:pt idx="708">
                  <c:v>2.1022702552590964</c:v>
                </c:pt>
                <c:pt idx="709">
                  <c:v>2.1548738899567605</c:v>
                </c:pt>
                <c:pt idx="710">
                  <c:v>2.2515307783377771</c:v>
                </c:pt>
                <c:pt idx="711">
                  <c:v>1.9689602072455765</c:v>
                </c:pt>
                <c:pt idx="712">
                  <c:v>2.6392154525926452</c:v>
                </c:pt>
                <c:pt idx="713">
                  <c:v>2.382430431213149</c:v>
                </c:pt>
                <c:pt idx="714">
                  <c:v>3.1224482458463463</c:v>
                </c:pt>
                <c:pt idx="715">
                  <c:v>2.7274469502068515</c:v>
                </c:pt>
                <c:pt idx="716">
                  <c:v>3.6617567377661446</c:v>
                </c:pt>
                <c:pt idx="717">
                  <c:v>2.7646509574643563</c:v>
                </c:pt>
                <c:pt idx="718">
                  <c:v>1.8708838617413719</c:v>
                </c:pt>
                <c:pt idx="719">
                  <c:v>3.030401371194364</c:v>
                </c:pt>
                <c:pt idx="720">
                  <c:v>2.2877437104657501</c:v>
                </c:pt>
                <c:pt idx="721">
                  <c:v>2.7044642485834176</c:v>
                </c:pt>
                <c:pt idx="722">
                  <c:v>3.4347615729211611</c:v>
                </c:pt>
                <c:pt idx="723">
                  <c:v>2.4979379745570274</c:v>
                </c:pt>
                <c:pt idx="724">
                  <c:v>3.119649235407989</c:v>
                </c:pt>
                <c:pt idx="725">
                  <c:v>2.3626203495038203</c:v>
                </c:pt>
                <c:pt idx="726">
                  <c:v>2.6469819953700608</c:v>
                </c:pt>
                <c:pt idx="727">
                  <c:v>3.7082101179701956</c:v>
                </c:pt>
                <c:pt idx="728">
                  <c:v>2.4454451895002065</c:v>
                </c:pt>
                <c:pt idx="729">
                  <c:v>2.4143448154132887</c:v>
                </c:pt>
                <c:pt idx="730">
                  <c:v>2.3889741686466053</c:v>
                </c:pt>
                <c:pt idx="731">
                  <c:v>2.7629382182921183</c:v>
                </c:pt>
                <c:pt idx="732">
                  <c:v>2.5853402812003328</c:v>
                </c:pt>
                <c:pt idx="733">
                  <c:v>2.7572116215079276</c:v>
                </c:pt>
                <c:pt idx="734">
                  <c:v>2.5901135132689537</c:v>
                </c:pt>
                <c:pt idx="735">
                  <c:v>2.4293302145029094</c:v>
                </c:pt>
                <c:pt idx="736">
                  <c:v>2.3525892891592504</c:v>
                </c:pt>
                <c:pt idx="737">
                  <c:v>2.9152923106274526</c:v>
                </c:pt>
                <c:pt idx="738">
                  <c:v>2.8840942319930361</c:v>
                </c:pt>
                <c:pt idx="739">
                  <c:v>2.5161052890414624</c:v>
                </c:pt>
                <c:pt idx="740">
                  <c:v>3.0002605430960521</c:v>
                </c:pt>
                <c:pt idx="741">
                  <c:v>3.3675541777677038</c:v>
                </c:pt>
                <c:pt idx="742">
                  <c:v>2.586853019620567</c:v>
                </c:pt>
                <c:pt idx="743">
                  <c:v>2.6188125322370222</c:v>
                </c:pt>
                <c:pt idx="744">
                  <c:v>2.6478089117949417</c:v>
                </c:pt>
                <c:pt idx="745">
                  <c:v>3.0902610633844607</c:v>
                </c:pt>
                <c:pt idx="746">
                  <c:v>2.3539944454012409</c:v>
                </c:pt>
                <c:pt idx="747">
                  <c:v>2.3543621303943119</c:v>
                </c:pt>
                <c:pt idx="748">
                  <c:v>2.67975095748251</c:v>
                </c:pt>
                <c:pt idx="749">
                  <c:v>2.4252857667251684</c:v>
                </c:pt>
                <c:pt idx="750">
                  <c:v>2.5496347392075922</c:v>
                </c:pt>
                <c:pt idx="751">
                  <c:v>3.1227340141113262</c:v>
                </c:pt>
                <c:pt idx="752">
                  <c:v>2.5045666805181179</c:v>
                </c:pt>
                <c:pt idx="753">
                  <c:v>2.6423566901287519</c:v>
                </c:pt>
                <c:pt idx="754">
                  <c:v>2.4474483446819457</c:v>
                </c:pt>
                <c:pt idx="755">
                  <c:v>2.4153449903393529</c:v>
                </c:pt>
                <c:pt idx="756">
                  <c:v>2.5926732873501188</c:v>
                </c:pt>
                <c:pt idx="757">
                  <c:v>3.0222943461218548</c:v>
                </c:pt>
                <c:pt idx="758">
                  <c:v>2.985855429180658</c:v>
                </c:pt>
                <c:pt idx="759">
                  <c:v>3.0442988034489256</c:v>
                </c:pt>
                <c:pt idx="760">
                  <c:v>2.0418767712175483</c:v>
                </c:pt>
                <c:pt idx="761">
                  <c:v>2.2042739655523298</c:v>
                </c:pt>
                <c:pt idx="762">
                  <c:v>2.6408293598899539</c:v>
                </c:pt>
                <c:pt idx="763">
                  <c:v>2.8345600758024228</c:v>
                </c:pt>
                <c:pt idx="764">
                  <c:v>2.5599353754076137</c:v>
                </c:pt>
                <c:pt idx="765">
                  <c:v>2.8390636788769212</c:v>
                </c:pt>
                <c:pt idx="766">
                  <c:v>2.3547278182842026</c:v>
                </c:pt>
                <c:pt idx="767">
                  <c:v>3.0864645767229089</c:v>
                </c:pt>
                <c:pt idx="768">
                  <c:v>2.759195266820381</c:v>
                </c:pt>
                <c:pt idx="769">
                  <c:v>2.7341385243314451</c:v>
                </c:pt>
                <c:pt idx="770">
                  <c:v>2.1198460503125047</c:v>
                </c:pt>
                <c:pt idx="771">
                  <c:v>3.2996069064287794</c:v>
                </c:pt>
                <c:pt idx="772">
                  <c:v>3.0694010218940719</c:v>
                </c:pt>
                <c:pt idx="773">
                  <c:v>2.3101737133135578</c:v>
                </c:pt>
                <c:pt idx="774">
                  <c:v>2.3278877024661164</c:v>
                </c:pt>
                <c:pt idx="775">
                  <c:v>2.767819602834491</c:v>
                </c:pt>
                <c:pt idx="776">
                  <c:v>2.8902370924573404</c:v>
                </c:pt>
                <c:pt idx="777">
                  <c:v>2.3258356230941417</c:v>
                </c:pt>
                <c:pt idx="778">
                  <c:v>2.7016090753390611</c:v>
                </c:pt>
                <c:pt idx="779">
                  <c:v>2.8458943452475598</c:v>
                </c:pt>
                <c:pt idx="780">
                  <c:v>2.7950117185204602</c:v>
                </c:pt>
                <c:pt idx="781">
                  <c:v>2.0462597232263158</c:v>
                </c:pt>
                <c:pt idx="782">
                  <c:v>2.3652592716759591</c:v>
                </c:pt>
                <c:pt idx="783">
                  <c:v>3.5007643453236392</c:v>
                </c:pt>
                <c:pt idx="784">
                  <c:v>2.3912136384859717</c:v>
                </c:pt>
                <c:pt idx="785">
                  <c:v>2.506206748064415</c:v>
                </c:pt>
                <c:pt idx="786">
                  <c:v>2.4529487249943647</c:v>
                </c:pt>
                <c:pt idx="787">
                  <c:v>2.5837975581633756</c:v>
                </c:pt>
                <c:pt idx="788">
                  <c:v>2.7402562249453086</c:v>
                </c:pt>
                <c:pt idx="789">
                  <c:v>2.5441790361295884</c:v>
                </c:pt>
                <c:pt idx="790">
                  <c:v>2.5378639360057171</c:v>
                </c:pt>
                <c:pt idx="791">
                  <c:v>1.9835737720492617</c:v>
                </c:pt>
                <c:pt idx="792">
                  <c:v>3.0488495004805505</c:v>
                </c:pt>
                <c:pt idx="793">
                  <c:v>2.3826726959051068</c:v>
                </c:pt>
                <c:pt idx="794">
                  <c:v>3.0700062429467088</c:v>
                </c:pt>
                <c:pt idx="795">
                  <c:v>2.4107809769744057</c:v>
                </c:pt>
                <c:pt idx="796">
                  <c:v>2.3505442350237873</c:v>
                </c:pt>
                <c:pt idx="797">
                  <c:v>2.8903139614229647</c:v>
                </c:pt>
                <c:pt idx="798">
                  <c:v>2.6461179923776221</c:v>
                </c:pt>
                <c:pt idx="799">
                  <c:v>2.8018538862810445</c:v>
                </c:pt>
                <c:pt idx="800">
                  <c:v>2.1878939060171327</c:v>
                </c:pt>
                <c:pt idx="801">
                  <c:v>3.0639448235358815</c:v>
                </c:pt>
                <c:pt idx="802">
                  <c:v>2.3194677423402679</c:v>
                </c:pt>
                <c:pt idx="803">
                  <c:v>2.865911424671054</c:v>
                </c:pt>
                <c:pt idx="804">
                  <c:v>2.402848670937642</c:v>
                </c:pt>
                <c:pt idx="805">
                  <c:v>2.412115010218105</c:v>
                </c:pt>
                <c:pt idx="806">
                  <c:v>2.5505603983059162</c:v>
                </c:pt>
                <c:pt idx="807">
                  <c:v>2.9907203039151473</c:v>
                </c:pt>
                <c:pt idx="808">
                  <c:v>2.3994004940727351</c:v>
                </c:pt>
                <c:pt idx="809">
                  <c:v>2.3802568633742842</c:v>
                </c:pt>
                <c:pt idx="810">
                  <c:v>2.4157854622378632</c:v>
                </c:pt>
                <c:pt idx="811">
                  <c:v>2.6790622344642996</c:v>
                </c:pt>
                <c:pt idx="812">
                  <c:v>3.3824732776407118</c:v>
                </c:pt>
                <c:pt idx="813">
                  <c:v>2.4825255951052214</c:v>
                </c:pt>
                <c:pt idx="814">
                  <c:v>2.2256074488057704</c:v>
                </c:pt>
                <c:pt idx="815">
                  <c:v>2.6030081949348176</c:v>
                </c:pt>
                <c:pt idx="816">
                  <c:v>2.8843094309219137</c:v>
                </c:pt>
                <c:pt idx="817">
                  <c:v>2.5888606697802103</c:v>
                </c:pt>
                <c:pt idx="818">
                  <c:v>2.3997717242890757</c:v>
                </c:pt>
                <c:pt idx="819">
                  <c:v>2.6120782749315024</c:v>
                </c:pt>
                <c:pt idx="820">
                  <c:v>2.3941965852414602</c:v>
                </c:pt>
                <c:pt idx="821">
                  <c:v>2.2154707454213538</c:v>
                </c:pt>
                <c:pt idx="822">
                  <c:v>2.5005546946195478</c:v>
                </c:pt>
                <c:pt idx="823">
                  <c:v>2.6323213299358925</c:v>
                </c:pt>
                <c:pt idx="824">
                  <c:v>2.6810227343375312</c:v>
                </c:pt>
                <c:pt idx="825">
                  <c:v>2.270930566354012</c:v>
                </c:pt>
                <c:pt idx="826">
                  <c:v>2.4632028625178757</c:v>
                </c:pt>
                <c:pt idx="827">
                  <c:v>2.3371896346131518</c:v>
                </c:pt>
                <c:pt idx="828">
                  <c:v>2.6752149169622048</c:v>
                </c:pt>
                <c:pt idx="829">
                  <c:v>2.7882305335772215</c:v>
                </c:pt>
                <c:pt idx="830">
                  <c:v>2.4141847579162214</c:v>
                </c:pt>
                <c:pt idx="831">
                  <c:v>3.1409276216783071</c:v>
                </c:pt>
                <c:pt idx="832">
                  <c:v>2.0794790397062304</c:v>
                </c:pt>
                <c:pt idx="833">
                  <c:v>2.5613966855636048</c:v>
                </c:pt>
                <c:pt idx="834">
                  <c:v>2.7399567220033707</c:v>
                </c:pt>
                <c:pt idx="835">
                  <c:v>1.7391688782644432</c:v>
                </c:pt>
                <c:pt idx="836">
                  <c:v>2.0041786332346923</c:v>
                </c:pt>
                <c:pt idx="837">
                  <c:v>2.8622516759930923</c:v>
                </c:pt>
                <c:pt idx="838">
                  <c:v>2.5756417518841763</c:v>
                </c:pt>
                <c:pt idx="839">
                  <c:v>2.2443383211602255</c:v>
                </c:pt>
                <c:pt idx="840">
                  <c:v>2.4574427106613683</c:v>
                </c:pt>
                <c:pt idx="841">
                  <c:v>2.3350623938053565</c:v>
                </c:pt>
                <c:pt idx="842">
                  <c:v>2.945040534363033</c:v>
                </c:pt>
                <c:pt idx="843">
                  <c:v>2.6888510960692122</c:v>
                </c:pt>
                <c:pt idx="844">
                  <c:v>2.4337684908835771</c:v>
                </c:pt>
                <c:pt idx="845">
                  <c:v>2.5559965161025913</c:v>
                </c:pt>
                <c:pt idx="846">
                  <c:v>2.3147812853822636</c:v>
                </c:pt>
                <c:pt idx="847">
                  <c:v>2.6891622882648085</c:v>
                </c:pt>
                <c:pt idx="848">
                  <c:v>2.9542022691025287</c:v>
                </c:pt>
                <c:pt idx="849">
                  <c:v>2.363089594188601</c:v>
                </c:pt>
                <c:pt idx="850">
                  <c:v>2.5157236223691828</c:v>
                </c:pt>
                <c:pt idx="851">
                  <c:v>2.6385295849748291</c:v>
                </c:pt>
                <c:pt idx="852">
                  <c:v>2.3003287772744452</c:v>
                </c:pt>
                <c:pt idx="853">
                  <c:v>2.6957450012213315</c:v>
                </c:pt>
                <c:pt idx="854">
                  <c:v>1.947554061117907</c:v>
                </c:pt>
                <c:pt idx="855">
                  <c:v>2.4809060186762228</c:v>
                </c:pt>
                <c:pt idx="856">
                  <c:v>2.344061209319515</c:v>
                </c:pt>
                <c:pt idx="857">
                  <c:v>3.0860305856739969</c:v>
                </c:pt>
                <c:pt idx="858">
                  <c:v>3.0618345582002644</c:v>
                </c:pt>
                <c:pt idx="859">
                  <c:v>2.6597969248117721</c:v>
                </c:pt>
                <c:pt idx="860">
                  <c:v>2.7520601654448957</c:v>
                </c:pt>
                <c:pt idx="861">
                  <c:v>3.1271940991943992</c:v>
                </c:pt>
                <c:pt idx="862">
                  <c:v>2.9198214720336506</c:v>
                </c:pt>
                <c:pt idx="863">
                  <c:v>2.8051361098588652</c:v>
                </c:pt>
                <c:pt idx="864">
                  <c:v>2.8636943967433193</c:v>
                </c:pt>
                <c:pt idx="865">
                  <c:v>2.2153623207231172</c:v>
                </c:pt>
                <c:pt idx="866">
                  <c:v>2.3453935234393959</c:v>
                </c:pt>
                <c:pt idx="867">
                  <c:v>2.3851844479651718</c:v>
                </c:pt>
                <c:pt idx="868">
                  <c:v>2.4776243698428146</c:v>
                </c:pt>
                <c:pt idx="869">
                  <c:v>2.5503034983668718</c:v>
                </c:pt>
                <c:pt idx="870">
                  <c:v>2.4691158850766675</c:v>
                </c:pt>
                <c:pt idx="871">
                  <c:v>1.9454377845006741</c:v>
                </c:pt>
                <c:pt idx="872">
                  <c:v>2.0863841079090086</c:v>
                </c:pt>
                <c:pt idx="873">
                  <c:v>2.4513254684732542</c:v>
                </c:pt>
                <c:pt idx="874">
                  <c:v>2.722275104627724</c:v>
                </c:pt>
                <c:pt idx="875">
                  <c:v>2.7269069133140689</c:v>
                </c:pt>
                <c:pt idx="876">
                  <c:v>2.7401120810794839</c:v>
                </c:pt>
                <c:pt idx="877">
                  <c:v>2.898241733974309</c:v>
                </c:pt>
                <c:pt idx="878">
                  <c:v>2.8840852144800997</c:v>
                </c:pt>
                <c:pt idx="879">
                  <c:v>2.429354899761158</c:v>
                </c:pt>
                <c:pt idx="880">
                  <c:v>2.2133953200040355</c:v>
                </c:pt>
                <c:pt idx="881">
                  <c:v>2.8684070416432417</c:v>
                </c:pt>
                <c:pt idx="882">
                  <c:v>2.4812800357832017</c:v>
                </c:pt>
                <c:pt idx="883">
                  <c:v>2.521290696942811</c:v>
                </c:pt>
                <c:pt idx="884">
                  <c:v>2.6366619929744379</c:v>
                </c:pt>
                <c:pt idx="885">
                  <c:v>2.4275986520362087</c:v>
                </c:pt>
                <c:pt idx="886">
                  <c:v>2.9941578289233797</c:v>
                </c:pt>
                <c:pt idx="887">
                  <c:v>3.041489887952344</c:v>
                </c:pt>
                <c:pt idx="888">
                  <c:v>2.1798795654408019</c:v>
                </c:pt>
                <c:pt idx="889">
                  <c:v>2.725538582932455</c:v>
                </c:pt>
                <c:pt idx="890">
                  <c:v>2.5937671622032394</c:v>
                </c:pt>
                <c:pt idx="891">
                  <c:v>2.5941156308348088</c:v>
                </c:pt>
                <c:pt idx="892">
                  <c:v>1.9932470220166394</c:v>
                </c:pt>
                <c:pt idx="893">
                  <c:v>2.6003363115302536</c:v>
                </c:pt>
                <c:pt idx="894">
                  <c:v>2.1519333597639698</c:v>
                </c:pt>
                <c:pt idx="895">
                  <c:v>2.1204564193319517</c:v>
                </c:pt>
                <c:pt idx="896">
                  <c:v>2.0867743155648579</c:v>
                </c:pt>
                <c:pt idx="897">
                  <c:v>2.9484768414214879</c:v>
                </c:pt>
                <c:pt idx="898">
                  <c:v>2.413330631731311</c:v>
                </c:pt>
                <c:pt idx="899">
                  <c:v>2.8056311729945183</c:v>
                </c:pt>
                <c:pt idx="900">
                  <c:v>2.6439249025994624</c:v>
                </c:pt>
                <c:pt idx="901">
                  <c:v>2.4365043421528716</c:v>
                </c:pt>
                <c:pt idx="902">
                  <c:v>2.3199069618585373</c:v>
                </c:pt>
                <c:pt idx="903">
                  <c:v>2.3629423977012238</c:v>
                </c:pt>
                <c:pt idx="904">
                  <c:v>2.2074974560453806</c:v>
                </c:pt>
                <c:pt idx="905">
                  <c:v>2.5503341533625803</c:v>
                </c:pt>
                <c:pt idx="906">
                  <c:v>3.1841813561863685</c:v>
                </c:pt>
                <c:pt idx="907">
                  <c:v>2.5794500966232312</c:v>
                </c:pt>
                <c:pt idx="908">
                  <c:v>2.4212026147055599</c:v>
                </c:pt>
                <c:pt idx="909">
                  <c:v>2.5223350394581634</c:v>
                </c:pt>
                <c:pt idx="910">
                  <c:v>2.4178258994655177</c:v>
                </c:pt>
                <c:pt idx="911">
                  <c:v>2.6480338904528367</c:v>
                </c:pt>
                <c:pt idx="912">
                  <c:v>2.744578182233981</c:v>
                </c:pt>
                <c:pt idx="913">
                  <c:v>2.709544350688287</c:v>
                </c:pt>
                <c:pt idx="914">
                  <c:v>2.3521022218312075</c:v>
                </c:pt>
                <c:pt idx="915">
                  <c:v>2.334893632067192</c:v>
                </c:pt>
                <c:pt idx="916">
                  <c:v>2.2560945432612334</c:v>
                </c:pt>
                <c:pt idx="917">
                  <c:v>2.7815703170566684</c:v>
                </c:pt>
                <c:pt idx="918">
                  <c:v>2.3961409360380683</c:v>
                </c:pt>
                <c:pt idx="919">
                  <c:v>2.4371600177199362</c:v>
                </c:pt>
                <c:pt idx="920">
                  <c:v>2.4708230238690887</c:v>
                </c:pt>
                <c:pt idx="921">
                  <c:v>2.6852683051987811</c:v>
                </c:pt>
                <c:pt idx="922">
                  <c:v>2.6297929623887177</c:v>
                </c:pt>
                <c:pt idx="923">
                  <c:v>2.2348710748353815</c:v>
                </c:pt>
                <c:pt idx="924">
                  <c:v>2.5802005905735537</c:v>
                </c:pt>
                <c:pt idx="925">
                  <c:v>2.6204093209828465</c:v>
                </c:pt>
                <c:pt idx="926">
                  <c:v>2.1164040924730378</c:v>
                </c:pt>
                <c:pt idx="927">
                  <c:v>2.4367551767046955</c:v>
                </c:pt>
                <c:pt idx="928">
                  <c:v>2.7435185506477309</c:v>
                </c:pt>
                <c:pt idx="929">
                  <c:v>2.4850474346449207</c:v>
                </c:pt>
                <c:pt idx="930">
                  <c:v>2.5427253884924359</c:v>
                </c:pt>
                <c:pt idx="931">
                  <c:v>2.214401709575597</c:v>
                </c:pt>
                <c:pt idx="932">
                  <c:v>2.3715722299318336</c:v>
                </c:pt>
                <c:pt idx="933">
                  <c:v>2.1836237663893234</c:v>
                </c:pt>
                <c:pt idx="934">
                  <c:v>2.5384321141222168</c:v>
                </c:pt>
                <c:pt idx="935">
                  <c:v>2.5260025368223933</c:v>
                </c:pt>
                <c:pt idx="936">
                  <c:v>2.5929793215934742</c:v>
                </c:pt>
                <c:pt idx="937">
                  <c:v>2.4993238963574669</c:v>
                </c:pt>
                <c:pt idx="938">
                  <c:v>2.4210268368961212</c:v>
                </c:pt>
                <c:pt idx="939">
                  <c:v>2.2899658185443146</c:v>
                </c:pt>
                <c:pt idx="940">
                  <c:v>2.1458313073919943</c:v>
                </c:pt>
                <c:pt idx="941">
                  <c:v>2.5608153270608622</c:v>
                </c:pt>
                <c:pt idx="942">
                  <c:v>2.4359559602840535</c:v>
                </c:pt>
                <c:pt idx="943">
                  <c:v>2.5243298995482704</c:v>
                </c:pt>
                <c:pt idx="944">
                  <c:v>2.2676916245923486</c:v>
                </c:pt>
                <c:pt idx="945">
                  <c:v>2.5875859095286198</c:v>
                </c:pt>
                <c:pt idx="946">
                  <c:v>2.5138981479326077</c:v>
                </c:pt>
                <c:pt idx="947">
                  <c:v>2.4627982769311529</c:v>
                </c:pt>
                <c:pt idx="948">
                  <c:v>2.8409365768619268</c:v>
                </c:pt>
                <c:pt idx="949">
                  <c:v>2.4197818325582259</c:v>
                </c:pt>
                <c:pt idx="950">
                  <c:v>2.547031034358155</c:v>
                </c:pt>
                <c:pt idx="951">
                  <c:v>2.6470629081867929</c:v>
                </c:pt>
                <c:pt idx="952">
                  <c:v>2.1257767386167554</c:v>
                </c:pt>
                <c:pt idx="953">
                  <c:v>2.2597878223438888</c:v>
                </c:pt>
                <c:pt idx="954">
                  <c:v>2.2352766317102719</c:v>
                </c:pt>
                <c:pt idx="955">
                  <c:v>2.764238349233235</c:v>
                </c:pt>
                <c:pt idx="956">
                  <c:v>2.5058416303524811</c:v>
                </c:pt>
                <c:pt idx="957">
                  <c:v>2.6774478191995579</c:v>
                </c:pt>
                <c:pt idx="958">
                  <c:v>2.5508311607475291</c:v>
                </c:pt>
                <c:pt idx="959">
                  <c:v>2.6049679572524012</c:v>
                </c:pt>
                <c:pt idx="960">
                  <c:v>2.2853316085161497</c:v>
                </c:pt>
                <c:pt idx="961">
                  <c:v>2.3913580670868551</c:v>
                </c:pt>
                <c:pt idx="962">
                  <c:v>2.6038947407583435</c:v>
                </c:pt>
                <c:pt idx="963">
                  <c:v>2.4699688814833656</c:v>
                </c:pt>
                <c:pt idx="964">
                  <c:v>2.2807823799905891</c:v>
                </c:pt>
                <c:pt idx="965">
                  <c:v>2.0448708791024055</c:v>
                </c:pt>
                <c:pt idx="966">
                  <c:v>2.4131028253045272</c:v>
                </c:pt>
                <c:pt idx="967">
                  <c:v>2.3776938888448953</c:v>
                </c:pt>
                <c:pt idx="968">
                  <c:v>2.6418647815868832</c:v>
                </c:pt>
                <c:pt idx="969">
                  <c:v>2.3855097115173232</c:v>
                </c:pt>
                <c:pt idx="970">
                  <c:v>2.6832537903182647</c:v>
                </c:pt>
                <c:pt idx="971">
                  <c:v>2.5401573540695068</c:v>
                </c:pt>
                <c:pt idx="972">
                  <c:v>2.3474715463072995</c:v>
                </c:pt>
                <c:pt idx="973">
                  <c:v>2.4940222078918612</c:v>
                </c:pt>
                <c:pt idx="974">
                  <c:v>2.6014551422080148</c:v>
                </c:pt>
                <c:pt idx="975">
                  <c:v>2.6966905168604249</c:v>
                </c:pt>
                <c:pt idx="976">
                  <c:v>2.1793069900408728</c:v>
                </c:pt>
                <c:pt idx="977">
                  <c:v>2.6459959014953576</c:v>
                </c:pt>
                <c:pt idx="978">
                  <c:v>2.4094489869835201</c:v>
                </c:pt>
                <c:pt idx="979">
                  <c:v>2.2658560155163108</c:v>
                </c:pt>
                <c:pt idx="980">
                  <c:v>2.6421954071706071</c:v>
                </c:pt>
                <c:pt idx="981">
                  <c:v>2.464012160302111</c:v>
                </c:pt>
                <c:pt idx="982">
                  <c:v>2.5110911460201719</c:v>
                </c:pt>
                <c:pt idx="983">
                  <c:v>2.458038035577482</c:v>
                </c:pt>
                <c:pt idx="984">
                  <c:v>2.3125319552290335</c:v>
                </c:pt>
                <c:pt idx="985">
                  <c:v>2.3621669401881915</c:v>
                </c:pt>
                <c:pt idx="986">
                  <c:v>2.3217862994260345</c:v>
                </c:pt>
                <c:pt idx="987">
                  <c:v>2.3038675342758372</c:v>
                </c:pt>
                <c:pt idx="988">
                  <c:v>2.251747545022166</c:v>
                </c:pt>
                <c:pt idx="989">
                  <c:v>2.2454665536226481</c:v>
                </c:pt>
                <c:pt idx="990">
                  <c:v>2.4204514283513596</c:v>
                </c:pt>
                <c:pt idx="991">
                  <c:v>2.3710691172464049</c:v>
                </c:pt>
                <c:pt idx="992">
                  <c:v>2.2825713545484736</c:v>
                </c:pt>
                <c:pt idx="993">
                  <c:v>2.2146698279501242</c:v>
                </c:pt>
                <c:pt idx="994">
                  <c:v>2.4881537067629873</c:v>
                </c:pt>
                <c:pt idx="995">
                  <c:v>2.5127648552237121</c:v>
                </c:pt>
                <c:pt idx="996">
                  <c:v>2.3968034878036288</c:v>
                </c:pt>
                <c:pt idx="997">
                  <c:v>2.4094715095778301</c:v>
                </c:pt>
                <c:pt idx="998">
                  <c:v>2.1139028192023495</c:v>
                </c:pt>
                <c:pt idx="999">
                  <c:v>2.8085516233014136</c:v>
                </c:pt>
                <c:pt idx="1000">
                  <c:v>2.6250727674627163</c:v>
                </c:pt>
                <c:pt idx="1001">
                  <c:v>2.2597621278039015</c:v>
                </c:pt>
                <c:pt idx="1002">
                  <c:v>2.5646342828938451</c:v>
                </c:pt>
                <c:pt idx="1003">
                  <c:v>2.5693794756861688</c:v>
                </c:pt>
                <c:pt idx="1004">
                  <c:v>2.5520298950707634</c:v>
                </c:pt>
                <c:pt idx="1005">
                  <c:v>2.5432017176322792</c:v>
                </c:pt>
                <c:pt idx="1006">
                  <c:v>2.4496292782459497</c:v>
                </c:pt>
                <c:pt idx="1007">
                  <c:v>2.0032348942905482</c:v>
                </c:pt>
                <c:pt idx="1008">
                  <c:v>2.633842344095513</c:v>
                </c:pt>
                <c:pt idx="1009">
                  <c:v>1.8904152287810461</c:v>
                </c:pt>
                <c:pt idx="1010">
                  <c:v>2.3643527006138774</c:v>
                </c:pt>
                <c:pt idx="1011">
                  <c:v>2.4583318220914885</c:v>
                </c:pt>
                <c:pt idx="1012">
                  <c:v>2.2319691815960825</c:v>
                </c:pt>
                <c:pt idx="1013">
                  <c:v>2.8091115038283405</c:v>
                </c:pt>
                <c:pt idx="1014">
                  <c:v>2.1981095802409043</c:v>
                </c:pt>
                <c:pt idx="1015">
                  <c:v>2.5642355485793864</c:v>
                </c:pt>
                <c:pt idx="1016">
                  <c:v>2.2434296836800929</c:v>
                </c:pt>
                <c:pt idx="1017">
                  <c:v>2.8019213571887991</c:v>
                </c:pt>
                <c:pt idx="1018">
                  <c:v>2.5791033047944185</c:v>
                </c:pt>
                <c:pt idx="1019">
                  <c:v>2.3220995854381532</c:v>
                </c:pt>
                <c:pt idx="1020">
                  <c:v>2.3606467441450003</c:v>
                </c:pt>
                <c:pt idx="1021">
                  <c:v>2.4878849007732722</c:v>
                </c:pt>
                <c:pt idx="1022">
                  <c:v>2.2739984344933917</c:v>
                </c:pt>
                <c:pt idx="1023">
                  <c:v>2.4261339260291823</c:v>
                </c:pt>
                <c:pt idx="1024">
                  <c:v>2.6835059379812698</c:v>
                </c:pt>
                <c:pt idx="1025">
                  <c:v>2.483034511257749</c:v>
                </c:pt>
                <c:pt idx="1026">
                  <c:v>2.568972746290958</c:v>
                </c:pt>
                <c:pt idx="1027">
                  <c:v>2.4777211185094181</c:v>
                </c:pt>
                <c:pt idx="1028">
                  <c:v>2.2624178498241685</c:v>
                </c:pt>
                <c:pt idx="1029">
                  <c:v>2.6211797819242308</c:v>
                </c:pt>
                <c:pt idx="1030">
                  <c:v>2.2021887254831771</c:v>
                </c:pt>
                <c:pt idx="1031">
                  <c:v>2.5020128752382025</c:v>
                </c:pt>
                <c:pt idx="1032">
                  <c:v>2.4501619935907737</c:v>
                </c:pt>
                <c:pt idx="1033">
                  <c:v>2.9230746642553882</c:v>
                </c:pt>
                <c:pt idx="1034">
                  <c:v>2.4287993784379331</c:v>
                </c:pt>
                <c:pt idx="1035">
                  <c:v>2.6412048332577958</c:v>
                </c:pt>
                <c:pt idx="1036">
                  <c:v>2.5876804224940786</c:v>
                </c:pt>
                <c:pt idx="1037">
                  <c:v>2.5487439804750061</c:v>
                </c:pt>
                <c:pt idx="1038">
                  <c:v>2.5613931951035203</c:v>
                </c:pt>
                <c:pt idx="1039">
                  <c:v>2.4432354213824037</c:v>
                </c:pt>
                <c:pt idx="1040">
                  <c:v>2.5637451915998333</c:v>
                </c:pt>
                <c:pt idx="1041">
                  <c:v>2.8975855926956977</c:v>
                </c:pt>
                <c:pt idx="1042">
                  <c:v>2.5858019482543084</c:v>
                </c:pt>
                <c:pt idx="1043">
                  <c:v>2.6297798690340115</c:v>
                </c:pt>
                <c:pt idx="1044">
                  <c:v>2.3935102769863232</c:v>
                </c:pt>
                <c:pt idx="1045">
                  <c:v>2.2163245816739408</c:v>
                </c:pt>
                <c:pt idx="1046">
                  <c:v>2.6071954528731727</c:v>
                </c:pt>
                <c:pt idx="1047">
                  <c:v>2.6158162344668394</c:v>
                </c:pt>
                <c:pt idx="1048">
                  <c:v>2.2394423306438971</c:v>
                </c:pt>
                <c:pt idx="1049">
                  <c:v>2.4246840980354989</c:v>
                </c:pt>
                <c:pt idx="1050">
                  <c:v>2.4430133969323986</c:v>
                </c:pt>
                <c:pt idx="1051">
                  <c:v>2.7269671009415224</c:v>
                </c:pt>
                <c:pt idx="1052">
                  <c:v>2.764275056109478</c:v>
                </c:pt>
                <c:pt idx="1053">
                  <c:v>2.1538401460176768</c:v>
                </c:pt>
                <c:pt idx="1054">
                  <c:v>2.1599381598205847</c:v>
                </c:pt>
                <c:pt idx="1055">
                  <c:v>2.3437819624511231</c:v>
                </c:pt>
                <c:pt idx="1056">
                  <c:v>2.5187277762021267</c:v>
                </c:pt>
                <c:pt idx="1057">
                  <c:v>2.8572297968655405</c:v>
                </c:pt>
                <c:pt idx="1058">
                  <c:v>2.6859305692389901</c:v>
                </c:pt>
                <c:pt idx="1059">
                  <c:v>2.8729488653995725</c:v>
                </c:pt>
                <c:pt idx="1060">
                  <c:v>2.4808945344185314</c:v>
                </c:pt>
                <c:pt idx="1061">
                  <c:v>2.6132203225857809</c:v>
                </c:pt>
                <c:pt idx="1062">
                  <c:v>2.332312533188055</c:v>
                </c:pt>
                <c:pt idx="1063">
                  <c:v>2.4227702718837381</c:v>
                </c:pt>
                <c:pt idx="1064">
                  <c:v>2.6407117846280501</c:v>
                </c:pt>
                <c:pt idx="1065">
                  <c:v>2.3196364611599867</c:v>
                </c:pt>
                <c:pt idx="1066">
                  <c:v>2.4253371003598296</c:v>
                </c:pt>
                <c:pt idx="1067">
                  <c:v>2.5973145751933679</c:v>
                </c:pt>
                <c:pt idx="1068">
                  <c:v>2.302718793140476</c:v>
                </c:pt>
                <c:pt idx="1069">
                  <c:v>2.3414939042681739</c:v>
                </c:pt>
                <c:pt idx="1070">
                  <c:v>2.8456406019839493</c:v>
                </c:pt>
                <c:pt idx="1071">
                  <c:v>2.0947804583331009</c:v>
                </c:pt>
                <c:pt idx="1072">
                  <c:v>2.3613248285248525</c:v>
                </c:pt>
                <c:pt idx="1073">
                  <c:v>2.5477565910038913</c:v>
                </c:pt>
                <c:pt idx="1074">
                  <c:v>2.4233677000835034</c:v>
                </c:pt>
                <c:pt idx="1075">
                  <c:v>2.5067902462487361</c:v>
                </c:pt>
                <c:pt idx="1076">
                  <c:v>2.7035402451155863</c:v>
                </c:pt>
                <c:pt idx="1077">
                  <c:v>2.7037648406210701</c:v>
                </c:pt>
                <c:pt idx="1078">
                  <c:v>2.376685959501732</c:v>
                </c:pt>
                <c:pt idx="1079">
                  <c:v>2.6099957050070692</c:v>
                </c:pt>
                <c:pt idx="1080">
                  <c:v>2.4372646057695002</c:v>
                </c:pt>
                <c:pt idx="1081">
                  <c:v>2.5218744038076228</c:v>
                </c:pt>
                <c:pt idx="1082">
                  <c:v>2.5681885261425434</c:v>
                </c:pt>
                <c:pt idx="1083">
                  <c:v>2.1677186918988465</c:v>
                </c:pt>
                <c:pt idx="1084">
                  <c:v>2.6868613313036311</c:v>
                </c:pt>
                <c:pt idx="1085">
                  <c:v>2.5665427878258065</c:v>
                </c:pt>
                <c:pt idx="1086">
                  <c:v>2.4330019300974399</c:v>
                </c:pt>
                <c:pt idx="1087">
                  <c:v>2.3100154833010964</c:v>
                </c:pt>
                <c:pt idx="1088">
                  <c:v>2.5096660292121493</c:v>
                </c:pt>
                <c:pt idx="1089">
                  <c:v>2.2056359144294069</c:v>
                </c:pt>
                <c:pt idx="1090">
                  <c:v>2.1454266326772551</c:v>
                </c:pt>
                <c:pt idx="1091">
                  <c:v>2.4576178279292802</c:v>
                </c:pt>
                <c:pt idx="1092">
                  <c:v>2.2375857947263924</c:v>
                </c:pt>
                <c:pt idx="1093">
                  <c:v>2.3898460924255982</c:v>
                </c:pt>
                <c:pt idx="1094">
                  <c:v>2.3001796928317044</c:v>
                </c:pt>
                <c:pt idx="1095">
                  <c:v>2.2486931097830061</c:v>
                </c:pt>
                <c:pt idx="1096">
                  <c:v>2.4764989350722111</c:v>
                </c:pt>
                <c:pt idx="1097">
                  <c:v>1.8959785753657719</c:v>
                </c:pt>
                <c:pt idx="1098">
                  <c:v>2.360115257295297</c:v>
                </c:pt>
                <c:pt idx="1099">
                  <c:v>2.2592679203635586</c:v>
                </c:pt>
                <c:pt idx="1100">
                  <c:v>2.3354825461529605</c:v>
                </c:pt>
                <c:pt idx="1101">
                  <c:v>2.6554089016164415</c:v>
                </c:pt>
                <c:pt idx="1102">
                  <c:v>2.6651754128717364</c:v>
                </c:pt>
                <c:pt idx="1103">
                  <c:v>2.4547525508905474</c:v>
                </c:pt>
                <c:pt idx="1104">
                  <c:v>2.3933345954417251</c:v>
                </c:pt>
                <c:pt idx="1105">
                  <c:v>2.3058019408752131</c:v>
                </c:pt>
                <c:pt idx="1106">
                  <c:v>2.4617848694522761</c:v>
                </c:pt>
                <c:pt idx="1107">
                  <c:v>2.3855221973877589</c:v>
                </c:pt>
                <c:pt idx="1108">
                  <c:v>1.7665461926894643</c:v>
                </c:pt>
                <c:pt idx="1109">
                  <c:v>2.2411691766717228</c:v>
                </c:pt>
                <c:pt idx="1110">
                  <c:v>2.5129532091682871</c:v>
                </c:pt>
                <c:pt idx="1111">
                  <c:v>2.4112800658003621</c:v>
                </c:pt>
                <c:pt idx="1112">
                  <c:v>2.3918495390155643</c:v>
                </c:pt>
                <c:pt idx="1113">
                  <c:v>2.585021420906358</c:v>
                </c:pt>
                <c:pt idx="1114">
                  <c:v>2.7474949252264294</c:v>
                </c:pt>
                <c:pt idx="1115">
                  <c:v>2.3233098883890757</c:v>
                </c:pt>
                <c:pt idx="1116">
                  <c:v>2.2723170208279946</c:v>
                </c:pt>
                <c:pt idx="1117">
                  <c:v>2.3360252279114828</c:v>
                </c:pt>
                <c:pt idx="1118">
                  <c:v>2.3298894418983771</c:v>
                </c:pt>
                <c:pt idx="1119">
                  <c:v>2.6092833528967518</c:v>
                </c:pt>
                <c:pt idx="1120">
                  <c:v>2.5362873677620712</c:v>
                </c:pt>
                <c:pt idx="1121">
                  <c:v>2.3145486716447232</c:v>
                </c:pt>
                <c:pt idx="1122">
                  <c:v>2.2373964854528614</c:v>
                </c:pt>
                <c:pt idx="1123">
                  <c:v>1.9271588834855957</c:v>
                </c:pt>
                <c:pt idx="1124">
                  <c:v>2.4656492680098601</c:v>
                </c:pt>
                <c:pt idx="1125">
                  <c:v>2.229539307320711</c:v>
                </c:pt>
                <c:pt idx="1126">
                  <c:v>2.3283878079259352</c:v>
                </c:pt>
                <c:pt idx="1127">
                  <c:v>2.2976006258705719</c:v>
                </c:pt>
                <c:pt idx="1128">
                  <c:v>2.1848118979608899</c:v>
                </c:pt>
                <c:pt idx="1129">
                  <c:v>2.5822759041154115</c:v>
                </c:pt>
                <c:pt idx="1130">
                  <c:v>2.6937623642013744</c:v>
                </c:pt>
                <c:pt idx="1131">
                  <c:v>2.1928629514763083</c:v>
                </c:pt>
                <c:pt idx="1132">
                  <c:v>2.5894303265135337</c:v>
                </c:pt>
                <c:pt idx="1133">
                  <c:v>2.8275581811202271</c:v>
                </c:pt>
                <c:pt idx="1134">
                  <c:v>2.3239656949771126</c:v>
                </c:pt>
                <c:pt idx="1135">
                  <c:v>2.2093653532442152</c:v>
                </c:pt>
                <c:pt idx="1136">
                  <c:v>2.3175865857040705</c:v>
                </c:pt>
                <c:pt idx="1137">
                  <c:v>2.640311607572519</c:v>
                </c:pt>
                <c:pt idx="1138">
                  <c:v>2.5281599387075029</c:v>
                </c:pt>
                <c:pt idx="1139">
                  <c:v>2.306938550180317</c:v>
                </c:pt>
                <c:pt idx="1140">
                  <c:v>2.2621128553024694</c:v>
                </c:pt>
                <c:pt idx="1141">
                  <c:v>2.5697035885531476</c:v>
                </c:pt>
                <c:pt idx="1142">
                  <c:v>2.4585373249847988</c:v>
                </c:pt>
                <c:pt idx="1143">
                  <c:v>2.715099643082477</c:v>
                </c:pt>
                <c:pt idx="1144">
                  <c:v>2.5485181600976454</c:v>
                </c:pt>
                <c:pt idx="1145">
                  <c:v>2.6794910564938426</c:v>
                </c:pt>
                <c:pt idx="1146">
                  <c:v>2.3642831303710681</c:v>
                </c:pt>
                <c:pt idx="1147">
                  <c:v>2.3386148467835266</c:v>
                </c:pt>
                <c:pt idx="1148">
                  <c:v>2.042781553298473</c:v>
                </c:pt>
                <c:pt idx="1149">
                  <c:v>2.2604159096214396</c:v>
                </c:pt>
                <c:pt idx="1150">
                  <c:v>2.1469056293908029</c:v>
                </c:pt>
                <c:pt idx="1151">
                  <c:v>2.4617967160696259</c:v>
                </c:pt>
                <c:pt idx="1152">
                  <c:v>2.7204052792081366</c:v>
                </c:pt>
                <c:pt idx="1153">
                  <c:v>2.4190418550000312</c:v>
                </c:pt>
                <c:pt idx="1154">
                  <c:v>2.1955782951579672</c:v>
                </c:pt>
                <c:pt idx="1155">
                  <c:v>2.398507231389841</c:v>
                </c:pt>
                <c:pt idx="1156">
                  <c:v>2.4976582543545782</c:v>
                </c:pt>
                <c:pt idx="1157">
                  <c:v>2.5832394774669334</c:v>
                </c:pt>
                <c:pt idx="1158">
                  <c:v>2.4430397216062119</c:v>
                </c:pt>
                <c:pt idx="1159">
                  <c:v>2.295066148366514</c:v>
                </c:pt>
                <c:pt idx="1160">
                  <c:v>2.4166184851882218</c:v>
                </c:pt>
                <c:pt idx="1161">
                  <c:v>2.519628587112801</c:v>
                </c:pt>
                <c:pt idx="1162">
                  <c:v>2.4578058395722588</c:v>
                </c:pt>
                <c:pt idx="1163">
                  <c:v>2.4632506884276753</c:v>
                </c:pt>
                <c:pt idx="1164">
                  <c:v>2.3122951143206247</c:v>
                </c:pt>
                <c:pt idx="1165">
                  <c:v>2.5321452905078168</c:v>
                </c:pt>
                <c:pt idx="1166">
                  <c:v>2.4216570621024145</c:v>
                </c:pt>
                <c:pt idx="1167">
                  <c:v>2.4884644159084655</c:v>
                </c:pt>
                <c:pt idx="1168">
                  <c:v>2.3083075357155254</c:v>
                </c:pt>
                <c:pt idx="1169">
                  <c:v>2.3178547959833766</c:v>
                </c:pt>
                <c:pt idx="1170">
                  <c:v>2.4865608101138506</c:v>
                </c:pt>
                <c:pt idx="1171">
                  <c:v>2.654099664801068</c:v>
                </c:pt>
                <c:pt idx="1172">
                  <c:v>2.5078340043450345</c:v>
                </c:pt>
                <c:pt idx="1173">
                  <c:v>2.3547534322160719</c:v>
                </c:pt>
                <c:pt idx="1174">
                  <c:v>2.1878555798398676</c:v>
                </c:pt>
                <c:pt idx="1175">
                  <c:v>2.2877039896596023</c:v>
                </c:pt>
                <c:pt idx="1176">
                  <c:v>2.6424682646227309</c:v>
                </c:pt>
                <c:pt idx="1177">
                  <c:v>2.4938783493135479</c:v>
                </c:pt>
                <c:pt idx="1178">
                  <c:v>2.6209122466125372</c:v>
                </c:pt>
                <c:pt idx="1179">
                  <c:v>2.4446338662795157</c:v>
                </c:pt>
                <c:pt idx="1180">
                  <c:v>2.0593186922771882</c:v>
                </c:pt>
                <c:pt idx="1181">
                  <c:v>2.5308899097592059</c:v>
                </c:pt>
                <c:pt idx="1182">
                  <c:v>2.3698659002869475</c:v>
                </c:pt>
                <c:pt idx="1183">
                  <c:v>2.174921056535879</c:v>
                </c:pt>
                <c:pt idx="1184">
                  <c:v>2.272670208278444</c:v>
                </c:pt>
                <c:pt idx="1185">
                  <c:v>2.4510881417785768</c:v>
                </c:pt>
                <c:pt idx="1186">
                  <c:v>2.451544474226492</c:v>
                </c:pt>
                <c:pt idx="1187">
                  <c:v>2.4511217156691187</c:v>
                </c:pt>
                <c:pt idx="1188">
                  <c:v>2.5831675857534337</c:v>
                </c:pt>
                <c:pt idx="1189">
                  <c:v>2.5061375436024114</c:v>
                </c:pt>
                <c:pt idx="1190">
                  <c:v>2.3585531798253965</c:v>
                </c:pt>
                <c:pt idx="1191">
                  <c:v>2.8385904167401472</c:v>
                </c:pt>
                <c:pt idx="1192">
                  <c:v>2.3869046843989232</c:v>
                </c:pt>
                <c:pt idx="1193">
                  <c:v>2.4631603733687886</c:v>
                </c:pt>
                <c:pt idx="1194">
                  <c:v>2.5443173411661513</c:v>
                </c:pt>
                <c:pt idx="1195">
                  <c:v>2.3255751485651825</c:v>
                </c:pt>
                <c:pt idx="1196">
                  <c:v>2.1342274671377375</c:v>
                </c:pt>
                <c:pt idx="1197">
                  <c:v>2.7172012583303724</c:v>
                </c:pt>
                <c:pt idx="1198">
                  <c:v>2.195013694022518</c:v>
                </c:pt>
                <c:pt idx="1199">
                  <c:v>2.4274688014516945</c:v>
                </c:pt>
                <c:pt idx="1200">
                  <c:v>2.4584745135220687</c:v>
                </c:pt>
                <c:pt idx="1201">
                  <c:v>2.5072809100479048</c:v>
                </c:pt>
                <c:pt idx="1202">
                  <c:v>2.6821095141762585</c:v>
                </c:pt>
                <c:pt idx="1203">
                  <c:v>2.4713992487399707</c:v>
                </c:pt>
                <c:pt idx="1204">
                  <c:v>2.6169193258065122</c:v>
                </c:pt>
                <c:pt idx="1205">
                  <c:v>2.1822647566312181</c:v>
                </c:pt>
                <c:pt idx="1206">
                  <c:v>2.4218400496105672</c:v>
                </c:pt>
                <c:pt idx="1207">
                  <c:v>2.5182092104368778</c:v>
                </c:pt>
                <c:pt idx="1208">
                  <c:v>2.6467746534626584</c:v>
                </c:pt>
                <c:pt idx="1209">
                  <c:v>2.3940855263365681</c:v>
                </c:pt>
                <c:pt idx="1210">
                  <c:v>2.4768532374273899</c:v>
                </c:pt>
                <c:pt idx="1211">
                  <c:v>1.8904247654042534</c:v>
                </c:pt>
                <c:pt idx="1212">
                  <c:v>2.5512795378320838</c:v>
                </c:pt>
                <c:pt idx="1213">
                  <c:v>2.8179487409287485</c:v>
                </c:pt>
                <c:pt idx="1214">
                  <c:v>2.1900083039484977</c:v>
                </c:pt>
                <c:pt idx="1215">
                  <c:v>2.1455142082931462</c:v>
                </c:pt>
                <c:pt idx="1216">
                  <c:v>2.626957440489754</c:v>
                </c:pt>
                <c:pt idx="1217">
                  <c:v>2.4289887714621234</c:v>
                </c:pt>
                <c:pt idx="1218">
                  <c:v>2.3354486025306906</c:v>
                </c:pt>
                <c:pt idx="1219">
                  <c:v>2.6657441739018028</c:v>
                </c:pt>
                <c:pt idx="1220">
                  <c:v>2.4943765578839354</c:v>
                </c:pt>
                <c:pt idx="1221">
                  <c:v>2.6454834402518288</c:v>
                </c:pt>
                <c:pt idx="1222">
                  <c:v>2.5632000197796128</c:v>
                </c:pt>
                <c:pt idx="1223">
                  <c:v>2.8990386921231823</c:v>
                </c:pt>
                <c:pt idx="1224">
                  <c:v>2.4022947479647923</c:v>
                </c:pt>
                <c:pt idx="1225">
                  <c:v>2.7281438494854662</c:v>
                </c:pt>
                <c:pt idx="1226">
                  <c:v>2.3935135985910128</c:v>
                </c:pt>
                <c:pt idx="1227">
                  <c:v>2.8362136318240623</c:v>
                </c:pt>
                <c:pt idx="1228">
                  <c:v>2.3056204344664279</c:v>
                </c:pt>
                <c:pt idx="1229">
                  <c:v>2.758783153009507</c:v>
                </c:pt>
                <c:pt idx="1230">
                  <c:v>2.4577981068493875</c:v>
                </c:pt>
                <c:pt idx="1231">
                  <c:v>2.4734684335810826</c:v>
                </c:pt>
                <c:pt idx="1232">
                  <c:v>2.4014090737905769</c:v>
                </c:pt>
                <c:pt idx="1233">
                  <c:v>2.4531993944149137</c:v>
                </c:pt>
                <c:pt idx="1234">
                  <c:v>2.3013070750021103</c:v>
                </c:pt>
                <c:pt idx="1235">
                  <c:v>2.4562268339125852</c:v>
                </c:pt>
                <c:pt idx="1236">
                  <c:v>2.3872013942527306</c:v>
                </c:pt>
                <c:pt idx="1237">
                  <c:v>2.6785080470342026</c:v>
                </c:pt>
                <c:pt idx="1238">
                  <c:v>2.3215189168120443</c:v>
                </c:pt>
                <c:pt idx="1239">
                  <c:v>2.4075272108196755</c:v>
                </c:pt>
                <c:pt idx="1240">
                  <c:v>2.4956644575138851</c:v>
                </c:pt>
                <c:pt idx="1241">
                  <c:v>2.3836849521946517</c:v>
                </c:pt>
                <c:pt idx="1242">
                  <c:v>2.5786036443886813</c:v>
                </c:pt>
                <c:pt idx="1243">
                  <c:v>2.8781203309036756</c:v>
                </c:pt>
                <c:pt idx="1244">
                  <c:v>2.5017159003214258</c:v>
                </c:pt>
                <c:pt idx="1245">
                  <c:v>2.8840760916642028</c:v>
                </c:pt>
                <c:pt idx="1246">
                  <c:v>2.4874402389141026</c:v>
                </c:pt>
                <c:pt idx="1247">
                  <c:v>2.7060919055935182</c:v>
                </c:pt>
                <c:pt idx="1248">
                  <c:v>2.9857394414845779</c:v>
                </c:pt>
                <c:pt idx="1249">
                  <c:v>2.2656434151094813</c:v>
                </c:pt>
                <c:pt idx="1250">
                  <c:v>2.3427070143484872</c:v>
                </c:pt>
                <c:pt idx="1251">
                  <c:v>2.5182330084139246</c:v>
                </c:pt>
                <c:pt idx="1252">
                  <c:v>2.5800620599633572</c:v>
                </c:pt>
                <c:pt idx="1253">
                  <c:v>2.2749598270600804</c:v>
                </c:pt>
                <c:pt idx="1254">
                  <c:v>2.631288061588231</c:v>
                </c:pt>
                <c:pt idx="1255">
                  <c:v>2.3123173018519161</c:v>
                </c:pt>
                <c:pt idx="1256">
                  <c:v>2.4458348292738505</c:v>
                </c:pt>
                <c:pt idx="1257">
                  <c:v>2.1392652336837226</c:v>
                </c:pt>
                <c:pt idx="1258">
                  <c:v>2.4801050570234144</c:v>
                </c:pt>
                <c:pt idx="1259">
                  <c:v>2.5359177454372417</c:v>
                </c:pt>
                <c:pt idx="1260">
                  <c:v>2.4363292347443246</c:v>
                </c:pt>
                <c:pt idx="1261">
                  <c:v>2.3946367773654473</c:v>
                </c:pt>
                <c:pt idx="1262">
                  <c:v>2.4529832564678706</c:v>
                </c:pt>
                <c:pt idx="1263">
                  <c:v>2.1948908749372738</c:v>
                </c:pt>
                <c:pt idx="1264">
                  <c:v>2.7367253097127513</c:v>
                </c:pt>
                <c:pt idx="1265">
                  <c:v>2.3442576903922623</c:v>
                </c:pt>
                <c:pt idx="1266">
                  <c:v>2.2559270281201296</c:v>
                </c:pt>
                <c:pt idx="1267">
                  <c:v>2.6546071204668249</c:v>
                </c:pt>
                <c:pt idx="1268">
                  <c:v>2.295883216214992</c:v>
                </c:pt>
                <c:pt idx="1269">
                  <c:v>2.4565294637285655</c:v>
                </c:pt>
                <c:pt idx="1270">
                  <c:v>2.6762858355100567</c:v>
                </c:pt>
                <c:pt idx="1271">
                  <c:v>3.0250213009787923</c:v>
                </c:pt>
                <c:pt idx="1272">
                  <c:v>2.6709896962913202</c:v>
                </c:pt>
                <c:pt idx="1273">
                  <c:v>2.6279356558159952</c:v>
                </c:pt>
                <c:pt idx="1274">
                  <c:v>2.4647811042731917</c:v>
                </c:pt>
                <c:pt idx="1275">
                  <c:v>2.4556923868552096</c:v>
                </c:pt>
                <c:pt idx="1276">
                  <c:v>2.569968187875785</c:v>
                </c:pt>
                <c:pt idx="1277">
                  <c:v>2.5787275780129368</c:v>
                </c:pt>
                <c:pt idx="1278">
                  <c:v>2.596831185212737</c:v>
                </c:pt>
                <c:pt idx="1279">
                  <c:v>2.2154637318671599</c:v>
                </c:pt>
                <c:pt idx="1280">
                  <c:v>2.3437478920993606</c:v>
                </c:pt>
                <c:pt idx="1281">
                  <c:v>2.3595867771192145</c:v>
                </c:pt>
                <c:pt idx="1282">
                  <c:v>2.5873620246824425</c:v>
                </c:pt>
                <c:pt idx="1283">
                  <c:v>2.4341176666348603</c:v>
                </c:pt>
                <c:pt idx="1284">
                  <c:v>2.8549816134406223</c:v>
                </c:pt>
                <c:pt idx="1285">
                  <c:v>2.7298037544809803</c:v>
                </c:pt>
                <c:pt idx="1286">
                  <c:v>2.6229675402239452</c:v>
                </c:pt>
                <c:pt idx="1287">
                  <c:v>2.2236974271364076</c:v>
                </c:pt>
                <c:pt idx="1288">
                  <c:v>2.696909574539939</c:v>
                </c:pt>
                <c:pt idx="1289">
                  <c:v>2.6450088705255879</c:v>
                </c:pt>
                <c:pt idx="1290">
                  <c:v>2.0012120456188591</c:v>
                </c:pt>
                <c:pt idx="1291">
                  <c:v>2.8272001911304838</c:v>
                </c:pt>
                <c:pt idx="1292">
                  <c:v>2.6056491414556762</c:v>
                </c:pt>
                <c:pt idx="1293">
                  <c:v>2.2881850013000213</c:v>
                </c:pt>
                <c:pt idx="1294">
                  <c:v>2.1445053392796058</c:v>
                </c:pt>
                <c:pt idx="1295">
                  <c:v>2.4250717445244661</c:v>
                </c:pt>
                <c:pt idx="1296">
                  <c:v>2.6537664882657284</c:v>
                </c:pt>
                <c:pt idx="1297">
                  <c:v>2.4837033193971649</c:v>
                </c:pt>
                <c:pt idx="1298">
                  <c:v>2.7916449133929433</c:v>
                </c:pt>
                <c:pt idx="1299">
                  <c:v>2.5286503674829302</c:v>
                </c:pt>
                <c:pt idx="1300">
                  <c:v>2.7451550667168743</c:v>
                </c:pt>
                <c:pt idx="1301">
                  <c:v>2.3057014377970608</c:v>
                </c:pt>
                <c:pt idx="1302">
                  <c:v>2.1899756062174975</c:v>
                </c:pt>
                <c:pt idx="1303">
                  <c:v>2.4585555852808283</c:v>
                </c:pt>
                <c:pt idx="1304">
                  <c:v>3.0298569047703316</c:v>
                </c:pt>
                <c:pt idx="1305">
                  <c:v>2.2257470227830907</c:v>
                </c:pt>
                <c:pt idx="1306">
                  <c:v>2.5173445052926269</c:v>
                </c:pt>
                <c:pt idx="1307">
                  <c:v>2.4028622607214336</c:v>
                </c:pt>
                <c:pt idx="1308">
                  <c:v>2.6120693728253905</c:v>
                </c:pt>
                <c:pt idx="1309">
                  <c:v>2.4543044337288413</c:v>
                </c:pt>
                <c:pt idx="1310">
                  <c:v>2.3453365862027913</c:v>
                </c:pt>
                <c:pt idx="1311">
                  <c:v>2.0149190257625409</c:v>
                </c:pt>
                <c:pt idx="1312">
                  <c:v>2.3605461553348106</c:v>
                </c:pt>
                <c:pt idx="1313">
                  <c:v>2.5708752616505119</c:v>
                </c:pt>
                <c:pt idx="1314">
                  <c:v>2.5676151639827189</c:v>
                </c:pt>
                <c:pt idx="1315">
                  <c:v>2.3905788506824557</c:v>
                </c:pt>
                <c:pt idx="1316">
                  <c:v>2.5441575232014983</c:v>
                </c:pt>
                <c:pt idx="1317">
                  <c:v>2.4988185422477853</c:v>
                </c:pt>
                <c:pt idx="1318">
                  <c:v>2.1994989256668589</c:v>
                </c:pt>
                <c:pt idx="1319">
                  <c:v>2.5956248644481121</c:v>
                </c:pt>
                <c:pt idx="1320">
                  <c:v>2.3066720938607359</c:v>
                </c:pt>
                <c:pt idx="1321">
                  <c:v>2.3385913976652537</c:v>
                </c:pt>
                <c:pt idx="1322">
                  <c:v>2.1385906991622514</c:v>
                </c:pt>
                <c:pt idx="1323">
                  <c:v>2.5439226750730239</c:v>
                </c:pt>
                <c:pt idx="1324">
                  <c:v>2.7768854938760552</c:v>
                </c:pt>
                <c:pt idx="1325">
                  <c:v>3.0069781552960873</c:v>
                </c:pt>
                <c:pt idx="1326">
                  <c:v>2.1527108369748484</c:v>
                </c:pt>
                <c:pt idx="1327">
                  <c:v>2.427608579315339</c:v>
                </c:pt>
                <c:pt idx="1328">
                  <c:v>2.5102533357296055</c:v>
                </c:pt>
                <c:pt idx="1329">
                  <c:v>2.6807471855362661</c:v>
                </c:pt>
                <c:pt idx="1330">
                  <c:v>2.6970847494037877</c:v>
                </c:pt>
                <c:pt idx="1331">
                  <c:v>2.3289816435126016</c:v>
                </c:pt>
                <c:pt idx="1332">
                  <c:v>2.4935702694636115</c:v>
                </c:pt>
                <c:pt idx="1333">
                  <c:v>2.1950131635161272</c:v>
                </c:pt>
                <c:pt idx="1334">
                  <c:v>2.4703937669240816</c:v>
                </c:pt>
                <c:pt idx="1335">
                  <c:v>2.7482289310020951</c:v>
                </c:pt>
                <c:pt idx="1336">
                  <c:v>2.3589066117927389</c:v>
                </c:pt>
                <c:pt idx="1337">
                  <c:v>2.2967770983109705</c:v>
                </c:pt>
                <c:pt idx="1338">
                  <c:v>2.4424630843331641</c:v>
                </c:pt>
                <c:pt idx="1339">
                  <c:v>2.5736162502701219</c:v>
                </c:pt>
                <c:pt idx="1340">
                  <c:v>2.4753745767348985</c:v>
                </c:pt>
                <c:pt idx="1341">
                  <c:v>2.1347163345299927</c:v>
                </c:pt>
                <c:pt idx="1342">
                  <c:v>2.4399528184231754</c:v>
                </c:pt>
                <c:pt idx="1343">
                  <c:v>2.6958842917054806</c:v>
                </c:pt>
                <c:pt idx="1344">
                  <c:v>2.4288305031410409</c:v>
                </c:pt>
                <c:pt idx="1345">
                  <c:v>2.4391429566884923</c:v>
                </c:pt>
                <c:pt idx="1346">
                  <c:v>2.0700056372746403</c:v>
                </c:pt>
                <c:pt idx="1347">
                  <c:v>2.3403900255564016</c:v>
                </c:pt>
                <c:pt idx="1348">
                  <c:v>2.6178674905757977</c:v>
                </c:pt>
                <c:pt idx="1349">
                  <c:v>2.819550230797411</c:v>
                </c:pt>
                <c:pt idx="1350">
                  <c:v>2.597262975456867</c:v>
                </c:pt>
                <c:pt idx="1351">
                  <c:v>2.5840375045932498</c:v>
                </c:pt>
                <c:pt idx="1352">
                  <c:v>2.487759203822868</c:v>
                </c:pt>
                <c:pt idx="1353">
                  <c:v>2.2253072743783067</c:v>
                </c:pt>
                <c:pt idx="1354">
                  <c:v>3.0093985567441166</c:v>
                </c:pt>
                <c:pt idx="1355">
                  <c:v>2.4415709541084931</c:v>
                </c:pt>
                <c:pt idx="1356">
                  <c:v>2.4875936260648044</c:v>
                </c:pt>
                <c:pt idx="1357">
                  <c:v>2.8705720087466253</c:v>
                </c:pt>
                <c:pt idx="1358">
                  <c:v>2.139725799267028</c:v>
                </c:pt>
                <c:pt idx="1359">
                  <c:v>2.7063215030504026</c:v>
                </c:pt>
                <c:pt idx="1360">
                  <c:v>2.7310762406320301</c:v>
                </c:pt>
                <c:pt idx="1361">
                  <c:v>2.1988481356878009</c:v>
                </c:pt>
                <c:pt idx="1362">
                  <c:v>2.3688783514392933</c:v>
                </c:pt>
                <c:pt idx="1363">
                  <c:v>2.4106997543595718</c:v>
                </c:pt>
                <c:pt idx="1364">
                  <c:v>2.4093334481039568</c:v>
                </c:pt>
                <c:pt idx="1365">
                  <c:v>2.5338035821176628</c:v>
                </c:pt>
                <c:pt idx="1366">
                  <c:v>2.2661966463138974</c:v>
                </c:pt>
                <c:pt idx="1367">
                  <c:v>2.18916522810729</c:v>
                </c:pt>
                <c:pt idx="1368">
                  <c:v>2.6993097026489532</c:v>
                </c:pt>
                <c:pt idx="1369">
                  <c:v>2.9658375936279944</c:v>
                </c:pt>
                <c:pt idx="1370">
                  <c:v>2.0118997569893025</c:v>
                </c:pt>
                <c:pt idx="1371">
                  <c:v>2.3268359591602175</c:v>
                </c:pt>
                <c:pt idx="1372">
                  <c:v>2.688861462214883</c:v>
                </c:pt>
                <c:pt idx="1373">
                  <c:v>2.7040127608874709</c:v>
                </c:pt>
                <c:pt idx="1374">
                  <c:v>2.3567464820962329</c:v>
                </c:pt>
                <c:pt idx="1375">
                  <c:v>2.5972577470048472</c:v>
                </c:pt>
                <c:pt idx="1376">
                  <c:v>2.8705398328275868</c:v>
                </c:pt>
                <c:pt idx="1377">
                  <c:v>2.6514564368840707</c:v>
                </c:pt>
                <c:pt idx="1378">
                  <c:v>2.8193553016942801</c:v>
                </c:pt>
                <c:pt idx="1379">
                  <c:v>2.4233216170629093</c:v>
                </c:pt>
                <c:pt idx="1380">
                  <c:v>2.7352493873818577</c:v>
                </c:pt>
                <c:pt idx="1381">
                  <c:v>2.3994951277387337</c:v>
                </c:pt>
                <c:pt idx="1382">
                  <c:v>2.249235143146469</c:v>
                </c:pt>
                <c:pt idx="1383">
                  <c:v>2.6679603261253106</c:v>
                </c:pt>
                <c:pt idx="1384">
                  <c:v>2.6196134280039409</c:v>
                </c:pt>
                <c:pt idx="1385">
                  <c:v>1.983281665369778</c:v>
                </c:pt>
                <c:pt idx="1386">
                  <c:v>1.48124096381237</c:v>
                </c:pt>
                <c:pt idx="1387">
                  <c:v>2.5251813964685557</c:v>
                </c:pt>
                <c:pt idx="1388">
                  <c:v>2.2244835586746805</c:v>
                </c:pt>
                <c:pt idx="1389">
                  <c:v>2.5920824671384679</c:v>
                </c:pt>
                <c:pt idx="1390">
                  <c:v>2.0489964221968999</c:v>
                </c:pt>
                <c:pt idx="1391">
                  <c:v>3.3041200609853401</c:v>
                </c:pt>
                <c:pt idx="1392">
                  <c:v>2.4358712422325395</c:v>
                </c:pt>
                <c:pt idx="1393">
                  <c:v>2.4612551407184857</c:v>
                </c:pt>
                <c:pt idx="1394">
                  <c:v>2.250012816518185</c:v>
                </c:pt>
                <c:pt idx="1395">
                  <c:v>2.4627778259099107</c:v>
                </c:pt>
                <c:pt idx="1396">
                  <c:v>2.6087901966929836</c:v>
                </c:pt>
                <c:pt idx="1397">
                  <c:v>2.1660515390590493</c:v>
                </c:pt>
                <c:pt idx="1398">
                  <c:v>2.0112712170208042</c:v>
                </c:pt>
                <c:pt idx="1399">
                  <c:v>2.886729579064983</c:v>
                </c:pt>
                <c:pt idx="1400">
                  <c:v>2.9781096775033911</c:v>
                </c:pt>
                <c:pt idx="1401">
                  <c:v>1.7909672249818673</c:v>
                </c:pt>
                <c:pt idx="1402">
                  <c:v>2.5099178748140405</c:v>
                </c:pt>
                <c:pt idx="1403">
                  <c:v>1.6378716726319524</c:v>
                </c:pt>
                <c:pt idx="1404">
                  <c:v>2.5488524517676674</c:v>
                </c:pt>
                <c:pt idx="1405">
                  <c:v>1.7855412109224098</c:v>
                </c:pt>
                <c:pt idx="1406">
                  <c:v>3.3489338009858822</c:v>
                </c:pt>
                <c:pt idx="1407">
                  <c:v>2.163163911930285</c:v>
                </c:pt>
                <c:pt idx="1408">
                  <c:v>2.8418021805680249</c:v>
                </c:pt>
                <c:pt idx="1409">
                  <c:v>2.2475650298039014</c:v>
                </c:pt>
                <c:pt idx="1410">
                  <c:v>2.7020867611960591</c:v>
                </c:pt>
                <c:pt idx="1411">
                  <c:v>2.4192675742389183</c:v>
                </c:pt>
                <c:pt idx="1412">
                  <c:v>1.9990726596298023</c:v>
                </c:pt>
                <c:pt idx="1413">
                  <c:v>2.9250465983867686</c:v>
                </c:pt>
                <c:pt idx="1414">
                  <c:v>2.5177578555581892</c:v>
                </c:pt>
                <c:pt idx="1415">
                  <c:v>2.9188232677593304</c:v>
                </c:pt>
                <c:pt idx="1416">
                  <c:v>2.2870350923268394</c:v>
                </c:pt>
                <c:pt idx="1417">
                  <c:v>2.166822375551805</c:v>
                </c:pt>
                <c:pt idx="1418">
                  <c:v>2.1956490333923742</c:v>
                </c:pt>
                <c:pt idx="1419">
                  <c:v>2.8697114798405781</c:v>
                </c:pt>
                <c:pt idx="1420">
                  <c:v>2.7033249605380516</c:v>
                </c:pt>
                <c:pt idx="1421">
                  <c:v>3.1794039459671604</c:v>
                </c:pt>
                <c:pt idx="1422">
                  <c:v>1.9150144004958318</c:v>
                </c:pt>
                <c:pt idx="1423">
                  <c:v>2.9420541913512235</c:v>
                </c:pt>
                <c:pt idx="1424">
                  <c:v>2.5215126024707564</c:v>
                </c:pt>
                <c:pt idx="1425">
                  <c:v>2.1202980897782342</c:v>
                </c:pt>
                <c:pt idx="1426">
                  <c:v>1.7738335709844439</c:v>
                </c:pt>
                <c:pt idx="1427">
                  <c:v>2.3884761279686164</c:v>
                </c:pt>
                <c:pt idx="1428">
                  <c:v>2.7513677570787691</c:v>
                </c:pt>
                <c:pt idx="1429">
                  <c:v>2.9955208774492585</c:v>
                </c:pt>
                <c:pt idx="1430">
                  <c:v>2.6038963101910575</c:v>
                </c:pt>
                <c:pt idx="1431">
                  <c:v>2.9480632472994288</c:v>
                </c:pt>
                <c:pt idx="1432">
                  <c:v>2.6181734054199444</c:v>
                </c:pt>
                <c:pt idx="1433">
                  <c:v>2.0090614468129595</c:v>
                </c:pt>
                <c:pt idx="1434">
                  <c:v>2.4018020666148132</c:v>
                </c:pt>
                <c:pt idx="1435">
                  <c:v>2.5167903542133749</c:v>
                </c:pt>
                <c:pt idx="1436">
                  <c:v>2.208972115154153</c:v>
                </c:pt>
                <c:pt idx="1437">
                  <c:v>2.4669636366066232</c:v>
                </c:pt>
                <c:pt idx="1438">
                  <c:v>3.40310719479747</c:v>
                </c:pt>
                <c:pt idx="1439">
                  <c:v>2.4411673771875742</c:v>
                </c:pt>
                <c:pt idx="1440">
                  <c:v>2.7080133178689811</c:v>
                </c:pt>
                <c:pt idx="1441">
                  <c:v>2.734332084305136</c:v>
                </c:pt>
                <c:pt idx="1442">
                  <c:v>1.854813786360388</c:v>
                </c:pt>
                <c:pt idx="1443">
                  <c:v>2.0410979385086629</c:v>
                </c:pt>
                <c:pt idx="1444">
                  <c:v>2.1564197595498253</c:v>
                </c:pt>
                <c:pt idx="1445">
                  <c:v>2.1668819925178391</c:v>
                </c:pt>
                <c:pt idx="1446">
                  <c:v>2.7390216884971488</c:v>
                </c:pt>
                <c:pt idx="1447">
                  <c:v>2.7609699574667084</c:v>
                </c:pt>
                <c:pt idx="1448">
                  <c:v>1.7471547501081202</c:v>
                </c:pt>
                <c:pt idx="1449">
                  <c:v>2.8257475374793506</c:v>
                </c:pt>
                <c:pt idx="1450">
                  <c:v>1.460659160446738</c:v>
                </c:pt>
                <c:pt idx="1451">
                  <c:v>1.9615888075116454</c:v>
                </c:pt>
                <c:pt idx="1452">
                  <c:v>2.8485095013698056</c:v>
                </c:pt>
                <c:pt idx="1453">
                  <c:v>2.2526635454090456</c:v>
                </c:pt>
                <c:pt idx="1454">
                  <c:v>1.5595504581278519</c:v>
                </c:pt>
                <c:pt idx="1455">
                  <c:v>1.508736563103225</c:v>
                </c:pt>
                <c:pt idx="1456">
                  <c:v>1.8357829620893309</c:v>
                </c:pt>
                <c:pt idx="1457">
                  <c:v>3.4252146024898269</c:v>
                </c:pt>
                <c:pt idx="1458">
                  <c:v>1.1344557383873985</c:v>
                </c:pt>
                <c:pt idx="1459">
                  <c:v>1.5722322068729992</c:v>
                </c:pt>
                <c:pt idx="1460">
                  <c:v>2.2030358102884655</c:v>
                </c:pt>
                <c:pt idx="1461">
                  <c:v>1.5028022542869142</c:v>
                </c:pt>
                <c:pt idx="1462">
                  <c:v>2.0565116316244634</c:v>
                </c:pt>
                <c:pt idx="1463">
                  <c:v>1.8814978578980004</c:v>
                </c:pt>
                <c:pt idx="1464">
                  <c:v>1.5729653201163054</c:v>
                </c:pt>
                <c:pt idx="1465">
                  <c:v>2.3442352731668405</c:v>
                </c:pt>
                <c:pt idx="1466">
                  <c:v>2.1841201623508022</c:v>
                </c:pt>
                <c:pt idx="1467">
                  <c:v>2.123486140600094</c:v>
                </c:pt>
                <c:pt idx="1468">
                  <c:v>1.5169729451587639</c:v>
                </c:pt>
                <c:pt idx="1469">
                  <c:v>3.1371797686860661</c:v>
                </c:pt>
                <c:pt idx="1470">
                  <c:v>1.9155355143645989</c:v>
                </c:pt>
                <c:pt idx="1471">
                  <c:v>2.5397062957874419</c:v>
                </c:pt>
                <c:pt idx="1472">
                  <c:v>1.4801019912169582</c:v>
                </c:pt>
                <c:pt idx="1473">
                  <c:v>1.6354983020909515</c:v>
                </c:pt>
                <c:pt idx="1474">
                  <c:v>2.1337677644104724</c:v>
                </c:pt>
                <c:pt idx="1475">
                  <c:v>2.087929019620701</c:v>
                </c:pt>
                <c:pt idx="1476">
                  <c:v>1.4717265464776856</c:v>
                </c:pt>
                <c:pt idx="1477">
                  <c:v>1.9457780088489309</c:v>
                </c:pt>
                <c:pt idx="1478">
                  <c:v>1.4451053701317793</c:v>
                </c:pt>
                <c:pt idx="1479">
                  <c:v>1.3285748785329625</c:v>
                </c:pt>
                <c:pt idx="1480">
                  <c:v>2.0098562507141002</c:v>
                </c:pt>
                <c:pt idx="1481">
                  <c:v>1.9294562988277775</c:v>
                </c:pt>
                <c:pt idx="1482">
                  <c:v>3.0855611685268087</c:v>
                </c:pt>
                <c:pt idx="1483">
                  <c:v>1.2909957637879947</c:v>
                </c:pt>
                <c:pt idx="1484">
                  <c:v>2.3871846078421322</c:v>
                </c:pt>
                <c:pt idx="1485">
                  <c:v>1.2694205349599692</c:v>
                </c:pt>
                <c:pt idx="1486">
                  <c:v>2.1853863583498612E-3</c:v>
                </c:pt>
                <c:pt idx="1487">
                  <c:v>1.9960776637146429</c:v>
                </c:pt>
                <c:pt idx="1488">
                  <c:v>0.47981493019198496</c:v>
                </c:pt>
                <c:pt idx="1489">
                  <c:v>0.21016801636921689</c:v>
                </c:pt>
                <c:pt idx="1490">
                  <c:v>1.2114615026705149</c:v>
                </c:pt>
                <c:pt idx="1491">
                  <c:v>2.3064785558163075</c:v>
                </c:pt>
                <c:pt idx="1492">
                  <c:v>2.4153295604618537</c:v>
                </c:pt>
                <c:pt idx="1493">
                  <c:v>1.5285712041394564</c:v>
                </c:pt>
                <c:pt idx="1494">
                  <c:v>2.5413572886943796</c:v>
                </c:pt>
                <c:pt idx="1495">
                  <c:v>1.4031951068020052</c:v>
                </c:pt>
                <c:pt idx="1496">
                  <c:v>0.28199413811688412</c:v>
                </c:pt>
                <c:pt idx="1497">
                  <c:v>1.1563064359249293</c:v>
                </c:pt>
                <c:pt idx="1498">
                  <c:v>2.0915385470226862</c:v>
                </c:pt>
                <c:pt idx="1499">
                  <c:v>2.5051999226585631</c:v>
                </c:pt>
                <c:pt idx="1500">
                  <c:v>-0.30333160493026434</c:v>
                </c:pt>
                <c:pt idx="1501">
                  <c:v>2.4600471763035774</c:v>
                </c:pt>
                <c:pt idx="1502">
                  <c:v>1.5732984248113828</c:v>
                </c:pt>
                <c:pt idx="1503">
                  <c:v>3.3331917364887076</c:v>
                </c:pt>
                <c:pt idx="1504">
                  <c:v>2.507526664719574</c:v>
                </c:pt>
                <c:pt idx="1505">
                  <c:v>1.2894723688440333</c:v>
                </c:pt>
                <c:pt idx="1506">
                  <c:v>1.2839706037119938</c:v>
                </c:pt>
                <c:pt idx="1507">
                  <c:v>1.6347488510987636</c:v>
                </c:pt>
                <c:pt idx="1508">
                  <c:v>3.9732546621149818</c:v>
                </c:pt>
                <c:pt idx="1509">
                  <c:v>2.0732383918331574</c:v>
                </c:pt>
                <c:pt idx="1510">
                  <c:v>0.8202448142569011</c:v>
                </c:pt>
                <c:pt idx="1511">
                  <c:v>3.6761815815678682</c:v>
                </c:pt>
                <c:pt idx="1512">
                  <c:v>-1.5407505944495359E-2</c:v>
                </c:pt>
                <c:pt idx="1513">
                  <c:v>1.5328946438214854</c:v>
                </c:pt>
                <c:pt idx="1514">
                  <c:v>2.5367167052745159</c:v>
                </c:pt>
                <c:pt idx="1515">
                  <c:v>-0.26297001296327649</c:v>
                </c:pt>
                <c:pt idx="1516">
                  <c:v>2.2933191202300423</c:v>
                </c:pt>
                <c:pt idx="1517">
                  <c:v>3.2292901606278166</c:v>
                </c:pt>
                <c:pt idx="1518">
                  <c:v>0.82053423906191314</c:v>
                </c:pt>
                <c:pt idx="1519">
                  <c:v>0.62993628746106523</c:v>
                </c:pt>
                <c:pt idx="1520">
                  <c:v>1.6146572385049778</c:v>
                </c:pt>
                <c:pt idx="1521">
                  <c:v>-5.3410376614878852E-2</c:v>
                </c:pt>
                <c:pt idx="1522">
                  <c:v>1.8516552519285541</c:v>
                </c:pt>
                <c:pt idx="1523">
                  <c:v>2.8058754366424692</c:v>
                </c:pt>
                <c:pt idx="1524">
                  <c:v>2.6854722322842557</c:v>
                </c:pt>
                <c:pt idx="1525">
                  <c:v>2.6033588831911558</c:v>
                </c:pt>
                <c:pt idx="1526">
                  <c:v>-1.6279264701459963</c:v>
                </c:pt>
                <c:pt idx="1527">
                  <c:v>-0.85473145138957118</c:v>
                </c:pt>
                <c:pt idx="1528">
                  <c:v>0.38165770448826847</c:v>
                </c:pt>
                <c:pt idx="1529">
                  <c:v>1.8262492516262785</c:v>
                </c:pt>
                <c:pt idx="1530">
                  <c:v>-0.23895656479134966</c:v>
                </c:pt>
                <c:pt idx="1531">
                  <c:v>1.1819750326435967</c:v>
                </c:pt>
                <c:pt idx="1532">
                  <c:v>1.0947577295497475</c:v>
                </c:pt>
                <c:pt idx="1533">
                  <c:v>4.7808534738822157</c:v>
                </c:pt>
                <c:pt idx="1534">
                  <c:v>0.4879712494697811</c:v>
                </c:pt>
                <c:pt idx="1535">
                  <c:v>-0.61899914026050207</c:v>
                </c:pt>
                <c:pt idx="1536">
                  <c:v>1.9617541310720474</c:v>
                </c:pt>
                <c:pt idx="1537">
                  <c:v>3.6175561776675043</c:v>
                </c:pt>
                <c:pt idx="1538">
                  <c:v>2.3980073937572866</c:v>
                </c:pt>
                <c:pt idx="1539">
                  <c:v>1.0391718619374457</c:v>
                </c:pt>
                <c:pt idx="1540">
                  <c:v>0.29465258804464112</c:v>
                </c:pt>
                <c:pt idx="1541">
                  <c:v>2.1776277548813887</c:v>
                </c:pt>
                <c:pt idx="1542">
                  <c:v>1.2611396716371981</c:v>
                </c:pt>
                <c:pt idx="1543">
                  <c:v>0.70377113569805938</c:v>
                </c:pt>
                <c:pt idx="1544">
                  <c:v>1.7989005673904996</c:v>
                </c:pt>
                <c:pt idx="1545">
                  <c:v>-0.21952777524873476</c:v>
                </c:pt>
                <c:pt idx="1546">
                  <c:v>1.1209081913064747</c:v>
                </c:pt>
                <c:pt idx="1547">
                  <c:v>0.73820000378820883</c:v>
                </c:pt>
                <c:pt idx="1548">
                  <c:v>1.9274126748440485</c:v>
                </c:pt>
                <c:pt idx="1549">
                  <c:v>2.3667744518708718</c:v>
                </c:pt>
                <c:pt idx="1550">
                  <c:v>-0.10588956659570503</c:v>
                </c:pt>
                <c:pt idx="1551">
                  <c:v>-0.76366539927718602</c:v>
                </c:pt>
                <c:pt idx="1552">
                  <c:v>-0.51043189073112694</c:v>
                </c:pt>
                <c:pt idx="1553">
                  <c:v>3.122021485179951</c:v>
                </c:pt>
                <c:pt idx="1554">
                  <c:v>-2.8992874186299469</c:v>
                </c:pt>
                <c:pt idx="1555">
                  <c:v>-3.9386762443300629</c:v>
                </c:pt>
                <c:pt idx="1556">
                  <c:v>2.0959490277282948</c:v>
                </c:pt>
                <c:pt idx="1557">
                  <c:v>1.5802748533348727</c:v>
                </c:pt>
                <c:pt idx="1558">
                  <c:v>0.42674200629116682</c:v>
                </c:pt>
                <c:pt idx="1559">
                  <c:v>0.98873836959618655</c:v>
                </c:pt>
                <c:pt idx="1560">
                  <c:v>1.3017197244566634</c:v>
                </c:pt>
                <c:pt idx="1561">
                  <c:v>0.76300573745820155</c:v>
                </c:pt>
                <c:pt idx="1562">
                  <c:v>1.556569940630957</c:v>
                </c:pt>
                <c:pt idx="1563">
                  <c:v>1.4973811008313804</c:v>
                </c:pt>
                <c:pt idx="1564">
                  <c:v>1.4524611854765299</c:v>
                </c:pt>
                <c:pt idx="1565">
                  <c:v>-2.2236579852408074</c:v>
                </c:pt>
                <c:pt idx="1566">
                  <c:v>2.3655278067571843</c:v>
                </c:pt>
                <c:pt idx="1567">
                  <c:v>1.0385670636317392</c:v>
                </c:pt>
                <c:pt idx="1568">
                  <c:v>-0.76136818077430868</c:v>
                </c:pt>
                <c:pt idx="1569">
                  <c:v>0.82940163635835251</c:v>
                </c:pt>
                <c:pt idx="1570">
                  <c:v>0.589836354147523</c:v>
                </c:pt>
                <c:pt idx="1571">
                  <c:v>1.9046766419074375</c:v>
                </c:pt>
                <c:pt idx="1572">
                  <c:v>2.3837138965946574</c:v>
                </c:pt>
                <c:pt idx="1573">
                  <c:v>0.37770925539228162</c:v>
                </c:pt>
                <c:pt idx="1574">
                  <c:v>0.63022825692697348</c:v>
                </c:pt>
                <c:pt idx="1575">
                  <c:v>1.4169056075524091</c:v>
                </c:pt>
                <c:pt idx="1576">
                  <c:v>1.5264715074136288</c:v>
                </c:pt>
                <c:pt idx="1577">
                  <c:v>2.3242169862598065</c:v>
                </c:pt>
                <c:pt idx="1578">
                  <c:v>-0.32804717359197422</c:v>
                </c:pt>
                <c:pt idx="1579">
                  <c:v>0.89745069347632167</c:v>
                </c:pt>
                <c:pt idx="1580">
                  <c:v>2.6018097083178877</c:v>
                </c:pt>
                <c:pt idx="1581">
                  <c:v>-0.48771041380417363</c:v>
                </c:pt>
                <c:pt idx="1582">
                  <c:v>0.971477336668084</c:v>
                </c:pt>
                <c:pt idx="1583">
                  <c:v>2.1221968160264435</c:v>
                </c:pt>
                <c:pt idx="1584">
                  <c:v>1.8962808884782494</c:v>
                </c:pt>
                <c:pt idx="1585">
                  <c:v>-0.60633935002573958</c:v>
                </c:pt>
                <c:pt idx="1586">
                  <c:v>1.5231707981690534</c:v>
                </c:pt>
                <c:pt idx="1587">
                  <c:v>2.569794061646856</c:v>
                </c:pt>
                <c:pt idx="1588">
                  <c:v>0.74467359208683392</c:v>
                </c:pt>
                <c:pt idx="1589">
                  <c:v>1.4142784362765271</c:v>
                </c:pt>
                <c:pt idx="1590">
                  <c:v>-1.2507930574387727</c:v>
                </c:pt>
                <c:pt idx="1591">
                  <c:v>-2.1430646133856057</c:v>
                </c:pt>
                <c:pt idx="1592">
                  <c:v>-0.39462814990987349</c:v>
                </c:pt>
                <c:pt idx="1593">
                  <c:v>2.433855065230357</c:v>
                </c:pt>
                <c:pt idx="1594">
                  <c:v>3.5350721354095036</c:v>
                </c:pt>
                <c:pt idx="1595">
                  <c:v>1.4581775430731609</c:v>
                </c:pt>
                <c:pt idx="1596">
                  <c:v>-1.16354682857459</c:v>
                </c:pt>
                <c:pt idx="1597">
                  <c:v>3.6290501531692092</c:v>
                </c:pt>
                <c:pt idx="1598">
                  <c:v>0.45528238032860735</c:v>
                </c:pt>
                <c:pt idx="1599">
                  <c:v>-2.7829931902711196</c:v>
                </c:pt>
                <c:pt idx="1600">
                  <c:v>1.0620255357327917</c:v>
                </c:pt>
                <c:pt idx="1601">
                  <c:v>-0.35168737505059189</c:v>
                </c:pt>
                <c:pt idx="1602">
                  <c:v>-2.6413562711643062</c:v>
                </c:pt>
                <c:pt idx="1603">
                  <c:v>-1.1202285785960027</c:v>
                </c:pt>
                <c:pt idx="1604">
                  <c:v>-0.78598789275937686</c:v>
                </c:pt>
                <c:pt idx="1605">
                  <c:v>-2.799337733579875</c:v>
                </c:pt>
                <c:pt idx="1606">
                  <c:v>0.93366740476714249</c:v>
                </c:pt>
                <c:pt idx="1607">
                  <c:v>-1.6997442759744574</c:v>
                </c:pt>
                <c:pt idx="1608">
                  <c:v>1.5410056092447459</c:v>
                </c:pt>
                <c:pt idx="1609">
                  <c:v>0.90476767901562649</c:v>
                </c:pt>
                <c:pt idx="1610">
                  <c:v>-2.4845241004480845</c:v>
                </c:pt>
                <c:pt idx="1611">
                  <c:v>1.6289268912562369</c:v>
                </c:pt>
                <c:pt idx="1612">
                  <c:v>-1.5816262603140303</c:v>
                </c:pt>
                <c:pt idx="1613">
                  <c:v>-4.0515118519948166</c:v>
                </c:pt>
                <c:pt idx="1614">
                  <c:v>-4.0215461971658035</c:v>
                </c:pt>
                <c:pt idx="1615">
                  <c:v>2.9732736655416208</c:v>
                </c:pt>
                <c:pt idx="1616">
                  <c:v>1.9185225685082727</c:v>
                </c:pt>
                <c:pt idx="1617">
                  <c:v>-3.5686170103971802</c:v>
                </c:pt>
                <c:pt idx="1618">
                  <c:v>-3.9134877810848856</c:v>
                </c:pt>
                <c:pt idx="1619">
                  <c:v>1.5643375311434076</c:v>
                </c:pt>
                <c:pt idx="1620">
                  <c:v>-0.60016900716898336</c:v>
                </c:pt>
                <c:pt idx="1621">
                  <c:v>0.46829547659454496</c:v>
                </c:pt>
                <c:pt idx="1622">
                  <c:v>-0.60096666215971251</c:v>
                </c:pt>
                <c:pt idx="1623">
                  <c:v>3.03114863702918</c:v>
                </c:pt>
                <c:pt idx="1624">
                  <c:v>-10.029484153396215</c:v>
                </c:pt>
                <c:pt idx="1625">
                  <c:v>1.2210531874777728</c:v>
                </c:pt>
                <c:pt idx="1626">
                  <c:v>-0.61116593651421802</c:v>
                </c:pt>
                <c:pt idx="1627">
                  <c:v>-7.5837833149412779</c:v>
                </c:pt>
                <c:pt idx="1628">
                  <c:v>-0.89918930408542797</c:v>
                </c:pt>
                <c:pt idx="1629">
                  <c:v>-1.3339880647202569</c:v>
                </c:pt>
                <c:pt idx="1630">
                  <c:v>-0.82772266734314415</c:v>
                </c:pt>
                <c:pt idx="1631">
                  <c:v>3.5603396498109769</c:v>
                </c:pt>
                <c:pt idx="1632">
                  <c:v>1.8629400829204843</c:v>
                </c:pt>
                <c:pt idx="1633">
                  <c:v>5.947149675084356</c:v>
                </c:pt>
                <c:pt idx="1634">
                  <c:v>3.2599217937111247</c:v>
                </c:pt>
                <c:pt idx="1635">
                  <c:v>3.9545886484858195</c:v>
                </c:pt>
                <c:pt idx="1636">
                  <c:v>0.84798550470770495</c:v>
                </c:pt>
                <c:pt idx="1637">
                  <c:v>2.9011236726161531</c:v>
                </c:pt>
                <c:pt idx="1638">
                  <c:v>-2.1490167638289455</c:v>
                </c:pt>
                <c:pt idx="1639">
                  <c:v>-2.0677029496285542</c:v>
                </c:pt>
                <c:pt idx="1640">
                  <c:v>0.45478062808325526</c:v>
                </c:pt>
                <c:pt idx="1641">
                  <c:v>-4.1920590092472008</c:v>
                </c:pt>
                <c:pt idx="1642">
                  <c:v>1.2785856086581293</c:v>
                </c:pt>
                <c:pt idx="1643">
                  <c:v>-4.1700103898545402</c:v>
                </c:pt>
                <c:pt idx="1644">
                  <c:v>-0.55425173376250181</c:v>
                </c:pt>
                <c:pt idx="1645">
                  <c:v>-1.4560437309677967</c:v>
                </c:pt>
                <c:pt idx="1646">
                  <c:v>-9.5320289275162793</c:v>
                </c:pt>
                <c:pt idx="1647">
                  <c:v>-3.4122733690293678</c:v>
                </c:pt>
                <c:pt idx="1648">
                  <c:v>1.6032006045360152</c:v>
                </c:pt>
                <c:pt idx="1649">
                  <c:v>-1.0209132195544703</c:v>
                </c:pt>
                <c:pt idx="1650">
                  <c:v>0.85502325255139089</c:v>
                </c:pt>
                <c:pt idx="1651">
                  <c:v>2.0965735513203869</c:v>
                </c:pt>
                <c:pt idx="1652">
                  <c:v>-2.0619127239241548</c:v>
                </c:pt>
                <c:pt idx="1653">
                  <c:v>-3.0209038546039082</c:v>
                </c:pt>
                <c:pt idx="1654">
                  <c:v>3.8559919395849258</c:v>
                </c:pt>
                <c:pt idx="1655">
                  <c:v>-4.4482223829183951</c:v>
                </c:pt>
                <c:pt idx="1656">
                  <c:v>-3.2225575219816638</c:v>
                </c:pt>
                <c:pt idx="1657">
                  <c:v>2.089926172661456</c:v>
                </c:pt>
                <c:pt idx="1658">
                  <c:v>-3.4252402584407227</c:v>
                </c:pt>
                <c:pt idx="1659">
                  <c:v>3.3262373802580143</c:v>
                </c:pt>
                <c:pt idx="1660">
                  <c:v>-3.9552473836746365</c:v>
                </c:pt>
                <c:pt idx="1661">
                  <c:v>-2.6146654000057694</c:v>
                </c:pt>
                <c:pt idx="1662">
                  <c:v>2.4684599651663035</c:v>
                </c:pt>
                <c:pt idx="1663">
                  <c:v>3.1595084525738382</c:v>
                </c:pt>
                <c:pt idx="1664">
                  <c:v>-7.0390963427246662</c:v>
                </c:pt>
                <c:pt idx="1665">
                  <c:v>7.4128770744186303</c:v>
                </c:pt>
                <c:pt idx="1666">
                  <c:v>2.6772292669094773</c:v>
                </c:pt>
                <c:pt idx="1667">
                  <c:v>-4.5699435765015659</c:v>
                </c:pt>
                <c:pt idx="1668">
                  <c:v>-2.4836789607548195</c:v>
                </c:pt>
                <c:pt idx="1669">
                  <c:v>-1.8728397182636056</c:v>
                </c:pt>
                <c:pt idx="1670">
                  <c:v>1.3858771542858714</c:v>
                </c:pt>
                <c:pt idx="1671">
                  <c:v>-10.078307832277501</c:v>
                </c:pt>
                <c:pt idx="1672">
                  <c:v>-3.2969527275148076</c:v>
                </c:pt>
                <c:pt idx="1673">
                  <c:v>-2.351763260609872</c:v>
                </c:pt>
                <c:pt idx="1674">
                  <c:v>-5.8287985295698359</c:v>
                </c:pt>
                <c:pt idx="1675">
                  <c:v>0.67979154259348917</c:v>
                </c:pt>
                <c:pt idx="1676">
                  <c:v>-3.3298251449950924</c:v>
                </c:pt>
                <c:pt idx="1677">
                  <c:v>-1.5257518270381683</c:v>
                </c:pt>
                <c:pt idx="1678">
                  <c:v>-4.0529569891130981</c:v>
                </c:pt>
                <c:pt idx="1679">
                  <c:v>-4.1797628488829073</c:v>
                </c:pt>
                <c:pt idx="1680">
                  <c:v>-13.170799057536694</c:v>
                </c:pt>
                <c:pt idx="1681">
                  <c:v>1.2690124288216493</c:v>
                </c:pt>
                <c:pt idx="1682">
                  <c:v>0.73381857434907516</c:v>
                </c:pt>
                <c:pt idx="1683">
                  <c:v>1.1908375263446325</c:v>
                </c:pt>
                <c:pt idx="1684">
                  <c:v>-7.4787043676875857</c:v>
                </c:pt>
                <c:pt idx="1685">
                  <c:v>-5.7448361539333082</c:v>
                </c:pt>
                <c:pt idx="1686">
                  <c:v>-4.0804488062833606</c:v>
                </c:pt>
                <c:pt idx="1687">
                  <c:v>-6.0906149824822551</c:v>
                </c:pt>
                <c:pt idx="1688">
                  <c:v>1.6456713765292021</c:v>
                </c:pt>
                <c:pt idx="1689">
                  <c:v>4.2575881721754874</c:v>
                </c:pt>
                <c:pt idx="1690">
                  <c:v>-1.084536215635945E-2</c:v>
                </c:pt>
                <c:pt idx="1691">
                  <c:v>-2.7302908929373189</c:v>
                </c:pt>
                <c:pt idx="1692">
                  <c:v>-12.416437024010017</c:v>
                </c:pt>
                <c:pt idx="1693">
                  <c:v>-6.2129058675854507</c:v>
                </c:pt>
                <c:pt idx="1694">
                  <c:v>-8.4014517235062343</c:v>
                </c:pt>
                <c:pt idx="1695">
                  <c:v>-0.71029065032060912</c:v>
                </c:pt>
                <c:pt idx="1696">
                  <c:v>21.120307372986442</c:v>
                </c:pt>
                <c:pt idx="1697">
                  <c:v>-3.9840268391476754</c:v>
                </c:pt>
                <c:pt idx="1698">
                  <c:v>-1.1862441674435829</c:v>
                </c:pt>
                <c:pt idx="1699">
                  <c:v>-4.0511663799521713</c:v>
                </c:pt>
                <c:pt idx="1700">
                  <c:v>-13.764142579383183</c:v>
                </c:pt>
                <c:pt idx="1701">
                  <c:v>-17.783252589223824</c:v>
                </c:pt>
                <c:pt idx="1702">
                  <c:v>-20.672542313386547</c:v>
                </c:pt>
                <c:pt idx="1703">
                  <c:v>-7.4429698496516989</c:v>
                </c:pt>
                <c:pt idx="1704">
                  <c:v>-2.1130878042309309</c:v>
                </c:pt>
                <c:pt idx="1705">
                  <c:v>-7.0811324480842499</c:v>
                </c:pt>
                <c:pt idx="1706">
                  <c:v>0.8716340707889173</c:v>
                </c:pt>
                <c:pt idx="1707">
                  <c:v>-7.078354400152028</c:v>
                </c:pt>
                <c:pt idx="1708">
                  <c:v>6.4094750645794454</c:v>
                </c:pt>
                <c:pt idx="1709">
                  <c:v>-6.9358854716881968</c:v>
                </c:pt>
                <c:pt idx="1710">
                  <c:v>-11.057113768279665</c:v>
                </c:pt>
                <c:pt idx="1711">
                  <c:v>3.0671025988175469</c:v>
                </c:pt>
                <c:pt idx="1712">
                  <c:v>-7.5535010335282937</c:v>
                </c:pt>
                <c:pt idx="1713">
                  <c:v>-8.6638783750598147</c:v>
                </c:pt>
                <c:pt idx="1714">
                  <c:v>-32.974773408857317</c:v>
                </c:pt>
                <c:pt idx="1715">
                  <c:v>-0.31708996350944751</c:v>
                </c:pt>
                <c:pt idx="1716">
                  <c:v>12.111448764426012</c:v>
                </c:pt>
                <c:pt idx="1717">
                  <c:v>-14.045787367662109</c:v>
                </c:pt>
                <c:pt idx="1718">
                  <c:v>-12.380065121654265</c:v>
                </c:pt>
                <c:pt idx="1719">
                  <c:v>-27.76201602216463</c:v>
                </c:pt>
                <c:pt idx="1720">
                  <c:v>-32.995925730847837</c:v>
                </c:pt>
                <c:pt idx="1721">
                  <c:v>10.396139014942884</c:v>
                </c:pt>
                <c:pt idx="1722">
                  <c:v>-31.338052646943908</c:v>
                </c:pt>
                <c:pt idx="1723">
                  <c:v>7.2772503955683305</c:v>
                </c:pt>
                <c:pt idx="1724">
                  <c:v>15.543554219650987</c:v>
                </c:pt>
                <c:pt idx="1725">
                  <c:v>1.586011493185757</c:v>
                </c:pt>
                <c:pt idx="1726">
                  <c:v>-38.48282114787105</c:v>
                </c:pt>
                <c:pt idx="1727">
                  <c:v>1.0701144165370104</c:v>
                </c:pt>
                <c:pt idx="1728">
                  <c:v>-13.403332161314491</c:v>
                </c:pt>
                <c:pt idx="1729">
                  <c:v>12.540801091418679</c:v>
                </c:pt>
                <c:pt idx="1730">
                  <c:v>-27.056210411528099</c:v>
                </c:pt>
                <c:pt idx="1731">
                  <c:v>-31.489547354133258</c:v>
                </c:pt>
                <c:pt idx="1732">
                  <c:v>-4.1104673573568604</c:v>
                </c:pt>
                <c:pt idx="1733">
                  <c:v>-30.760055279141653</c:v>
                </c:pt>
                <c:pt idx="1734">
                  <c:v>-10.056616014734404</c:v>
                </c:pt>
                <c:pt idx="1735">
                  <c:v>-5.7874926228265489</c:v>
                </c:pt>
                <c:pt idx="1736">
                  <c:v>-32.171288558656101</c:v>
                </c:pt>
                <c:pt idx="1737">
                  <c:v>19.28863306607915</c:v>
                </c:pt>
                <c:pt idx="1738">
                  <c:v>23.611831672252521</c:v>
                </c:pt>
                <c:pt idx="1739">
                  <c:v>-23.750953578181218</c:v>
                </c:pt>
                <c:pt idx="1740">
                  <c:v>22.589839188014629</c:v>
                </c:pt>
                <c:pt idx="1741">
                  <c:v>1.6754226671641603</c:v>
                </c:pt>
                <c:pt idx="1742">
                  <c:v>-39.835174589124797</c:v>
                </c:pt>
                <c:pt idx="1743">
                  <c:v>31.09676844004094</c:v>
                </c:pt>
                <c:pt idx="1744">
                  <c:v>1.6616286211343725</c:v>
                </c:pt>
                <c:pt idx="1745">
                  <c:v>11.484464746725118</c:v>
                </c:pt>
                <c:pt idx="1746">
                  <c:v>18.775561269502383</c:v>
                </c:pt>
                <c:pt idx="1747">
                  <c:v>11.811487555572796</c:v>
                </c:pt>
                <c:pt idx="1748">
                  <c:v>-24.11530016773365</c:v>
                </c:pt>
                <c:pt idx="1749">
                  <c:v>-2.170779925176519</c:v>
                </c:pt>
                <c:pt idx="1750">
                  <c:v>-32.758060780184515</c:v>
                </c:pt>
                <c:pt idx="1751">
                  <c:v>-0.30861593568601631</c:v>
                </c:pt>
                <c:pt idx="1752">
                  <c:v>13.638755023813141</c:v>
                </c:pt>
                <c:pt idx="1753">
                  <c:v>2.5488737040112497</c:v>
                </c:pt>
                <c:pt idx="1754">
                  <c:v>-45.918058023731561</c:v>
                </c:pt>
                <c:pt idx="1755">
                  <c:v>-32.313130049415712</c:v>
                </c:pt>
                <c:pt idx="1756">
                  <c:v>-16.758845400208511</c:v>
                </c:pt>
                <c:pt idx="1757">
                  <c:v>-51.85114443271145</c:v>
                </c:pt>
                <c:pt idx="1758">
                  <c:v>27.944654800423372</c:v>
                </c:pt>
                <c:pt idx="1759">
                  <c:v>-71.371707654612479</c:v>
                </c:pt>
                <c:pt idx="1760">
                  <c:v>-35.025913428075881</c:v>
                </c:pt>
                <c:pt idx="1761">
                  <c:v>-26.30349617171434</c:v>
                </c:pt>
                <c:pt idx="1762">
                  <c:v>-5.4587549639281878</c:v>
                </c:pt>
                <c:pt idx="1763">
                  <c:v>-44.032036287821391</c:v>
                </c:pt>
                <c:pt idx="1764">
                  <c:v>22.165480494579526</c:v>
                </c:pt>
                <c:pt idx="1765">
                  <c:v>15.526268867197436</c:v>
                </c:pt>
                <c:pt idx="1766">
                  <c:v>-33.585942633072371</c:v>
                </c:pt>
                <c:pt idx="1767">
                  <c:v>-7.8188915161974855</c:v>
                </c:pt>
                <c:pt idx="1768">
                  <c:v>-8.0359429199415278</c:v>
                </c:pt>
                <c:pt idx="1769">
                  <c:v>-35.371569547703508</c:v>
                </c:pt>
                <c:pt idx="1770">
                  <c:v>-72.695503766842947</c:v>
                </c:pt>
                <c:pt idx="1771">
                  <c:v>-23.178530930166328</c:v>
                </c:pt>
                <c:pt idx="1772">
                  <c:v>-31.689521848295136</c:v>
                </c:pt>
                <c:pt idx="1773">
                  <c:v>-9.4546943047081733</c:v>
                </c:pt>
                <c:pt idx="1774">
                  <c:v>-7.9406827684982701</c:v>
                </c:pt>
                <c:pt idx="1775">
                  <c:v>-17.952665397915567</c:v>
                </c:pt>
                <c:pt idx="1776">
                  <c:v>-8.6388604478341442</c:v>
                </c:pt>
                <c:pt idx="1777">
                  <c:v>-40.071396709473447</c:v>
                </c:pt>
                <c:pt idx="1778">
                  <c:v>-27.50075166104407</c:v>
                </c:pt>
                <c:pt idx="1779">
                  <c:v>1.7135383068889263</c:v>
                </c:pt>
                <c:pt idx="1780">
                  <c:v>0.79524036211936644</c:v>
                </c:pt>
                <c:pt idx="1781">
                  <c:v>1.0544066273223134</c:v>
                </c:pt>
                <c:pt idx="1782">
                  <c:v>4.9514175355689423</c:v>
                </c:pt>
                <c:pt idx="1783">
                  <c:v>-19.700084651081585</c:v>
                </c:pt>
                <c:pt idx="1784">
                  <c:v>-66.998990606365098</c:v>
                </c:pt>
                <c:pt idx="1785">
                  <c:v>-13.187521938502412</c:v>
                </c:pt>
                <c:pt idx="1786">
                  <c:v>-54.903813837952079</c:v>
                </c:pt>
                <c:pt idx="1787">
                  <c:v>-14.067978687921499</c:v>
                </c:pt>
                <c:pt idx="1788">
                  <c:v>-1.3092029400600145</c:v>
                </c:pt>
                <c:pt idx="1789">
                  <c:v>15.351839794960155</c:v>
                </c:pt>
                <c:pt idx="1790">
                  <c:v>23.510136345371986</c:v>
                </c:pt>
                <c:pt idx="1791">
                  <c:v>8.4131632918404673</c:v>
                </c:pt>
                <c:pt idx="1792">
                  <c:v>-5.5974106857403898</c:v>
                </c:pt>
                <c:pt idx="1793">
                  <c:v>9.7513618687651835</c:v>
                </c:pt>
                <c:pt idx="1794">
                  <c:v>-7.6261106755995813</c:v>
                </c:pt>
                <c:pt idx="1795">
                  <c:v>-36.108679776819478</c:v>
                </c:pt>
                <c:pt idx="1796">
                  <c:v>16.791278123798001</c:v>
                </c:pt>
                <c:pt idx="1797">
                  <c:v>-21.498494188837974</c:v>
                </c:pt>
                <c:pt idx="1798">
                  <c:v>-38.609090127333417</c:v>
                </c:pt>
                <c:pt idx="1799">
                  <c:v>7.3125704747468161</c:v>
                </c:pt>
                <c:pt idx="1800">
                  <c:v>-6.8673346486977778</c:v>
                </c:pt>
                <c:pt idx="1801">
                  <c:v>-54.780825823434455</c:v>
                </c:pt>
                <c:pt idx="1802">
                  <c:v>-20.594342804572733</c:v>
                </c:pt>
                <c:pt idx="1803">
                  <c:v>-31.423489338281666</c:v>
                </c:pt>
                <c:pt idx="1804">
                  <c:v>-41.457085911438021</c:v>
                </c:pt>
                <c:pt idx="1805">
                  <c:v>24.989148923134742</c:v>
                </c:pt>
                <c:pt idx="1806">
                  <c:v>-40.705895586231826</c:v>
                </c:pt>
                <c:pt idx="1807">
                  <c:v>14.450153428725979</c:v>
                </c:pt>
                <c:pt idx="1808">
                  <c:v>-37.458425483464637</c:v>
                </c:pt>
                <c:pt idx="1809">
                  <c:v>3.3378965953741542</c:v>
                </c:pt>
                <c:pt idx="1810">
                  <c:v>-35.97703244957335</c:v>
                </c:pt>
                <c:pt idx="1811">
                  <c:v>-15.152367825782504</c:v>
                </c:pt>
                <c:pt idx="1812">
                  <c:v>-18.969068529670515</c:v>
                </c:pt>
                <c:pt idx="1813">
                  <c:v>8.4641423220454239</c:v>
                </c:pt>
                <c:pt idx="1814">
                  <c:v>-23.715043770471951</c:v>
                </c:pt>
                <c:pt idx="1815">
                  <c:v>-26.270949343924649</c:v>
                </c:pt>
                <c:pt idx="1816">
                  <c:v>-0.3031950413890272</c:v>
                </c:pt>
                <c:pt idx="1817">
                  <c:v>-22.092590298842662</c:v>
                </c:pt>
                <c:pt idx="1818">
                  <c:v>-65.615756314475988</c:v>
                </c:pt>
                <c:pt idx="1819">
                  <c:v>-12.169477942833737</c:v>
                </c:pt>
                <c:pt idx="1820">
                  <c:v>-13.31902589178536</c:v>
                </c:pt>
                <c:pt idx="1821">
                  <c:v>4.6848767065527568</c:v>
                </c:pt>
                <c:pt idx="1822">
                  <c:v>-0.67627916740795768</c:v>
                </c:pt>
                <c:pt idx="1823">
                  <c:v>-27.214478547502559</c:v>
                </c:pt>
                <c:pt idx="1824">
                  <c:v>-28.591733305211729</c:v>
                </c:pt>
                <c:pt idx="1825">
                  <c:v>36.917276109149178</c:v>
                </c:pt>
              </c:numCache>
            </c:numRef>
          </c:yVal>
          <c:smooth val="0"/>
        </c:ser>
        <c:dLbls>
          <c:showLegendKey val="0"/>
          <c:showVal val="0"/>
          <c:showCatName val="0"/>
          <c:showSerName val="0"/>
          <c:showPercent val="0"/>
          <c:showBubbleSize val="0"/>
        </c:dLbls>
        <c:axId val="127558784"/>
        <c:axId val="127560320"/>
      </c:scatterChart>
      <c:valAx>
        <c:axId val="127558784"/>
        <c:scaling>
          <c:orientation val="minMax"/>
          <c:max val="1000"/>
          <c:min val="200"/>
        </c:scaling>
        <c:delete val="0"/>
        <c:axPos val="b"/>
        <c:numFmt formatCode="General" sourceLinked="1"/>
        <c:majorTickMark val="out"/>
        <c:minorTickMark val="none"/>
        <c:tickLblPos val="nextTo"/>
        <c:crossAx val="127560320"/>
        <c:crosses val="autoZero"/>
        <c:crossBetween val="midCat"/>
      </c:valAx>
      <c:valAx>
        <c:axId val="127560320"/>
        <c:scaling>
          <c:orientation val="minMax"/>
          <c:max val="4"/>
          <c:min val="0"/>
        </c:scaling>
        <c:delete val="0"/>
        <c:axPos val="l"/>
        <c:majorGridlines>
          <c:spPr>
            <a:ln>
              <a:solidFill>
                <a:schemeClr val="tx1"/>
              </a:solidFill>
            </a:ln>
          </c:spPr>
        </c:majorGridlines>
        <c:numFmt formatCode="General" sourceLinked="1"/>
        <c:majorTickMark val="out"/>
        <c:minorTickMark val="none"/>
        <c:tickLblPos val="nextTo"/>
        <c:crossAx val="127558784"/>
        <c:crosses val="autoZero"/>
        <c:crossBetween val="midCat"/>
      </c:valAx>
      <c:spPr>
        <a:solidFill>
          <a:schemeClr val="bg1">
            <a:lumMod val="75000"/>
          </a:schemeClr>
        </a:solidFill>
        <a:ln>
          <a:solidFill>
            <a:schemeClr val="tx1"/>
          </a:solidFill>
        </a:ln>
      </c:spPr>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'14-Langley'!$AG$8</c:f>
              <c:strCache>
                <c:ptCount val="1"/>
                <c:pt idx="0">
                  <c:v>ROD    </c:v>
                </c:pt>
              </c:strCache>
            </c:strRef>
          </c:tx>
          <c:spPr>
            <a:ln w="28575">
              <a:noFill/>
            </a:ln>
          </c:spPr>
          <c:xVal>
            <c:numRef>
              <c:f>'14-Langley'!$A$9:$A$1834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'14-Langley'!$AG$9:$AG$1834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'14-Langley'!$AH$8</c:f>
              <c:strCache>
                <c:ptCount val="1"/>
                <c:pt idx="0">
                  <c:v>TOD</c:v>
                </c:pt>
              </c:strCache>
            </c:strRef>
          </c:tx>
          <c:spPr>
            <a:ln w="28575">
              <a:noFill/>
            </a:ln>
          </c:spPr>
          <c:xVal>
            <c:numRef>
              <c:f>'14-Langley'!$A$9:$A$1834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'14-Langley'!$AH$9:$AH$1834</c:f>
              <c:numCache>
                <c:formatCode>General</c:formatCode>
                <c:ptCount val="1826"/>
                <c:pt idx="0">
                  <c:v>0</c:v>
                </c:pt>
                <c:pt idx="1">
                  <c:v>-5.8611839794046352</c:v>
                </c:pt>
                <c:pt idx="2">
                  <c:v>12.954578380982412</c:v>
                </c:pt>
                <c:pt idx="3">
                  <c:v>0.99410751651501106</c:v>
                </c:pt>
                <c:pt idx="4">
                  <c:v>-1.6251469616321582E-2</c:v>
                </c:pt>
                <c:pt idx="5">
                  <c:v>14.147070063641291</c:v>
                </c:pt>
                <c:pt idx="6">
                  <c:v>-2.6661278032530187</c:v>
                </c:pt>
                <c:pt idx="7">
                  <c:v>11.900770977007417</c:v>
                </c:pt>
                <c:pt idx="8">
                  <c:v>17.374321479108694</c:v>
                </c:pt>
                <c:pt idx="9">
                  <c:v>3.6494681814943615</c:v>
                </c:pt>
                <c:pt idx="10">
                  <c:v>4.7382432849952236</c:v>
                </c:pt>
                <c:pt idx="11">
                  <c:v>12.638852499664699</c:v>
                </c:pt>
                <c:pt idx="12">
                  <c:v>3.4384591309318897</c:v>
                </c:pt>
                <c:pt idx="13">
                  <c:v>-5.8701833624842878</c:v>
                </c:pt>
                <c:pt idx="14">
                  <c:v>-5.2533233596675881</c:v>
                </c:pt>
                <c:pt idx="15">
                  <c:v>4.2296529904334008</c:v>
                </c:pt>
                <c:pt idx="16">
                  <c:v>6.3939913728953952</c:v>
                </c:pt>
                <c:pt idx="17">
                  <c:v>2.5297884648694033</c:v>
                </c:pt>
                <c:pt idx="18">
                  <c:v>1.266849410741566</c:v>
                </c:pt>
                <c:pt idx="19">
                  <c:v>9.6215341018479013</c:v>
                </c:pt>
                <c:pt idx="20">
                  <c:v>7.3448521407118843</c:v>
                </c:pt>
                <c:pt idx="21">
                  <c:v>9.3107326608589407</c:v>
                </c:pt>
                <c:pt idx="22">
                  <c:v>-2.7548680355845097</c:v>
                </c:pt>
                <c:pt idx="23">
                  <c:v>2.773535032878748</c:v>
                </c:pt>
                <c:pt idx="24">
                  <c:v>6.0409823688078248</c:v>
                </c:pt>
                <c:pt idx="25">
                  <c:v>9.069413530962942</c:v>
                </c:pt>
                <c:pt idx="26">
                  <c:v>-3.1245730564962448</c:v>
                </c:pt>
                <c:pt idx="27">
                  <c:v>7.4140792884279403</c:v>
                </c:pt>
                <c:pt idx="28">
                  <c:v>-2.6147906937689771</c:v>
                </c:pt>
                <c:pt idx="29">
                  <c:v>8.2571820268628358</c:v>
                </c:pt>
                <c:pt idx="30">
                  <c:v>2.6014540818221956</c:v>
                </c:pt>
                <c:pt idx="31">
                  <c:v>12.259056195157296</c:v>
                </c:pt>
                <c:pt idx="32">
                  <c:v>4.4811773013126439</c:v>
                </c:pt>
                <c:pt idx="33">
                  <c:v>5.6610172870070548</c:v>
                </c:pt>
                <c:pt idx="34">
                  <c:v>13.187778180036682</c:v>
                </c:pt>
                <c:pt idx="35">
                  <c:v>5.4866841810622233</c:v>
                </c:pt>
                <c:pt idx="36">
                  <c:v>1.7345785035117944</c:v>
                </c:pt>
                <c:pt idx="37">
                  <c:v>1.9611656355464246</c:v>
                </c:pt>
                <c:pt idx="38">
                  <c:v>-4.8352085296966631</c:v>
                </c:pt>
                <c:pt idx="39">
                  <c:v>6.7203385379143912</c:v>
                </c:pt>
                <c:pt idx="40">
                  <c:v>-3.8117898011498261</c:v>
                </c:pt>
                <c:pt idx="41">
                  <c:v>5.0418999508592099</c:v>
                </c:pt>
                <c:pt idx="42">
                  <c:v>5.7105697621935896</c:v>
                </c:pt>
                <c:pt idx="43">
                  <c:v>2.6477854120149762</c:v>
                </c:pt>
                <c:pt idx="44">
                  <c:v>8.8828838698305415</c:v>
                </c:pt>
                <c:pt idx="45">
                  <c:v>1.4346519405865581</c:v>
                </c:pt>
                <c:pt idx="46">
                  <c:v>6.2976927332437196</c:v>
                </c:pt>
                <c:pt idx="47">
                  <c:v>9.6292588316673982</c:v>
                </c:pt>
                <c:pt idx="48">
                  <c:v>1.1033257415368609E-2</c:v>
                </c:pt>
                <c:pt idx="49">
                  <c:v>12.177445410754478</c:v>
                </c:pt>
                <c:pt idx="50">
                  <c:v>12.654547358947072</c:v>
                </c:pt>
                <c:pt idx="51">
                  <c:v>23.875756216588531</c:v>
                </c:pt>
                <c:pt idx="52">
                  <c:v>0.14688354745930282</c:v>
                </c:pt>
                <c:pt idx="53">
                  <c:v>-4.9025227818986536</c:v>
                </c:pt>
                <c:pt idx="54">
                  <c:v>3.4655719242800949</c:v>
                </c:pt>
                <c:pt idx="55">
                  <c:v>0.34245438018289842</c:v>
                </c:pt>
                <c:pt idx="56">
                  <c:v>5.3173437336101212</c:v>
                </c:pt>
                <c:pt idx="57">
                  <c:v>8.3468501455410848</c:v>
                </c:pt>
                <c:pt idx="58">
                  <c:v>6.2300928591222009</c:v>
                </c:pt>
                <c:pt idx="59">
                  <c:v>5.0151821715055016</c:v>
                </c:pt>
                <c:pt idx="60">
                  <c:v>17.648184979732719</c:v>
                </c:pt>
                <c:pt idx="61">
                  <c:v>3.3175576179612043</c:v>
                </c:pt>
                <c:pt idx="62">
                  <c:v>2.589023777107339</c:v>
                </c:pt>
                <c:pt idx="63">
                  <c:v>8.0990231366673413</c:v>
                </c:pt>
                <c:pt idx="64">
                  <c:v>6.606892305452928</c:v>
                </c:pt>
                <c:pt idx="65">
                  <c:v>10.600593403379262</c:v>
                </c:pt>
                <c:pt idx="66">
                  <c:v>-2.9419987395190281</c:v>
                </c:pt>
                <c:pt idx="67">
                  <c:v>-0.85037780133885388</c:v>
                </c:pt>
                <c:pt idx="68">
                  <c:v>13.236186683920499</c:v>
                </c:pt>
                <c:pt idx="69">
                  <c:v>14.332218194705654</c:v>
                </c:pt>
                <c:pt idx="70">
                  <c:v>17.816630201884678</c:v>
                </c:pt>
                <c:pt idx="71">
                  <c:v>-0.88724520944625851</c:v>
                </c:pt>
                <c:pt idx="72">
                  <c:v>5.3554851890445541</c:v>
                </c:pt>
                <c:pt idx="73">
                  <c:v>11.006344979596722</c:v>
                </c:pt>
                <c:pt idx="74">
                  <c:v>-1.5106349643981245</c:v>
                </c:pt>
                <c:pt idx="75">
                  <c:v>6.278319955884653</c:v>
                </c:pt>
                <c:pt idx="76">
                  <c:v>7.6311745674500626</c:v>
                </c:pt>
                <c:pt idx="77">
                  <c:v>1.4957936001042991</c:v>
                </c:pt>
                <c:pt idx="78">
                  <c:v>-6.0412040381761214</c:v>
                </c:pt>
                <c:pt idx="79">
                  <c:v>6.3048138681396049</c:v>
                </c:pt>
                <c:pt idx="80">
                  <c:v>-6.4453780108264827</c:v>
                </c:pt>
                <c:pt idx="81">
                  <c:v>15.8069872524141</c:v>
                </c:pt>
                <c:pt idx="82">
                  <c:v>1.6766230252720344</c:v>
                </c:pt>
                <c:pt idx="83">
                  <c:v>-2.6997742643724845</c:v>
                </c:pt>
                <c:pt idx="84">
                  <c:v>-6.8234129743831291</c:v>
                </c:pt>
                <c:pt idx="85">
                  <c:v>-0.27695383296169362</c:v>
                </c:pt>
                <c:pt idx="86">
                  <c:v>1.7582143714251233</c:v>
                </c:pt>
                <c:pt idx="87">
                  <c:v>1.5815399445370779</c:v>
                </c:pt>
                <c:pt idx="88">
                  <c:v>3.4987067163741217</c:v>
                </c:pt>
                <c:pt idx="89">
                  <c:v>10.276066981724679</c:v>
                </c:pt>
                <c:pt idx="90">
                  <c:v>-3.9762145302011671</c:v>
                </c:pt>
                <c:pt idx="91">
                  <c:v>4.4409542333091636</c:v>
                </c:pt>
                <c:pt idx="92">
                  <c:v>2.2552480923338254</c:v>
                </c:pt>
                <c:pt idx="93">
                  <c:v>2.8845794637414199</c:v>
                </c:pt>
                <c:pt idx="94">
                  <c:v>5.1228203808061119</c:v>
                </c:pt>
                <c:pt idx="95">
                  <c:v>-3.633884190997033</c:v>
                </c:pt>
                <c:pt idx="96">
                  <c:v>17.796364778067446</c:v>
                </c:pt>
                <c:pt idx="97">
                  <c:v>2.7619393992978405</c:v>
                </c:pt>
                <c:pt idx="98">
                  <c:v>5.9130942418050223</c:v>
                </c:pt>
                <c:pt idx="99">
                  <c:v>7.2014751570344053</c:v>
                </c:pt>
                <c:pt idx="100">
                  <c:v>7.9318623978923224</c:v>
                </c:pt>
                <c:pt idx="101">
                  <c:v>2.6501392163881921</c:v>
                </c:pt>
                <c:pt idx="102">
                  <c:v>-8.5903257357683955</c:v>
                </c:pt>
                <c:pt idx="103">
                  <c:v>-2.3725889968518996</c:v>
                </c:pt>
                <c:pt idx="104">
                  <c:v>2.7325522024166413</c:v>
                </c:pt>
                <c:pt idx="105">
                  <c:v>5.3125985406705984</c:v>
                </c:pt>
                <c:pt idx="106">
                  <c:v>-4.8782435100658406</c:v>
                </c:pt>
                <c:pt idx="107">
                  <c:v>9.6337292765309606</c:v>
                </c:pt>
                <c:pt idx="108">
                  <c:v>3.8054259416617668</c:v>
                </c:pt>
                <c:pt idx="109">
                  <c:v>-4.6507684966770242</c:v>
                </c:pt>
                <c:pt idx="110">
                  <c:v>6.6391468662803206</c:v>
                </c:pt>
                <c:pt idx="111">
                  <c:v>-4.1426586021695844</c:v>
                </c:pt>
                <c:pt idx="112">
                  <c:v>-6.5409639840226816</c:v>
                </c:pt>
                <c:pt idx="113">
                  <c:v>2.7604801255948281</c:v>
                </c:pt>
                <c:pt idx="114">
                  <c:v>4.9529447237147561</c:v>
                </c:pt>
                <c:pt idx="115">
                  <c:v>0.82926736381543997</c:v>
                </c:pt>
                <c:pt idx="116">
                  <c:v>-6.0393584108043203</c:v>
                </c:pt>
                <c:pt idx="117">
                  <c:v>4.4754180015160028</c:v>
                </c:pt>
                <c:pt idx="118">
                  <c:v>10.40032513700182</c:v>
                </c:pt>
                <c:pt idx="119">
                  <c:v>3.3677156393412511</c:v>
                </c:pt>
                <c:pt idx="120">
                  <c:v>5.2838640635810519</c:v>
                </c:pt>
                <c:pt idx="121">
                  <c:v>4.4650857529239829</c:v>
                </c:pt>
                <c:pt idx="122">
                  <c:v>-1.4345345265883023</c:v>
                </c:pt>
                <c:pt idx="123">
                  <c:v>2.694926829837017</c:v>
                </c:pt>
                <c:pt idx="124">
                  <c:v>4.2994052344597815</c:v>
                </c:pt>
                <c:pt idx="125">
                  <c:v>8.4873476471518199</c:v>
                </c:pt>
                <c:pt idx="126">
                  <c:v>0.48287340084487268</c:v>
                </c:pt>
                <c:pt idx="127">
                  <c:v>6.0929227251892817</c:v>
                </c:pt>
                <c:pt idx="128">
                  <c:v>-1.3914043586401053</c:v>
                </c:pt>
                <c:pt idx="129">
                  <c:v>4.1491601103138782</c:v>
                </c:pt>
                <c:pt idx="130">
                  <c:v>-2.3632663332031458</c:v>
                </c:pt>
                <c:pt idx="131">
                  <c:v>-1.8065760717938808</c:v>
                </c:pt>
                <c:pt idx="132">
                  <c:v>4.3605560494901061</c:v>
                </c:pt>
                <c:pt idx="133">
                  <c:v>2.1179431759858423</c:v>
                </c:pt>
                <c:pt idx="134">
                  <c:v>0.13295574662189946</c:v>
                </c:pt>
                <c:pt idx="135">
                  <c:v>-3.3671370539541474</c:v>
                </c:pt>
                <c:pt idx="136">
                  <c:v>-0.10489270499139246</c:v>
                </c:pt>
                <c:pt idx="137">
                  <c:v>4.6503467693999241</c:v>
                </c:pt>
                <c:pt idx="138">
                  <c:v>-0.75705533330416741</c:v>
                </c:pt>
                <c:pt idx="139">
                  <c:v>0.76582764253378932</c:v>
                </c:pt>
                <c:pt idx="140">
                  <c:v>-0.92217840525336059</c:v>
                </c:pt>
                <c:pt idx="141">
                  <c:v>1.916988378102773</c:v>
                </c:pt>
                <c:pt idx="142">
                  <c:v>-3.352346713288584</c:v>
                </c:pt>
                <c:pt idx="143">
                  <c:v>4.4947323970973594</c:v>
                </c:pt>
                <c:pt idx="144">
                  <c:v>0.83352961820334581</c:v>
                </c:pt>
                <c:pt idx="145">
                  <c:v>2.4792624458613548</c:v>
                </c:pt>
                <c:pt idx="146">
                  <c:v>-2.2279697248504915</c:v>
                </c:pt>
                <c:pt idx="147">
                  <c:v>-6.618345824170536</c:v>
                </c:pt>
                <c:pt idx="148">
                  <c:v>-0.42563106859937827</c:v>
                </c:pt>
                <c:pt idx="149">
                  <c:v>-3.3481597647535133</c:v>
                </c:pt>
                <c:pt idx="150">
                  <c:v>0.6952729082359923</c:v>
                </c:pt>
                <c:pt idx="151">
                  <c:v>3.3481310586537414</c:v>
                </c:pt>
                <c:pt idx="152">
                  <c:v>0.57175059733647948</c:v>
                </c:pt>
                <c:pt idx="153">
                  <c:v>2.4970589935510703</c:v>
                </c:pt>
                <c:pt idx="154">
                  <c:v>-0.74750448096578059</c:v>
                </c:pt>
                <c:pt idx="155">
                  <c:v>-2.1752459774257598</c:v>
                </c:pt>
                <c:pt idx="156">
                  <c:v>2.3362311703751573</c:v>
                </c:pt>
                <c:pt idx="157">
                  <c:v>1.6185325158835049</c:v>
                </c:pt>
                <c:pt idx="158">
                  <c:v>1.4684942533751555</c:v>
                </c:pt>
                <c:pt idx="159">
                  <c:v>3.0832480334196468</c:v>
                </c:pt>
                <c:pt idx="160">
                  <c:v>1.5432557569477976</c:v>
                </c:pt>
                <c:pt idx="161">
                  <c:v>1.8947809846637278</c:v>
                </c:pt>
                <c:pt idx="162">
                  <c:v>-1.9450430166398367</c:v>
                </c:pt>
                <c:pt idx="163">
                  <c:v>-1.4753733215827369</c:v>
                </c:pt>
                <c:pt idx="164">
                  <c:v>3.3755374923835988</c:v>
                </c:pt>
                <c:pt idx="165">
                  <c:v>4.3704293473458264</c:v>
                </c:pt>
                <c:pt idx="166">
                  <c:v>3.6234679682337938</c:v>
                </c:pt>
                <c:pt idx="167">
                  <c:v>2.6123566231242235</c:v>
                </c:pt>
                <c:pt idx="168">
                  <c:v>-1.2144722263581973</c:v>
                </c:pt>
                <c:pt idx="169">
                  <c:v>4.9893024819823992</c:v>
                </c:pt>
                <c:pt idx="170">
                  <c:v>-1.5568217535385123</c:v>
                </c:pt>
                <c:pt idx="171">
                  <c:v>4.4453989118467101</c:v>
                </c:pt>
                <c:pt idx="172">
                  <c:v>-1.1123955016768212</c:v>
                </c:pt>
                <c:pt idx="173">
                  <c:v>3.5258821283171766</c:v>
                </c:pt>
                <c:pt idx="174">
                  <c:v>5.2582472582832942</c:v>
                </c:pt>
                <c:pt idx="175">
                  <c:v>-1.268493315739891</c:v>
                </c:pt>
                <c:pt idx="176">
                  <c:v>1.9218323472540524</c:v>
                </c:pt>
                <c:pt idx="177">
                  <c:v>0.89094773077467049</c:v>
                </c:pt>
                <c:pt idx="178">
                  <c:v>-1.4530015586374869</c:v>
                </c:pt>
                <c:pt idx="179">
                  <c:v>-0.80270355784472491</c:v>
                </c:pt>
                <c:pt idx="180">
                  <c:v>2.2316148863790302</c:v>
                </c:pt>
                <c:pt idx="181">
                  <c:v>3.5656949746827351</c:v>
                </c:pt>
                <c:pt idx="182">
                  <c:v>3.9107069615137276E-2</c:v>
                </c:pt>
                <c:pt idx="183">
                  <c:v>1.8056061507610732</c:v>
                </c:pt>
                <c:pt idx="184">
                  <c:v>-4.5846022280959033</c:v>
                </c:pt>
                <c:pt idx="185">
                  <c:v>1.7970624501154324</c:v>
                </c:pt>
                <c:pt idx="186">
                  <c:v>2.2368432767670292</c:v>
                </c:pt>
                <c:pt idx="187">
                  <c:v>-0.16104049850578064</c:v>
                </c:pt>
                <c:pt idx="188">
                  <c:v>-0.45866071125769714</c:v>
                </c:pt>
                <c:pt idx="189">
                  <c:v>-1.7648558723906991</c:v>
                </c:pt>
                <c:pt idx="190">
                  <c:v>1.2581739023731167</c:v>
                </c:pt>
                <c:pt idx="191">
                  <c:v>0.26693704604431406</c:v>
                </c:pt>
                <c:pt idx="192">
                  <c:v>2.2043681908664721</c:v>
                </c:pt>
                <c:pt idx="193">
                  <c:v>0.86301681517365725</c:v>
                </c:pt>
                <c:pt idx="194">
                  <c:v>1.8815450368584179</c:v>
                </c:pt>
                <c:pt idx="195">
                  <c:v>0.91136170669388106</c:v>
                </c:pt>
                <c:pt idx="196">
                  <c:v>3.6161756277875612</c:v>
                </c:pt>
                <c:pt idx="197">
                  <c:v>0.42258208560842059</c:v>
                </c:pt>
                <c:pt idx="198">
                  <c:v>4.1006549598495621</c:v>
                </c:pt>
                <c:pt idx="199">
                  <c:v>2.5759778993156273</c:v>
                </c:pt>
                <c:pt idx="200">
                  <c:v>1.6532475661263617</c:v>
                </c:pt>
                <c:pt idx="201">
                  <c:v>3.5840140877162057</c:v>
                </c:pt>
                <c:pt idx="202">
                  <c:v>0.89591464900926832</c:v>
                </c:pt>
                <c:pt idx="203">
                  <c:v>0.11285054637562668</c:v>
                </c:pt>
                <c:pt idx="204">
                  <c:v>2.7633606100829566</c:v>
                </c:pt>
                <c:pt idx="205">
                  <c:v>0.1855741263594288</c:v>
                </c:pt>
                <c:pt idx="206">
                  <c:v>-0.91008142369038636</c:v>
                </c:pt>
                <c:pt idx="207">
                  <c:v>2.5554278288692216</c:v>
                </c:pt>
                <c:pt idx="208">
                  <c:v>-8.2242226191049109E-2</c:v>
                </c:pt>
                <c:pt idx="209">
                  <c:v>3.9078607957607954</c:v>
                </c:pt>
                <c:pt idx="210">
                  <c:v>2.6721251644519413</c:v>
                </c:pt>
                <c:pt idx="211">
                  <c:v>2.6537682665065052</c:v>
                </c:pt>
                <c:pt idx="212">
                  <c:v>0.95864181131133319</c:v>
                </c:pt>
                <c:pt idx="213">
                  <c:v>2.6092590499021791</c:v>
                </c:pt>
                <c:pt idx="214">
                  <c:v>1.755183569405931</c:v>
                </c:pt>
                <c:pt idx="215">
                  <c:v>1.9662314982350479</c:v>
                </c:pt>
                <c:pt idx="216">
                  <c:v>4.7320227322990549</c:v>
                </c:pt>
                <c:pt idx="217">
                  <c:v>3.7550922242896387</c:v>
                </c:pt>
                <c:pt idx="218">
                  <c:v>1.6276798911448862</c:v>
                </c:pt>
                <c:pt idx="219">
                  <c:v>1.5243615085786677</c:v>
                </c:pt>
                <c:pt idx="220">
                  <c:v>1.3082307294916447</c:v>
                </c:pt>
                <c:pt idx="221">
                  <c:v>-1.0535174140191055</c:v>
                </c:pt>
                <c:pt idx="222">
                  <c:v>2.3669690446473433</c:v>
                </c:pt>
                <c:pt idx="223">
                  <c:v>-0.10350738312252367</c:v>
                </c:pt>
                <c:pt idx="224">
                  <c:v>1.8873081697611878</c:v>
                </c:pt>
                <c:pt idx="225">
                  <c:v>-0.85712422909636288</c:v>
                </c:pt>
                <c:pt idx="226">
                  <c:v>1.3637848941920996</c:v>
                </c:pt>
                <c:pt idx="227">
                  <c:v>-0.34219964289651161</c:v>
                </c:pt>
                <c:pt idx="228">
                  <c:v>1.2464616155504917</c:v>
                </c:pt>
                <c:pt idx="229">
                  <c:v>2.1953558443633741</c:v>
                </c:pt>
                <c:pt idx="230">
                  <c:v>0.30769157963697841</c:v>
                </c:pt>
                <c:pt idx="231">
                  <c:v>1.5027115587435267</c:v>
                </c:pt>
                <c:pt idx="232">
                  <c:v>1.6745344878007906</c:v>
                </c:pt>
                <c:pt idx="233">
                  <c:v>2.7326002622417249</c:v>
                </c:pt>
                <c:pt idx="234">
                  <c:v>0.54103835914625897</c:v>
                </c:pt>
                <c:pt idx="235">
                  <c:v>-0.38283940448973725</c:v>
                </c:pt>
                <c:pt idx="236">
                  <c:v>2.8499881583301718</c:v>
                </c:pt>
                <c:pt idx="237">
                  <c:v>1.8157553854462969</c:v>
                </c:pt>
                <c:pt idx="238">
                  <c:v>-0.23496374268566975</c:v>
                </c:pt>
                <c:pt idx="239">
                  <c:v>1.6790790433181715</c:v>
                </c:pt>
                <c:pt idx="240">
                  <c:v>1.3464878709067989</c:v>
                </c:pt>
                <c:pt idx="241">
                  <c:v>-0.34033696251074025</c:v>
                </c:pt>
                <c:pt idx="242">
                  <c:v>2.1195093695765341</c:v>
                </c:pt>
                <c:pt idx="243">
                  <c:v>1.5142466386202096</c:v>
                </c:pt>
                <c:pt idx="244">
                  <c:v>7.0993829415047731</c:v>
                </c:pt>
                <c:pt idx="245">
                  <c:v>1.2503349139702182</c:v>
                </c:pt>
                <c:pt idx="246">
                  <c:v>4.2668022767181712</c:v>
                </c:pt>
                <c:pt idx="247">
                  <c:v>0.44932233229835222</c:v>
                </c:pt>
                <c:pt idx="248">
                  <c:v>1.2260159026411532</c:v>
                </c:pt>
                <c:pt idx="249">
                  <c:v>2.0467323499385555</c:v>
                </c:pt>
                <c:pt idx="250">
                  <c:v>-0.56527610782454174</c:v>
                </c:pt>
                <c:pt idx="251">
                  <c:v>2.0833459818830566</c:v>
                </c:pt>
                <c:pt idx="252">
                  <c:v>2.4387706513279013</c:v>
                </c:pt>
                <c:pt idx="253">
                  <c:v>0.72541029510201083</c:v>
                </c:pt>
                <c:pt idx="254">
                  <c:v>0.82096791572419936</c:v>
                </c:pt>
                <c:pt idx="255">
                  <c:v>1.727830167835679E-2</c:v>
                </c:pt>
                <c:pt idx="256">
                  <c:v>0.96815218676637294</c:v>
                </c:pt>
                <c:pt idx="257">
                  <c:v>0.44391069852564674</c:v>
                </c:pt>
                <c:pt idx="258">
                  <c:v>2.2790770289896947</c:v>
                </c:pt>
                <c:pt idx="259">
                  <c:v>0.75633360199803501</c:v>
                </c:pt>
                <c:pt idx="260">
                  <c:v>-0.55116305025358159</c:v>
                </c:pt>
                <c:pt idx="261">
                  <c:v>-1.3894375155846814</c:v>
                </c:pt>
                <c:pt idx="262">
                  <c:v>2.0013572765364329</c:v>
                </c:pt>
                <c:pt idx="263">
                  <c:v>0.57302423338508046</c:v>
                </c:pt>
                <c:pt idx="264">
                  <c:v>-0.34196154945753043</c:v>
                </c:pt>
                <c:pt idx="265">
                  <c:v>0.60543884806731896</c:v>
                </c:pt>
                <c:pt idx="266">
                  <c:v>-0.91426895123279051</c:v>
                </c:pt>
                <c:pt idx="267">
                  <c:v>0.94690166968269396</c:v>
                </c:pt>
                <c:pt idx="268">
                  <c:v>1.4289726299940855</c:v>
                </c:pt>
                <c:pt idx="269">
                  <c:v>0.47965787077494881</c:v>
                </c:pt>
                <c:pt idx="270">
                  <c:v>1.959692368332143</c:v>
                </c:pt>
                <c:pt idx="271">
                  <c:v>2.6779707733750233</c:v>
                </c:pt>
                <c:pt idx="272">
                  <c:v>2.0362476292235208</c:v>
                </c:pt>
                <c:pt idx="273">
                  <c:v>-1.3155342481851708</c:v>
                </c:pt>
                <c:pt idx="274">
                  <c:v>-3.9814186122089951E-2</c:v>
                </c:pt>
                <c:pt idx="275">
                  <c:v>0.16590964659439117</c:v>
                </c:pt>
                <c:pt idx="276">
                  <c:v>1.0387146118412094E-2</c:v>
                </c:pt>
                <c:pt idx="277">
                  <c:v>1.4581673776314497</c:v>
                </c:pt>
                <c:pt idx="278">
                  <c:v>2.3470112988734044</c:v>
                </c:pt>
                <c:pt idx="279">
                  <c:v>-0.9541401348076809</c:v>
                </c:pt>
                <c:pt idx="280">
                  <c:v>1.1447856754174437</c:v>
                </c:pt>
                <c:pt idx="281">
                  <c:v>0.85105736451784941</c:v>
                </c:pt>
                <c:pt idx="282">
                  <c:v>1.0311440793829516</c:v>
                </c:pt>
                <c:pt idx="283">
                  <c:v>-1.2418933634226688</c:v>
                </c:pt>
                <c:pt idx="284">
                  <c:v>1.4298572658654649</c:v>
                </c:pt>
                <c:pt idx="285">
                  <c:v>-0.98403943446020647</c:v>
                </c:pt>
                <c:pt idx="286">
                  <c:v>0.99982818907381743</c:v>
                </c:pt>
                <c:pt idx="287">
                  <c:v>0.68604840230486319</c:v>
                </c:pt>
                <c:pt idx="288">
                  <c:v>1.2564132589853492</c:v>
                </c:pt>
                <c:pt idx="289">
                  <c:v>2.1524012294775909</c:v>
                </c:pt>
                <c:pt idx="290">
                  <c:v>0.90550311810535589</c:v>
                </c:pt>
                <c:pt idx="291">
                  <c:v>2.3030005772969373</c:v>
                </c:pt>
                <c:pt idx="292">
                  <c:v>0.52000144353877575</c:v>
                </c:pt>
                <c:pt idx="293">
                  <c:v>0.50175862382812708</c:v>
                </c:pt>
                <c:pt idx="294">
                  <c:v>0.37495892283520377</c:v>
                </c:pt>
                <c:pt idx="295">
                  <c:v>0.23260901264273495</c:v>
                </c:pt>
                <c:pt idx="296">
                  <c:v>0.50285639409519256</c:v>
                </c:pt>
                <c:pt idx="297">
                  <c:v>1.1879993959046622</c:v>
                </c:pt>
                <c:pt idx="298">
                  <c:v>-0.12886321169573087</c:v>
                </c:pt>
                <c:pt idx="299">
                  <c:v>-0.26347591968179429</c:v>
                </c:pt>
                <c:pt idx="300">
                  <c:v>2.123649165441043</c:v>
                </c:pt>
                <c:pt idx="301">
                  <c:v>0.58829089583625793</c:v>
                </c:pt>
                <c:pt idx="302">
                  <c:v>0.40010493417301296</c:v>
                </c:pt>
                <c:pt idx="303">
                  <c:v>1.6478808940105494</c:v>
                </c:pt>
                <c:pt idx="304">
                  <c:v>1.2752833368000951</c:v>
                </c:pt>
                <c:pt idx="305">
                  <c:v>0.33306564444145242</c:v>
                </c:pt>
                <c:pt idx="306">
                  <c:v>1.6307973154862454</c:v>
                </c:pt>
                <c:pt idx="307">
                  <c:v>0.10583981308891542</c:v>
                </c:pt>
                <c:pt idx="308">
                  <c:v>-0.76399866507351288</c:v>
                </c:pt>
                <c:pt idx="309">
                  <c:v>0.84101450420888402</c:v>
                </c:pt>
                <c:pt idx="310">
                  <c:v>2.1329831824941299</c:v>
                </c:pt>
                <c:pt idx="311">
                  <c:v>1.5146399976459353</c:v>
                </c:pt>
                <c:pt idx="312">
                  <c:v>-7.0071200034841352E-2</c:v>
                </c:pt>
                <c:pt idx="313">
                  <c:v>2.8223155833724203</c:v>
                </c:pt>
                <c:pt idx="314">
                  <c:v>1.5090563831209234</c:v>
                </c:pt>
                <c:pt idx="315">
                  <c:v>0.65442295020968522</c:v>
                </c:pt>
                <c:pt idx="316">
                  <c:v>1.1893401350136812</c:v>
                </c:pt>
                <c:pt idx="317">
                  <c:v>1.6987261942777958</c:v>
                </c:pt>
                <c:pt idx="318">
                  <c:v>1.9159083547682763</c:v>
                </c:pt>
                <c:pt idx="319">
                  <c:v>0.45025436185990708</c:v>
                </c:pt>
                <c:pt idx="320">
                  <c:v>1.015328517033776</c:v>
                </c:pt>
                <c:pt idx="321">
                  <c:v>1.2603291145264441</c:v>
                </c:pt>
                <c:pt idx="322">
                  <c:v>0.44500725490989446</c:v>
                </c:pt>
                <c:pt idx="323">
                  <c:v>0.65598047347284216</c:v>
                </c:pt>
                <c:pt idx="324">
                  <c:v>0.65661035966553616</c:v>
                </c:pt>
                <c:pt idx="325">
                  <c:v>1.2779681138465921</c:v>
                </c:pt>
                <c:pt idx="326">
                  <c:v>0.40512344422009172</c:v>
                </c:pt>
                <c:pt idx="327">
                  <c:v>2.154878160393626</c:v>
                </c:pt>
                <c:pt idx="328">
                  <c:v>-1.4824409824485411E-2</c:v>
                </c:pt>
                <c:pt idx="329">
                  <c:v>2.230079547518542</c:v>
                </c:pt>
                <c:pt idx="330">
                  <c:v>1.1629135013574461</c:v>
                </c:pt>
                <c:pt idx="331">
                  <c:v>1.2172700512436936</c:v>
                </c:pt>
                <c:pt idx="332">
                  <c:v>0.32181109893795457</c:v>
                </c:pt>
                <c:pt idx="333">
                  <c:v>0.70663509882725983</c:v>
                </c:pt>
                <c:pt idx="334">
                  <c:v>0.96282017524581665</c:v>
                </c:pt>
                <c:pt idx="335">
                  <c:v>1.0650487548246399</c:v>
                </c:pt>
                <c:pt idx="336">
                  <c:v>-0.76850741523850985</c:v>
                </c:pt>
                <c:pt idx="337">
                  <c:v>0.64947416248300782</c:v>
                </c:pt>
                <c:pt idx="338">
                  <c:v>1.4843180651089414</c:v>
                </c:pt>
                <c:pt idx="339">
                  <c:v>0.58501027040854181</c:v>
                </c:pt>
                <c:pt idx="340">
                  <c:v>0.62582657533527608</c:v>
                </c:pt>
                <c:pt idx="341">
                  <c:v>1.1061737716808573</c:v>
                </c:pt>
                <c:pt idx="342">
                  <c:v>-0.81961855182389864</c:v>
                </c:pt>
                <c:pt idx="343">
                  <c:v>0.38920789223095786</c:v>
                </c:pt>
                <c:pt idx="344">
                  <c:v>-0.62132139611649861</c:v>
                </c:pt>
                <c:pt idx="345">
                  <c:v>0.82638171387805037</c:v>
                </c:pt>
                <c:pt idx="346">
                  <c:v>0.13367189347897482</c:v>
                </c:pt>
                <c:pt idx="347">
                  <c:v>-0.2155219371668281</c:v>
                </c:pt>
                <c:pt idx="348">
                  <c:v>1.2846736498566345</c:v>
                </c:pt>
                <c:pt idx="349">
                  <c:v>0.77451196457740312</c:v>
                </c:pt>
                <c:pt idx="350">
                  <c:v>0.38645704623755067</c:v>
                </c:pt>
                <c:pt idx="351">
                  <c:v>1.0343400815164743</c:v>
                </c:pt>
                <c:pt idx="352">
                  <c:v>0.5508019360024935</c:v>
                </c:pt>
                <c:pt idx="353">
                  <c:v>1.7232343652688364</c:v>
                </c:pt>
                <c:pt idx="354">
                  <c:v>0.56899745061705653</c:v>
                </c:pt>
                <c:pt idx="355">
                  <c:v>-1.5221460478576542E-2</c:v>
                </c:pt>
                <c:pt idx="356">
                  <c:v>1.0956718083566932</c:v>
                </c:pt>
                <c:pt idx="357">
                  <c:v>0.33488372441747583</c:v>
                </c:pt>
                <c:pt idx="358">
                  <c:v>0.46393893215742438</c:v>
                </c:pt>
                <c:pt idx="359">
                  <c:v>0.95459172966036787</c:v>
                </c:pt>
                <c:pt idx="360">
                  <c:v>0.29256656570185102</c:v>
                </c:pt>
                <c:pt idx="361">
                  <c:v>0.76393474195593325</c:v>
                </c:pt>
                <c:pt idx="362">
                  <c:v>1.5635476354221163</c:v>
                </c:pt>
                <c:pt idx="363">
                  <c:v>0.78399888050396727</c:v>
                </c:pt>
                <c:pt idx="364">
                  <c:v>2.3778853111485767</c:v>
                </c:pt>
                <c:pt idx="365">
                  <c:v>1.3357770110600113</c:v>
                </c:pt>
                <c:pt idx="366">
                  <c:v>1.2064885574783275</c:v>
                </c:pt>
                <c:pt idx="367">
                  <c:v>0.14974580010112543</c:v>
                </c:pt>
                <c:pt idx="368">
                  <c:v>0.5051946086062612</c:v>
                </c:pt>
                <c:pt idx="369">
                  <c:v>1.3529898718548032</c:v>
                </c:pt>
                <c:pt idx="370">
                  <c:v>0.78132191690370945</c:v>
                </c:pt>
                <c:pt idx="371">
                  <c:v>0.74915624609786957</c:v>
                </c:pt>
                <c:pt idx="372">
                  <c:v>1.9321196052468779</c:v>
                </c:pt>
                <c:pt idx="373">
                  <c:v>1.4650911664982931</c:v>
                </c:pt>
                <c:pt idx="374">
                  <c:v>1.2695799847093752</c:v>
                </c:pt>
                <c:pt idx="375">
                  <c:v>0.73451284728050792</c:v>
                </c:pt>
                <c:pt idx="376">
                  <c:v>1.4751766284309855</c:v>
                </c:pt>
                <c:pt idx="377">
                  <c:v>0.99383466711121993</c:v>
                </c:pt>
                <c:pt idx="378">
                  <c:v>0.98979037285004545</c:v>
                </c:pt>
                <c:pt idx="379">
                  <c:v>0.46013135028807045</c:v>
                </c:pt>
                <c:pt idx="380">
                  <c:v>1.4592043987109315</c:v>
                </c:pt>
                <c:pt idx="381">
                  <c:v>1.609790244957485</c:v>
                </c:pt>
                <c:pt idx="382">
                  <c:v>1.6214220357960116</c:v>
                </c:pt>
                <c:pt idx="383">
                  <c:v>0.20811179048707787</c:v>
                </c:pt>
                <c:pt idx="384">
                  <c:v>1.4196054492940893</c:v>
                </c:pt>
                <c:pt idx="385">
                  <c:v>-0.10637568228563271</c:v>
                </c:pt>
                <c:pt idx="386">
                  <c:v>1.2981360968382725</c:v>
                </c:pt>
                <c:pt idx="387">
                  <c:v>0.91424370983524395</c:v>
                </c:pt>
                <c:pt idx="388">
                  <c:v>1.2545051507640947</c:v>
                </c:pt>
                <c:pt idx="389">
                  <c:v>0.59015790963328552</c:v>
                </c:pt>
                <c:pt idx="390">
                  <c:v>0.18641157389384422</c:v>
                </c:pt>
                <c:pt idx="391">
                  <c:v>1.4902060720037247</c:v>
                </c:pt>
                <c:pt idx="392">
                  <c:v>1.3645496146203004</c:v>
                </c:pt>
                <c:pt idx="393">
                  <c:v>0.87591492745312238</c:v>
                </c:pt>
                <c:pt idx="394">
                  <c:v>0.82844514727184904</c:v>
                </c:pt>
                <c:pt idx="395">
                  <c:v>0.93257459915182417</c:v>
                </c:pt>
                <c:pt idx="396">
                  <c:v>1.0086172972088141</c:v>
                </c:pt>
                <c:pt idx="397">
                  <c:v>0.47384234347727067</c:v>
                </c:pt>
                <c:pt idx="398">
                  <c:v>-0.29928750293214623</c:v>
                </c:pt>
                <c:pt idx="399">
                  <c:v>0.29273218235950105</c:v>
                </c:pt>
                <c:pt idx="400">
                  <c:v>0.55669907128607188</c:v>
                </c:pt>
                <c:pt idx="401">
                  <c:v>1.5198490692857731</c:v>
                </c:pt>
                <c:pt idx="402">
                  <c:v>1.079055163386438</c:v>
                </c:pt>
                <c:pt idx="403">
                  <c:v>0.82454721901193573</c:v>
                </c:pt>
                <c:pt idx="404">
                  <c:v>1.6151354043564032</c:v>
                </c:pt>
                <c:pt idx="405">
                  <c:v>0.57591351190398765</c:v>
                </c:pt>
                <c:pt idx="406">
                  <c:v>0.64264446621262261</c:v>
                </c:pt>
                <c:pt idx="407">
                  <c:v>1.9080857082141005</c:v>
                </c:pt>
                <c:pt idx="408">
                  <c:v>0.68782659310151861</c:v>
                </c:pt>
                <c:pt idx="409">
                  <c:v>0.96174326173123226</c:v>
                </c:pt>
                <c:pt idx="410">
                  <c:v>0.68878530624079226</c:v>
                </c:pt>
                <c:pt idx="411">
                  <c:v>1.3027948080461225</c:v>
                </c:pt>
                <c:pt idx="412">
                  <c:v>0.6608470363473552</c:v>
                </c:pt>
                <c:pt idx="413">
                  <c:v>0.21624584566439922</c:v>
                </c:pt>
                <c:pt idx="414">
                  <c:v>0.67986361948531637</c:v>
                </c:pt>
                <c:pt idx="415">
                  <c:v>1.782480997444517</c:v>
                </c:pt>
                <c:pt idx="416">
                  <c:v>0.6483828845014562</c:v>
                </c:pt>
                <c:pt idx="417">
                  <c:v>0.96111067926284877</c:v>
                </c:pt>
                <c:pt idx="418">
                  <c:v>-0.364846276308398</c:v>
                </c:pt>
                <c:pt idx="419">
                  <c:v>0.94676567114097787</c:v>
                </c:pt>
                <c:pt idx="420">
                  <c:v>2.0709842878242332E-2</c:v>
                </c:pt>
                <c:pt idx="421">
                  <c:v>0.65514980302734116</c:v>
                </c:pt>
                <c:pt idx="422">
                  <c:v>0.65957701120104106</c:v>
                </c:pt>
                <c:pt idx="423">
                  <c:v>3.6144851920003773E-2</c:v>
                </c:pt>
                <c:pt idx="424">
                  <c:v>0.94844675989173599</c:v>
                </c:pt>
                <c:pt idx="425">
                  <c:v>0.8627394049631999</c:v>
                </c:pt>
                <c:pt idx="426">
                  <c:v>-0.30013476128360506</c:v>
                </c:pt>
                <c:pt idx="427">
                  <c:v>1.4205828148780615E-2</c:v>
                </c:pt>
                <c:pt idx="428">
                  <c:v>0.94163121641427816</c:v>
                </c:pt>
                <c:pt idx="429">
                  <c:v>0.54171460995321696</c:v>
                </c:pt>
                <c:pt idx="430">
                  <c:v>1.0552343940032416</c:v>
                </c:pt>
                <c:pt idx="431">
                  <c:v>1.1209305674340129</c:v>
                </c:pt>
                <c:pt idx="432">
                  <c:v>0.37396142246519054</c:v>
                </c:pt>
                <c:pt idx="433">
                  <c:v>0.19624103153903255</c:v>
                </c:pt>
                <c:pt idx="434">
                  <c:v>0.34047417133489194</c:v>
                </c:pt>
                <c:pt idx="435">
                  <c:v>0.80611812363299884</c:v>
                </c:pt>
                <c:pt idx="436">
                  <c:v>1.1412806885767242</c:v>
                </c:pt>
                <c:pt idx="437">
                  <c:v>0.22886492945030804</c:v>
                </c:pt>
                <c:pt idx="438">
                  <c:v>0.77875146093749792</c:v>
                </c:pt>
                <c:pt idx="439">
                  <c:v>0.87960241367735403</c:v>
                </c:pt>
                <c:pt idx="440">
                  <c:v>0.50370074754000105</c:v>
                </c:pt>
                <c:pt idx="441">
                  <c:v>0.35275399255690548</c:v>
                </c:pt>
                <c:pt idx="442">
                  <c:v>0.58889522614509193</c:v>
                </c:pt>
                <c:pt idx="443">
                  <c:v>0.52434279782416593</c:v>
                </c:pt>
                <c:pt idx="444">
                  <c:v>0.77484572996646339</c:v>
                </c:pt>
                <c:pt idx="445">
                  <c:v>0.38448020691291462</c:v>
                </c:pt>
                <c:pt idx="446">
                  <c:v>0.76446482621933409</c:v>
                </c:pt>
                <c:pt idx="447">
                  <c:v>1.1213749481668209</c:v>
                </c:pt>
                <c:pt idx="448">
                  <c:v>0.45043025512452989</c:v>
                </c:pt>
                <c:pt idx="449">
                  <c:v>0.67227089273265095</c:v>
                </c:pt>
                <c:pt idx="450">
                  <c:v>0.5069415572256819</c:v>
                </c:pt>
                <c:pt idx="451">
                  <c:v>0.37213135077032794</c:v>
                </c:pt>
                <c:pt idx="452">
                  <c:v>1.3754316028403764</c:v>
                </c:pt>
                <c:pt idx="453">
                  <c:v>1.3957193572969937</c:v>
                </c:pt>
                <c:pt idx="454">
                  <c:v>0.6828546003362338</c:v>
                </c:pt>
                <c:pt idx="455">
                  <c:v>8.8939382521122115E-2</c:v>
                </c:pt>
                <c:pt idx="456">
                  <c:v>0.57964109219884064</c:v>
                </c:pt>
                <c:pt idx="457">
                  <c:v>-0.13671237716374185</c:v>
                </c:pt>
                <c:pt idx="458">
                  <c:v>1.0579193542654295</c:v>
                </c:pt>
                <c:pt idx="459">
                  <c:v>0.74617978046759414</c:v>
                </c:pt>
                <c:pt idx="460">
                  <c:v>3.4938512171363158E-2</c:v>
                </c:pt>
                <c:pt idx="461">
                  <c:v>1.215941242595846</c:v>
                </c:pt>
                <c:pt idx="462">
                  <c:v>0.78744822964478423</c:v>
                </c:pt>
                <c:pt idx="463">
                  <c:v>0.71805057416868834</c:v>
                </c:pt>
                <c:pt idx="464">
                  <c:v>0.83078813351569392</c:v>
                </c:pt>
                <c:pt idx="465">
                  <c:v>0.31348528520901597</c:v>
                </c:pt>
                <c:pt idx="466">
                  <c:v>0.59460049260739445</c:v>
                </c:pt>
                <c:pt idx="467">
                  <c:v>0.76646389036466922</c:v>
                </c:pt>
                <c:pt idx="468">
                  <c:v>0.17782292803863109</c:v>
                </c:pt>
                <c:pt idx="469">
                  <c:v>0.89287505933877898</c:v>
                </c:pt>
                <c:pt idx="470">
                  <c:v>0.72200429869155025</c:v>
                </c:pt>
                <c:pt idx="471">
                  <c:v>0.80191131410143213</c:v>
                </c:pt>
                <c:pt idx="472">
                  <c:v>0.62238979229369473</c:v>
                </c:pt>
                <c:pt idx="473">
                  <c:v>0.78378091629291358</c:v>
                </c:pt>
                <c:pt idx="474">
                  <c:v>0.19734695935556187</c:v>
                </c:pt>
                <c:pt idx="475">
                  <c:v>0.65155468990273713</c:v>
                </c:pt>
                <c:pt idx="476">
                  <c:v>1.191988756643062</c:v>
                </c:pt>
                <c:pt idx="477">
                  <c:v>0.62606156145481739</c:v>
                </c:pt>
                <c:pt idx="478">
                  <c:v>0.44379482179846819</c:v>
                </c:pt>
                <c:pt idx="479">
                  <c:v>0.61210052721420039</c:v>
                </c:pt>
                <c:pt idx="480">
                  <c:v>0.44159981475007537</c:v>
                </c:pt>
                <c:pt idx="481">
                  <c:v>1.1399257037910371</c:v>
                </c:pt>
                <c:pt idx="482">
                  <c:v>0.54095117232820011</c:v>
                </c:pt>
                <c:pt idx="483">
                  <c:v>8.1981874120130388E-2</c:v>
                </c:pt>
                <c:pt idx="484">
                  <c:v>0.47017690455557715</c:v>
                </c:pt>
                <c:pt idx="485">
                  <c:v>1.5086811545004377</c:v>
                </c:pt>
                <c:pt idx="486">
                  <c:v>-0.1699128382040144</c:v>
                </c:pt>
                <c:pt idx="487">
                  <c:v>0.29172256895789789</c:v>
                </c:pt>
                <c:pt idx="488">
                  <c:v>0.30245949203308642</c:v>
                </c:pt>
                <c:pt idx="489">
                  <c:v>0.46181004971872747</c:v>
                </c:pt>
                <c:pt idx="490">
                  <c:v>0.48746468875712662</c:v>
                </c:pt>
                <c:pt idx="491">
                  <c:v>0.75185906333498631</c:v>
                </c:pt>
                <c:pt idx="492">
                  <c:v>1.4496494836051768</c:v>
                </c:pt>
                <c:pt idx="493">
                  <c:v>0.39935089838910842</c:v>
                </c:pt>
                <c:pt idx="494">
                  <c:v>0.76795310648846549</c:v>
                </c:pt>
                <c:pt idx="495">
                  <c:v>-1.3445963625807579E-2</c:v>
                </c:pt>
                <c:pt idx="496">
                  <c:v>0.12862925381617299</c:v>
                </c:pt>
                <c:pt idx="497">
                  <c:v>0.95902079451169531</c:v>
                </c:pt>
                <c:pt idx="498">
                  <c:v>1.1562284388765307</c:v>
                </c:pt>
                <c:pt idx="499">
                  <c:v>0.50433490763147582</c:v>
                </c:pt>
                <c:pt idx="500">
                  <c:v>0.42389467952781612</c:v>
                </c:pt>
                <c:pt idx="501">
                  <c:v>0.27829443402466186</c:v>
                </c:pt>
                <c:pt idx="502">
                  <c:v>0.8006960921532108</c:v>
                </c:pt>
                <c:pt idx="503">
                  <c:v>0.75468250143163618</c:v>
                </c:pt>
                <c:pt idx="504">
                  <c:v>0.57286874167880086</c:v>
                </c:pt>
                <c:pt idx="505">
                  <c:v>0.50723384059686549</c:v>
                </c:pt>
                <c:pt idx="506">
                  <c:v>0.21829205890923684</c:v>
                </c:pt>
                <c:pt idx="507">
                  <c:v>0.66892635934411837</c:v>
                </c:pt>
                <c:pt idx="508">
                  <c:v>1.0663461078613525</c:v>
                </c:pt>
                <c:pt idx="509">
                  <c:v>0.10251534371097194</c:v>
                </c:pt>
                <c:pt idx="510">
                  <c:v>0.12517912786749336</c:v>
                </c:pt>
                <c:pt idx="511">
                  <c:v>0.92525639316036312</c:v>
                </c:pt>
                <c:pt idx="512">
                  <c:v>0.42659423241499622</c:v>
                </c:pt>
                <c:pt idx="513">
                  <c:v>0.31261230522458061</c:v>
                </c:pt>
                <c:pt idx="514">
                  <c:v>0.41128296993536978</c:v>
                </c:pt>
                <c:pt idx="515">
                  <c:v>0.3193060037085228</c:v>
                </c:pt>
                <c:pt idx="516">
                  <c:v>0.95701516461416736</c:v>
                </c:pt>
                <c:pt idx="517">
                  <c:v>0.69460071288566083</c:v>
                </c:pt>
                <c:pt idx="518">
                  <c:v>0.46074256662092966</c:v>
                </c:pt>
                <c:pt idx="519">
                  <c:v>-0.22339864659158473</c:v>
                </c:pt>
                <c:pt idx="520">
                  <c:v>0.97293797628145251</c:v>
                </c:pt>
                <c:pt idx="521">
                  <c:v>0.13969170561077207</c:v>
                </c:pt>
                <c:pt idx="522">
                  <c:v>0.85094495236091838</c:v>
                </c:pt>
                <c:pt idx="523">
                  <c:v>0.90016968738543102</c:v>
                </c:pt>
                <c:pt idx="524">
                  <c:v>1.0918799788942373</c:v>
                </c:pt>
                <c:pt idx="525">
                  <c:v>1.4573169632052061</c:v>
                </c:pt>
                <c:pt idx="526">
                  <c:v>0.58695506179845258</c:v>
                </c:pt>
                <c:pt idx="527">
                  <c:v>0.50921864407742534</c:v>
                </c:pt>
                <c:pt idx="528">
                  <c:v>1.0350320330858711</c:v>
                </c:pt>
                <c:pt idx="529">
                  <c:v>0.54822586924806793</c:v>
                </c:pt>
                <c:pt idx="530">
                  <c:v>1.4670067258700497</c:v>
                </c:pt>
                <c:pt idx="531">
                  <c:v>1.2749020770717432</c:v>
                </c:pt>
                <c:pt idx="532">
                  <c:v>0.75661911838480334</c:v>
                </c:pt>
                <c:pt idx="533">
                  <c:v>1.0774141254431771</c:v>
                </c:pt>
                <c:pt idx="534">
                  <c:v>0.92528763861532826</c:v>
                </c:pt>
                <c:pt idx="535">
                  <c:v>0.74082947123812848</c:v>
                </c:pt>
                <c:pt idx="536">
                  <c:v>0.86281965788182413</c:v>
                </c:pt>
                <c:pt idx="537">
                  <c:v>0.98105211869315589</c:v>
                </c:pt>
                <c:pt idx="538">
                  <c:v>0.85641242537373174</c:v>
                </c:pt>
                <c:pt idx="539">
                  <c:v>0.16379982441762886</c:v>
                </c:pt>
                <c:pt idx="540">
                  <c:v>1.2134003203091392</c:v>
                </c:pt>
                <c:pt idx="541">
                  <c:v>0.71756674261469822</c:v>
                </c:pt>
                <c:pt idx="542">
                  <c:v>0.23642378291606125</c:v>
                </c:pt>
                <c:pt idx="543">
                  <c:v>0.67637689848544302</c:v>
                </c:pt>
                <c:pt idx="544">
                  <c:v>0.91251673622168761</c:v>
                </c:pt>
                <c:pt idx="545">
                  <c:v>0.6996084360187913</c:v>
                </c:pt>
                <c:pt idx="546">
                  <c:v>0.12639689222131018</c:v>
                </c:pt>
                <c:pt idx="547">
                  <c:v>0.64241483730801363</c:v>
                </c:pt>
                <c:pt idx="548">
                  <c:v>0.46791608450935729</c:v>
                </c:pt>
                <c:pt idx="549">
                  <c:v>0.55180989613651443</c:v>
                </c:pt>
                <c:pt idx="550">
                  <c:v>0.55742884454843677</c:v>
                </c:pt>
                <c:pt idx="551">
                  <c:v>0.61196764096352141</c:v>
                </c:pt>
                <c:pt idx="552">
                  <c:v>0.4562959764835734</c:v>
                </c:pt>
                <c:pt idx="553">
                  <c:v>0.62257646795529797</c:v>
                </c:pt>
                <c:pt idx="554">
                  <c:v>0.41195231630581269</c:v>
                </c:pt>
                <c:pt idx="555">
                  <c:v>0.51299447044148194</c:v>
                </c:pt>
                <c:pt idx="556">
                  <c:v>5.4117521413664327E-2</c:v>
                </c:pt>
                <c:pt idx="557">
                  <c:v>0.64583562717237752</c:v>
                </c:pt>
                <c:pt idx="558">
                  <c:v>0.72787496149950115</c:v>
                </c:pt>
                <c:pt idx="559">
                  <c:v>0.13066275413843625</c:v>
                </c:pt>
                <c:pt idx="560">
                  <c:v>0.33247524060803119</c:v>
                </c:pt>
                <c:pt idx="561">
                  <c:v>0.52756724404422151</c:v>
                </c:pt>
                <c:pt idx="562">
                  <c:v>0.83279899072143604</c:v>
                </c:pt>
                <c:pt idx="563">
                  <c:v>0.26795194544533557</c:v>
                </c:pt>
                <c:pt idx="564">
                  <c:v>0.34313023014592064</c:v>
                </c:pt>
                <c:pt idx="565">
                  <c:v>0.33169726882191619</c:v>
                </c:pt>
                <c:pt idx="566">
                  <c:v>0.55261281672942808</c:v>
                </c:pt>
                <c:pt idx="567">
                  <c:v>-0.12328631999740339</c:v>
                </c:pt>
                <c:pt idx="568">
                  <c:v>0.66131094786165678</c:v>
                </c:pt>
                <c:pt idx="569">
                  <c:v>0.40428871425562229</c:v>
                </c:pt>
                <c:pt idx="570">
                  <c:v>0.55776381324651481</c:v>
                </c:pt>
                <c:pt idx="571">
                  <c:v>0.60660219052522601</c:v>
                </c:pt>
                <c:pt idx="572">
                  <c:v>0.8669597303737332</c:v>
                </c:pt>
                <c:pt idx="573">
                  <c:v>0.42834821369112031</c:v>
                </c:pt>
                <c:pt idx="574">
                  <c:v>0.41275813694376329</c:v>
                </c:pt>
                <c:pt idx="575">
                  <c:v>1.8115528365483465E-2</c:v>
                </c:pt>
                <c:pt idx="576">
                  <c:v>0.44196671116270819</c:v>
                </c:pt>
                <c:pt idx="577">
                  <c:v>0.6029364151410227</c:v>
                </c:pt>
                <c:pt idx="578">
                  <c:v>0.58548666784597025</c:v>
                </c:pt>
                <c:pt idx="579">
                  <c:v>0.26750532369697178</c:v>
                </c:pt>
                <c:pt idx="580">
                  <c:v>0.54858594688519002</c:v>
                </c:pt>
                <c:pt idx="581">
                  <c:v>0.43930780044603757</c:v>
                </c:pt>
                <c:pt idx="582">
                  <c:v>0.52581876008958162</c:v>
                </c:pt>
                <c:pt idx="583">
                  <c:v>0.46124957837755681</c:v>
                </c:pt>
                <c:pt idx="584">
                  <c:v>0.33652622463259302</c:v>
                </c:pt>
                <c:pt idx="585">
                  <c:v>0.49986104427658856</c:v>
                </c:pt>
                <c:pt idx="586">
                  <c:v>9.7042468122936362E-2</c:v>
                </c:pt>
                <c:pt idx="587">
                  <c:v>-2.8935410306861045E-2</c:v>
                </c:pt>
                <c:pt idx="588">
                  <c:v>0.31097569815927334</c:v>
                </c:pt>
                <c:pt idx="589">
                  <c:v>0.62240923243526192</c:v>
                </c:pt>
                <c:pt idx="590">
                  <c:v>0.7625749564658425</c:v>
                </c:pt>
                <c:pt idx="591">
                  <c:v>0.35776277311430188</c:v>
                </c:pt>
                <c:pt idx="592">
                  <c:v>0.68030620767992356</c:v>
                </c:pt>
                <c:pt idx="593">
                  <c:v>0.31673070001308329</c:v>
                </c:pt>
                <c:pt idx="594">
                  <c:v>0.64606952360362835</c:v>
                </c:pt>
                <c:pt idx="595">
                  <c:v>0.61708124409264653</c:v>
                </c:pt>
                <c:pt idx="596">
                  <c:v>0.58999681656135716</c:v>
                </c:pt>
                <c:pt idx="597">
                  <c:v>0.66229211825464085</c:v>
                </c:pt>
                <c:pt idx="598">
                  <c:v>0.35214060399687447</c:v>
                </c:pt>
                <c:pt idx="599">
                  <c:v>0.53856316213587829</c:v>
                </c:pt>
                <c:pt idx="600">
                  <c:v>0.61857208803943164</c:v>
                </c:pt>
                <c:pt idx="601">
                  <c:v>0.6516891100147526</c:v>
                </c:pt>
                <c:pt idx="602">
                  <c:v>0.60699290156132701</c:v>
                </c:pt>
                <c:pt idx="603">
                  <c:v>0.80440687448861059</c:v>
                </c:pt>
                <c:pt idx="604">
                  <c:v>0.71208814175246593</c:v>
                </c:pt>
                <c:pt idx="605">
                  <c:v>0.89715716774242016</c:v>
                </c:pt>
                <c:pt idx="606">
                  <c:v>0.29103459403290433</c:v>
                </c:pt>
                <c:pt idx="607">
                  <c:v>0.14736101077563224</c:v>
                </c:pt>
                <c:pt idx="608">
                  <c:v>0.71373250110901143</c:v>
                </c:pt>
                <c:pt idx="609">
                  <c:v>0.61433876179385272</c:v>
                </c:pt>
                <c:pt idx="610">
                  <c:v>0.66245570810055743</c:v>
                </c:pt>
                <c:pt idx="611">
                  <c:v>0.59562060618370771</c:v>
                </c:pt>
                <c:pt idx="612">
                  <c:v>0.50005462510064158</c:v>
                </c:pt>
                <c:pt idx="613">
                  <c:v>0.60864968072172509</c:v>
                </c:pt>
                <c:pt idx="614">
                  <c:v>0.57758276924414387</c:v>
                </c:pt>
                <c:pt idx="615">
                  <c:v>0.74383050076531276</c:v>
                </c:pt>
                <c:pt idx="616">
                  <c:v>0.55921693160315478</c:v>
                </c:pt>
                <c:pt idx="617">
                  <c:v>0.99712702574222689</c:v>
                </c:pt>
                <c:pt idx="618">
                  <c:v>0.64788932169792957</c:v>
                </c:pt>
                <c:pt idx="619">
                  <c:v>0.91157026684199127</c:v>
                </c:pt>
                <c:pt idx="620">
                  <c:v>0.43277465450152131</c:v>
                </c:pt>
                <c:pt idx="621">
                  <c:v>0.70284740297371162</c:v>
                </c:pt>
                <c:pt idx="622">
                  <c:v>0.3503686333459769</c:v>
                </c:pt>
                <c:pt idx="623">
                  <c:v>0.50344067450894525</c:v>
                </c:pt>
                <c:pt idx="624">
                  <c:v>0.8104638526202731</c:v>
                </c:pt>
                <c:pt idx="625">
                  <c:v>0.59204949856830602</c:v>
                </c:pt>
                <c:pt idx="626">
                  <c:v>0.74339897670600141</c:v>
                </c:pt>
                <c:pt idx="627">
                  <c:v>0.54919724189094632</c:v>
                </c:pt>
                <c:pt idx="628">
                  <c:v>0.75517620744346203</c:v>
                </c:pt>
                <c:pt idx="629">
                  <c:v>0.87737882718015503</c:v>
                </c:pt>
                <c:pt idx="630">
                  <c:v>0.74982505808064348</c:v>
                </c:pt>
                <c:pt idx="631">
                  <c:v>0.7539087067668806</c:v>
                </c:pt>
                <c:pt idx="632">
                  <c:v>0.59242645389370197</c:v>
                </c:pt>
                <c:pt idx="633">
                  <c:v>0.69095589312120143</c:v>
                </c:pt>
                <c:pt idx="634">
                  <c:v>0.76814879295113991</c:v>
                </c:pt>
                <c:pt idx="635">
                  <c:v>0.30971332321053935</c:v>
                </c:pt>
                <c:pt idx="636">
                  <c:v>0.84694394681533702</c:v>
                </c:pt>
                <c:pt idx="637">
                  <c:v>0.49570425999950984</c:v>
                </c:pt>
                <c:pt idx="638">
                  <c:v>0.9640618648520588</c:v>
                </c:pt>
                <c:pt idx="639">
                  <c:v>0.43771314079992019</c:v>
                </c:pt>
                <c:pt idx="640">
                  <c:v>0.98844312681202984</c:v>
                </c:pt>
                <c:pt idx="641">
                  <c:v>0.52778389458861119</c:v>
                </c:pt>
                <c:pt idx="642">
                  <c:v>0.67682745290380508</c:v>
                </c:pt>
                <c:pt idx="643">
                  <c:v>0.6409801862224388</c:v>
                </c:pt>
                <c:pt idx="644">
                  <c:v>0.57211950261763245</c:v>
                </c:pt>
                <c:pt idx="645">
                  <c:v>0.68993279666194984</c:v>
                </c:pt>
                <c:pt idx="646">
                  <c:v>0.61412804435534329</c:v>
                </c:pt>
                <c:pt idx="647">
                  <c:v>0.56386757614344607</c:v>
                </c:pt>
                <c:pt idx="648">
                  <c:v>0.47823585699679205</c:v>
                </c:pt>
                <c:pt idx="649">
                  <c:v>0.59746491891361042</c:v>
                </c:pt>
                <c:pt idx="650">
                  <c:v>0.46401445064489222</c:v>
                </c:pt>
                <c:pt idx="651">
                  <c:v>0.16929970694229884</c:v>
                </c:pt>
                <c:pt idx="652">
                  <c:v>0.36372839755037462</c:v>
                </c:pt>
                <c:pt idx="653">
                  <c:v>0.69425468122552947</c:v>
                </c:pt>
                <c:pt idx="654">
                  <c:v>0.7731915441081707</c:v>
                </c:pt>
                <c:pt idx="655">
                  <c:v>0.21880061447772423</c:v>
                </c:pt>
                <c:pt idx="656">
                  <c:v>0.59404162530915805</c:v>
                </c:pt>
                <c:pt idx="657">
                  <c:v>0.56663081115789249</c:v>
                </c:pt>
                <c:pt idx="658">
                  <c:v>0.53370463813785496</c:v>
                </c:pt>
                <c:pt idx="659">
                  <c:v>8.2756847301925909E-2</c:v>
                </c:pt>
                <c:pt idx="660">
                  <c:v>0.19613378354081734</c:v>
                </c:pt>
                <c:pt idx="661">
                  <c:v>0.16689611971275922</c:v>
                </c:pt>
                <c:pt idx="662">
                  <c:v>0.50216859825022764</c:v>
                </c:pt>
                <c:pt idx="663">
                  <c:v>0.55465373622414516</c:v>
                </c:pt>
                <c:pt idx="664">
                  <c:v>0.51179264877166974</c:v>
                </c:pt>
                <c:pt idx="665">
                  <c:v>0.60629552970814271</c:v>
                </c:pt>
                <c:pt idx="666">
                  <c:v>0.59959984455186033</c:v>
                </c:pt>
                <c:pt idx="667">
                  <c:v>0.77650426341753098</c:v>
                </c:pt>
                <c:pt idx="668">
                  <c:v>0.42121422604471526</c:v>
                </c:pt>
                <c:pt idx="669">
                  <c:v>0.33850730822443981</c:v>
                </c:pt>
                <c:pt idx="670">
                  <c:v>0.53520751274761935</c:v>
                </c:pt>
                <c:pt idx="671">
                  <c:v>0.26876109216751459</c:v>
                </c:pt>
                <c:pt idx="672">
                  <c:v>0.57695035381544191</c:v>
                </c:pt>
                <c:pt idx="673">
                  <c:v>0.58593077957741924</c:v>
                </c:pt>
                <c:pt idx="674">
                  <c:v>0.68206545536973506</c:v>
                </c:pt>
                <c:pt idx="675">
                  <c:v>0.40984110257409451</c:v>
                </c:pt>
                <c:pt idx="676">
                  <c:v>0.64256022028293336</c:v>
                </c:pt>
                <c:pt idx="677">
                  <c:v>0.73670043188605061</c:v>
                </c:pt>
                <c:pt idx="678">
                  <c:v>0.66214358749092239</c:v>
                </c:pt>
                <c:pt idx="679">
                  <c:v>0.61444887535859571</c:v>
                </c:pt>
                <c:pt idx="680">
                  <c:v>0.58582662628633875</c:v>
                </c:pt>
                <c:pt idx="681">
                  <c:v>0.50486478632900877</c:v>
                </c:pt>
                <c:pt idx="682">
                  <c:v>0.59943763813623618</c:v>
                </c:pt>
                <c:pt idx="683">
                  <c:v>0.30152698810962331</c:v>
                </c:pt>
                <c:pt idx="684">
                  <c:v>0.4171078590814325</c:v>
                </c:pt>
                <c:pt idx="685">
                  <c:v>0.48887133766339386</c:v>
                </c:pt>
                <c:pt idx="686">
                  <c:v>0.18962097192813779</c:v>
                </c:pt>
                <c:pt idx="687">
                  <c:v>0.41036632884976626</c:v>
                </c:pt>
                <c:pt idx="688">
                  <c:v>0.50124134074408166</c:v>
                </c:pt>
                <c:pt idx="689">
                  <c:v>0.53742726407085351</c:v>
                </c:pt>
                <c:pt idx="690">
                  <c:v>0.6540166535277343</c:v>
                </c:pt>
                <c:pt idx="691">
                  <c:v>0.56825809875801425</c:v>
                </c:pt>
                <c:pt idx="692">
                  <c:v>0.67049356241768043</c:v>
                </c:pt>
                <c:pt idx="693">
                  <c:v>0.68968362855787047</c:v>
                </c:pt>
                <c:pt idx="694">
                  <c:v>0.49200946555442204</c:v>
                </c:pt>
                <c:pt idx="695">
                  <c:v>0.40093381205098272</c:v>
                </c:pt>
                <c:pt idx="696">
                  <c:v>0.62884609056801632</c:v>
                </c:pt>
                <c:pt idx="697">
                  <c:v>0.59925189376853571</c:v>
                </c:pt>
                <c:pt idx="698">
                  <c:v>0.64784179170688638</c:v>
                </c:pt>
                <c:pt idx="699">
                  <c:v>0.50344110359855143</c:v>
                </c:pt>
                <c:pt idx="700">
                  <c:v>0.55172942546501791</c:v>
                </c:pt>
                <c:pt idx="701">
                  <c:v>0.2556129614434427</c:v>
                </c:pt>
                <c:pt idx="702">
                  <c:v>0.50307409146071125</c:v>
                </c:pt>
                <c:pt idx="703">
                  <c:v>0.26436233311059792</c:v>
                </c:pt>
                <c:pt idx="704">
                  <c:v>0.65690938486984685</c:v>
                </c:pt>
                <c:pt idx="705">
                  <c:v>0.45173523309755137</c:v>
                </c:pt>
                <c:pt idx="706">
                  <c:v>0.88958524402996042</c:v>
                </c:pt>
                <c:pt idx="707">
                  <c:v>0.47996502743151637</c:v>
                </c:pt>
                <c:pt idx="708">
                  <c:v>0.49512811287852648</c:v>
                </c:pt>
                <c:pt idx="709">
                  <c:v>0.64917977408182248</c:v>
                </c:pt>
                <c:pt idx="710">
                  <c:v>0.5922943270283072</c:v>
                </c:pt>
                <c:pt idx="711">
                  <c:v>0.50744451700139193</c:v>
                </c:pt>
                <c:pt idx="712">
                  <c:v>0.43873222917933069</c:v>
                </c:pt>
                <c:pt idx="713">
                  <c:v>0.69077306812029526</c:v>
                </c:pt>
                <c:pt idx="714">
                  <c:v>0.59394985462297267</c:v>
                </c:pt>
                <c:pt idx="715">
                  <c:v>0.41618378910750414</c:v>
                </c:pt>
                <c:pt idx="716">
                  <c:v>0.44370308860455304</c:v>
                </c:pt>
                <c:pt idx="717">
                  <c:v>0.36573371156104606</c:v>
                </c:pt>
                <c:pt idx="718">
                  <c:v>0.67642860336869459</c:v>
                </c:pt>
                <c:pt idx="719">
                  <c:v>0.459215808951284</c:v>
                </c:pt>
                <c:pt idx="720">
                  <c:v>0.41664635494042485</c:v>
                </c:pt>
                <c:pt idx="721">
                  <c:v>0.64599648019992162</c:v>
                </c:pt>
                <c:pt idx="722">
                  <c:v>0.24833700560310445</c:v>
                </c:pt>
                <c:pt idx="723">
                  <c:v>0.42013211329895672</c:v>
                </c:pt>
                <c:pt idx="724">
                  <c:v>0.50779743054988091</c:v>
                </c:pt>
                <c:pt idx="725">
                  <c:v>0.7271671800895384</c:v>
                </c:pt>
                <c:pt idx="726">
                  <c:v>0.56105134387334499</c:v>
                </c:pt>
                <c:pt idx="727">
                  <c:v>0.64792742542984749</c:v>
                </c:pt>
                <c:pt idx="728">
                  <c:v>0.52513417221317038</c:v>
                </c:pt>
                <c:pt idx="729">
                  <c:v>0.55726669364160941</c:v>
                </c:pt>
                <c:pt idx="730">
                  <c:v>0.37647601712710449</c:v>
                </c:pt>
                <c:pt idx="731">
                  <c:v>0.56965762188919078</c:v>
                </c:pt>
                <c:pt idx="732">
                  <c:v>0.42468138616221868</c:v>
                </c:pt>
                <c:pt idx="733">
                  <c:v>0.62290053571541093</c:v>
                </c:pt>
                <c:pt idx="734">
                  <c:v>0.41504048575089653</c:v>
                </c:pt>
                <c:pt idx="735">
                  <c:v>0.71284878383857364</c:v>
                </c:pt>
                <c:pt idx="736">
                  <c:v>0.46450592835612015</c:v>
                </c:pt>
                <c:pt idx="737">
                  <c:v>0.41588410739616838</c:v>
                </c:pt>
                <c:pt idx="738">
                  <c:v>0.56942699695730181</c:v>
                </c:pt>
                <c:pt idx="739">
                  <c:v>0.58657060224821689</c:v>
                </c:pt>
                <c:pt idx="740">
                  <c:v>0.52205537347442033</c:v>
                </c:pt>
                <c:pt idx="741">
                  <c:v>0.30573817048055113</c:v>
                </c:pt>
                <c:pt idx="742">
                  <c:v>0.48456306005867317</c:v>
                </c:pt>
                <c:pt idx="743">
                  <c:v>0.68512782381231774</c:v>
                </c:pt>
                <c:pt idx="744">
                  <c:v>0.63372017542724768</c:v>
                </c:pt>
                <c:pt idx="745">
                  <c:v>0.55595298710445529</c:v>
                </c:pt>
                <c:pt idx="746">
                  <c:v>0.65327331113609044</c:v>
                </c:pt>
                <c:pt idx="747">
                  <c:v>0.45601102953494199</c:v>
                </c:pt>
                <c:pt idx="748">
                  <c:v>0.55562040126634249</c:v>
                </c:pt>
                <c:pt idx="749">
                  <c:v>0.42724056765365409</c:v>
                </c:pt>
                <c:pt idx="750">
                  <c:v>0.47494066659583245</c:v>
                </c:pt>
                <c:pt idx="751">
                  <c:v>0.40707645432912082</c:v>
                </c:pt>
                <c:pt idx="752">
                  <c:v>0.44331461198455235</c:v>
                </c:pt>
                <c:pt idx="753">
                  <c:v>0.40178072330013004</c:v>
                </c:pt>
                <c:pt idx="754">
                  <c:v>0.399901334304267</c:v>
                </c:pt>
                <c:pt idx="755">
                  <c:v>0.57005308879736238</c:v>
                </c:pt>
                <c:pt idx="756">
                  <c:v>0.59227665881995717</c:v>
                </c:pt>
                <c:pt idx="757">
                  <c:v>0.46730719106937013</c:v>
                </c:pt>
                <c:pt idx="758">
                  <c:v>0.39271402053641391</c:v>
                </c:pt>
                <c:pt idx="759">
                  <c:v>0.66616685424223454</c:v>
                </c:pt>
                <c:pt idx="760">
                  <c:v>0.61084097272100957</c:v>
                </c:pt>
                <c:pt idx="761">
                  <c:v>0.47154022910916221</c:v>
                </c:pt>
                <c:pt idx="762">
                  <c:v>0.29209783463801886</c:v>
                </c:pt>
                <c:pt idx="763">
                  <c:v>0.4042841408879726</c:v>
                </c:pt>
                <c:pt idx="764">
                  <c:v>0.46210417205165022</c:v>
                </c:pt>
                <c:pt idx="765">
                  <c:v>0.37996078091022933</c:v>
                </c:pt>
                <c:pt idx="766">
                  <c:v>0.51462633450366957</c:v>
                </c:pt>
                <c:pt idx="767">
                  <c:v>0.58043804956300149</c:v>
                </c:pt>
                <c:pt idx="768">
                  <c:v>0.36038710260523454</c:v>
                </c:pt>
                <c:pt idx="769">
                  <c:v>0.49870503896717289</c:v>
                </c:pt>
                <c:pt idx="770">
                  <c:v>0.5399635765315608</c:v>
                </c:pt>
                <c:pt idx="771">
                  <c:v>0.77020736189707428</c:v>
                </c:pt>
                <c:pt idx="772">
                  <c:v>0.502379135442799</c:v>
                </c:pt>
                <c:pt idx="773">
                  <c:v>0.48289109349321968</c:v>
                </c:pt>
                <c:pt idx="774">
                  <c:v>0.39603043693702111</c:v>
                </c:pt>
                <c:pt idx="775">
                  <c:v>0.46194955097556922</c:v>
                </c:pt>
                <c:pt idx="776">
                  <c:v>0.62325507460843099</c:v>
                </c:pt>
                <c:pt idx="777">
                  <c:v>0.70529146783453112</c:v>
                </c:pt>
                <c:pt idx="778">
                  <c:v>0.33596219562478513</c:v>
                </c:pt>
                <c:pt idx="779">
                  <c:v>0.67155038448991311</c:v>
                </c:pt>
                <c:pt idx="780">
                  <c:v>0.51093482964779413</c:v>
                </c:pt>
                <c:pt idx="781">
                  <c:v>0.57821842219230224</c:v>
                </c:pt>
                <c:pt idx="782">
                  <c:v>0.76725002968742873</c:v>
                </c:pt>
                <c:pt idx="783">
                  <c:v>0.58960156165719912</c:v>
                </c:pt>
                <c:pt idx="784">
                  <c:v>0.50529806074863537</c:v>
                </c:pt>
                <c:pt idx="785">
                  <c:v>0.59231386660908658</c:v>
                </c:pt>
                <c:pt idx="786">
                  <c:v>0.46059467894533157</c:v>
                </c:pt>
                <c:pt idx="787">
                  <c:v>0.50148186560772956</c:v>
                </c:pt>
                <c:pt idx="788">
                  <c:v>0.59313417128156487</c:v>
                </c:pt>
                <c:pt idx="789">
                  <c:v>0.53579275501812051</c:v>
                </c:pt>
                <c:pt idx="790">
                  <c:v>0.56585977269192778</c:v>
                </c:pt>
                <c:pt idx="791">
                  <c:v>0.51623657782313048</c:v>
                </c:pt>
                <c:pt idx="792">
                  <c:v>0.45431211501737029</c:v>
                </c:pt>
                <c:pt idx="793">
                  <c:v>0.74189010089858343</c:v>
                </c:pt>
                <c:pt idx="794">
                  <c:v>0.49431949477315301</c:v>
                </c:pt>
                <c:pt idx="795">
                  <c:v>0.54142719317839294</c:v>
                </c:pt>
                <c:pt idx="796">
                  <c:v>0.51358219747495359</c:v>
                </c:pt>
                <c:pt idx="797">
                  <c:v>0.47645128277638521</c:v>
                </c:pt>
                <c:pt idx="798">
                  <c:v>0.40230587434195153</c:v>
                </c:pt>
                <c:pt idx="799">
                  <c:v>0.4135977905605987</c:v>
                </c:pt>
                <c:pt idx="800">
                  <c:v>0.36485797528982383</c:v>
                </c:pt>
                <c:pt idx="801">
                  <c:v>0.60771010692060679</c:v>
                </c:pt>
                <c:pt idx="802">
                  <c:v>0.59832615604487782</c:v>
                </c:pt>
                <c:pt idx="803">
                  <c:v>0.52244496684051367</c:v>
                </c:pt>
                <c:pt idx="804">
                  <c:v>0.60848092489857608</c:v>
                </c:pt>
                <c:pt idx="805">
                  <c:v>0.62075369663526359</c:v>
                </c:pt>
                <c:pt idx="806">
                  <c:v>0.58702905301670683</c:v>
                </c:pt>
                <c:pt idx="807">
                  <c:v>0.58335494261621779</c:v>
                </c:pt>
                <c:pt idx="808">
                  <c:v>0.56711280760716243</c:v>
                </c:pt>
                <c:pt idx="809">
                  <c:v>0.52301943766913239</c:v>
                </c:pt>
                <c:pt idx="810">
                  <c:v>0.51927051682264858</c:v>
                </c:pt>
                <c:pt idx="811">
                  <c:v>0.57207704220768973</c:v>
                </c:pt>
                <c:pt idx="812">
                  <c:v>0.57320677567975153</c:v>
                </c:pt>
                <c:pt idx="813">
                  <c:v>0.58639673756250354</c:v>
                </c:pt>
                <c:pt idx="814">
                  <c:v>0.42493787067048389</c:v>
                </c:pt>
                <c:pt idx="815">
                  <c:v>0.46055710208503153</c:v>
                </c:pt>
                <c:pt idx="816">
                  <c:v>0.6948113536897651</c:v>
                </c:pt>
                <c:pt idx="817">
                  <c:v>0.58244135601770775</c:v>
                </c:pt>
                <c:pt idx="818">
                  <c:v>0.54067533243743815</c:v>
                </c:pt>
                <c:pt idx="819">
                  <c:v>0.56729918308129235</c:v>
                </c:pt>
                <c:pt idx="820">
                  <c:v>0.40245359876888637</c:v>
                </c:pt>
                <c:pt idx="821">
                  <c:v>0.59095642914113466</c:v>
                </c:pt>
                <c:pt idx="822">
                  <c:v>0.44381133900220415</c:v>
                </c:pt>
                <c:pt idx="823">
                  <c:v>0.55292058062438099</c:v>
                </c:pt>
                <c:pt idx="824">
                  <c:v>0.61983367243876508</c:v>
                </c:pt>
                <c:pt idx="825">
                  <c:v>0.669156505257815</c:v>
                </c:pt>
                <c:pt idx="826">
                  <c:v>0.63542777633106051</c:v>
                </c:pt>
                <c:pt idx="827">
                  <c:v>0.58377021796719164</c:v>
                </c:pt>
                <c:pt idx="828">
                  <c:v>0.47180660113486173</c:v>
                </c:pt>
                <c:pt idx="829">
                  <c:v>0.52651222191624514</c:v>
                </c:pt>
                <c:pt idx="830">
                  <c:v>0.71617475383856366</c:v>
                </c:pt>
                <c:pt idx="831">
                  <c:v>0.41045271127422633</c:v>
                </c:pt>
                <c:pt idx="832">
                  <c:v>0.59907956508532345</c:v>
                </c:pt>
                <c:pt idx="833">
                  <c:v>0.58274285637911083</c:v>
                </c:pt>
                <c:pt idx="834">
                  <c:v>0.41429449572158289</c:v>
                </c:pt>
                <c:pt idx="835">
                  <c:v>0.56367892564453792</c:v>
                </c:pt>
                <c:pt idx="836">
                  <c:v>0.6796541623604947</c:v>
                </c:pt>
                <c:pt idx="837">
                  <c:v>0.50494600575332349</c:v>
                </c:pt>
                <c:pt idx="838">
                  <c:v>0.75273454204391788</c:v>
                </c:pt>
                <c:pt idx="839">
                  <c:v>0.53373668281684161</c:v>
                </c:pt>
                <c:pt idx="840">
                  <c:v>0.6173190171498063</c:v>
                </c:pt>
                <c:pt idx="841">
                  <c:v>0.52485432339197036</c:v>
                </c:pt>
                <c:pt idx="842">
                  <c:v>0.54210830456152859</c:v>
                </c:pt>
                <c:pt idx="843">
                  <c:v>0.45424324227488505</c:v>
                </c:pt>
                <c:pt idx="844">
                  <c:v>0.67621377888043399</c:v>
                </c:pt>
                <c:pt idx="845">
                  <c:v>0.45768231673723864</c:v>
                </c:pt>
                <c:pt idx="846">
                  <c:v>0.62680146985371621</c:v>
                </c:pt>
                <c:pt idx="847">
                  <c:v>0.673897495521395</c:v>
                </c:pt>
                <c:pt idx="848">
                  <c:v>0.61353488562834901</c:v>
                </c:pt>
                <c:pt idx="849">
                  <c:v>0.54570388183355023</c:v>
                </c:pt>
                <c:pt idx="850">
                  <c:v>0.720083964448616</c:v>
                </c:pt>
                <c:pt idx="851">
                  <c:v>0.66780000461264666</c:v>
                </c:pt>
                <c:pt idx="852">
                  <c:v>0.54155111745667994</c:v>
                </c:pt>
                <c:pt idx="853">
                  <c:v>0.5963840750975048</c:v>
                </c:pt>
                <c:pt idx="854">
                  <c:v>0.4987363540977825</c:v>
                </c:pt>
                <c:pt idx="855">
                  <c:v>0.46562337873581217</c:v>
                </c:pt>
                <c:pt idx="856">
                  <c:v>0.71591723253301687</c:v>
                </c:pt>
                <c:pt idx="857">
                  <c:v>0.5385136887502936</c:v>
                </c:pt>
                <c:pt idx="858">
                  <c:v>0.53288662965241684</c:v>
                </c:pt>
                <c:pt idx="859">
                  <c:v>0.62006530485167233</c:v>
                </c:pt>
                <c:pt idx="860">
                  <c:v>0.56576545072754092</c:v>
                </c:pt>
                <c:pt idx="861">
                  <c:v>0.3012990375505406</c:v>
                </c:pt>
                <c:pt idx="862">
                  <c:v>0.58567344769106378</c:v>
                </c:pt>
                <c:pt idx="863">
                  <c:v>0.56439817400620784</c:v>
                </c:pt>
                <c:pt idx="864">
                  <c:v>0.65312462379650493</c:v>
                </c:pt>
                <c:pt idx="865">
                  <c:v>0.59188752753344898</c:v>
                </c:pt>
                <c:pt idx="866">
                  <c:v>0.50456607354316574</c:v>
                </c:pt>
                <c:pt idx="867">
                  <c:v>0.45547942948539039</c:v>
                </c:pt>
                <c:pt idx="868">
                  <c:v>0.78591673463288247</c:v>
                </c:pt>
                <c:pt idx="869">
                  <c:v>0.64398319173816443</c:v>
                </c:pt>
                <c:pt idx="870">
                  <c:v>0.68069557375325296</c:v>
                </c:pt>
                <c:pt idx="871">
                  <c:v>0.58995378416881905</c:v>
                </c:pt>
                <c:pt idx="872">
                  <c:v>0.51316939407666906</c:v>
                </c:pt>
                <c:pt idx="873">
                  <c:v>0.53709955700143586</c:v>
                </c:pt>
                <c:pt idx="874">
                  <c:v>0.51002729880980335</c:v>
                </c:pt>
                <c:pt idx="875">
                  <c:v>0.53291880661394586</c:v>
                </c:pt>
                <c:pt idx="876">
                  <c:v>0.3910969051178011</c:v>
                </c:pt>
                <c:pt idx="877">
                  <c:v>0.60285278338647974</c:v>
                </c:pt>
                <c:pt idx="878">
                  <c:v>0.43462519128553845</c:v>
                </c:pt>
                <c:pt idx="879">
                  <c:v>0.56202845124964074</c:v>
                </c:pt>
                <c:pt idx="880">
                  <c:v>0.52702564015074793</c:v>
                </c:pt>
                <c:pt idx="881">
                  <c:v>0.43923924356108285</c:v>
                </c:pt>
                <c:pt idx="882">
                  <c:v>0.53846862282192154</c:v>
                </c:pt>
                <c:pt idx="883">
                  <c:v>0.67339591509164354</c:v>
                </c:pt>
                <c:pt idx="884">
                  <c:v>0.64336974663542668</c:v>
                </c:pt>
                <c:pt idx="885">
                  <c:v>0.61247609195255148</c:v>
                </c:pt>
                <c:pt idx="886">
                  <c:v>0.66393154076723149</c:v>
                </c:pt>
                <c:pt idx="887">
                  <c:v>0.6253390976232106</c:v>
                </c:pt>
                <c:pt idx="888">
                  <c:v>0.54993396932043059</c:v>
                </c:pt>
                <c:pt idx="889">
                  <c:v>0.50756737295163012</c:v>
                </c:pt>
                <c:pt idx="890">
                  <c:v>0.40446414984763607</c:v>
                </c:pt>
                <c:pt idx="891">
                  <c:v>0.4515028181499216</c:v>
                </c:pt>
                <c:pt idx="892">
                  <c:v>0.48677952955806342</c:v>
                </c:pt>
                <c:pt idx="893">
                  <c:v>0.64967612600078384</c:v>
                </c:pt>
                <c:pt idx="894">
                  <c:v>0.67260541675172392</c:v>
                </c:pt>
                <c:pt idx="895">
                  <c:v>0.58077009995752782</c:v>
                </c:pt>
                <c:pt idx="896">
                  <c:v>0.58946673680758721</c:v>
                </c:pt>
                <c:pt idx="897">
                  <c:v>0.506190164562485</c:v>
                </c:pt>
                <c:pt idx="898">
                  <c:v>0.5571857732828589</c:v>
                </c:pt>
                <c:pt idx="899">
                  <c:v>0.59571686907883803</c:v>
                </c:pt>
                <c:pt idx="900">
                  <c:v>0.62230043063066964</c:v>
                </c:pt>
                <c:pt idx="901">
                  <c:v>0.51370750566749579</c:v>
                </c:pt>
                <c:pt idx="902">
                  <c:v>0.71840125476763494</c:v>
                </c:pt>
                <c:pt idx="903">
                  <c:v>0.51832976677763953</c:v>
                </c:pt>
                <c:pt idx="904">
                  <c:v>0.61942211447604445</c:v>
                </c:pt>
                <c:pt idx="905">
                  <c:v>0.50348974221834752</c:v>
                </c:pt>
                <c:pt idx="906">
                  <c:v>0.55558879475487621</c:v>
                </c:pt>
                <c:pt idx="907">
                  <c:v>0.66248772130013045</c:v>
                </c:pt>
                <c:pt idx="908">
                  <c:v>0.58454069283188015</c:v>
                </c:pt>
                <c:pt idx="909">
                  <c:v>0.56822916571010451</c:v>
                </c:pt>
                <c:pt idx="910">
                  <c:v>0.58488493654410645</c:v>
                </c:pt>
                <c:pt idx="911">
                  <c:v>0.50555485704475467</c:v>
                </c:pt>
                <c:pt idx="912">
                  <c:v>0.5604227883812587</c:v>
                </c:pt>
                <c:pt idx="913">
                  <c:v>0.55310172522658352</c:v>
                </c:pt>
                <c:pt idx="914">
                  <c:v>0.40578897126994262</c:v>
                </c:pt>
                <c:pt idx="915">
                  <c:v>0.56497489511896515</c:v>
                </c:pt>
                <c:pt idx="916">
                  <c:v>0.60443048975850677</c:v>
                </c:pt>
                <c:pt idx="917">
                  <c:v>0.46384396277859691</c:v>
                </c:pt>
                <c:pt idx="918">
                  <c:v>0.4877481593477267</c:v>
                </c:pt>
                <c:pt idx="919">
                  <c:v>0.46951492821360036</c:v>
                </c:pt>
                <c:pt idx="920">
                  <c:v>0.60850269715759076</c:v>
                </c:pt>
                <c:pt idx="921">
                  <c:v>0.71498199520823003</c:v>
                </c:pt>
                <c:pt idx="922">
                  <c:v>0.53148860234769146</c:v>
                </c:pt>
                <c:pt idx="923">
                  <c:v>0.68352205118023079</c:v>
                </c:pt>
                <c:pt idx="924">
                  <c:v>0.65158295445460523</c:v>
                </c:pt>
                <c:pt idx="925">
                  <c:v>0.44231704364008667</c:v>
                </c:pt>
                <c:pt idx="926">
                  <c:v>0.65306530314286093</c:v>
                </c:pt>
                <c:pt idx="927">
                  <c:v>0.58367286089613812</c:v>
                </c:pt>
                <c:pt idx="928">
                  <c:v>0.64147511149197833</c:v>
                </c:pt>
                <c:pt idx="929">
                  <c:v>0.52962685523566277</c:v>
                </c:pt>
                <c:pt idx="930">
                  <c:v>0.54401824320922343</c:v>
                </c:pt>
                <c:pt idx="931">
                  <c:v>0.644555940518165</c:v>
                </c:pt>
                <c:pt idx="932">
                  <c:v>0.57059697869271564</c:v>
                </c:pt>
                <c:pt idx="933">
                  <c:v>0.46141884293847019</c:v>
                </c:pt>
                <c:pt idx="934">
                  <c:v>0.70894438970564611</c:v>
                </c:pt>
                <c:pt idx="935">
                  <c:v>0.48427543398561801</c:v>
                </c:pt>
                <c:pt idx="936">
                  <c:v>0.70406808875481797</c:v>
                </c:pt>
                <c:pt idx="937">
                  <c:v>0.56048861806105177</c:v>
                </c:pt>
                <c:pt idx="938">
                  <c:v>0.63105000837698533</c:v>
                </c:pt>
                <c:pt idx="939">
                  <c:v>0.64802948513732994</c:v>
                </c:pt>
                <c:pt idx="940">
                  <c:v>0.5731915756183994</c:v>
                </c:pt>
                <c:pt idx="941">
                  <c:v>0.54606663752451889</c:v>
                </c:pt>
                <c:pt idx="942">
                  <c:v>0.46757107746683491</c:v>
                </c:pt>
                <c:pt idx="943">
                  <c:v>0.62842537529619158</c:v>
                </c:pt>
                <c:pt idx="944">
                  <c:v>0.49764940811226699</c:v>
                </c:pt>
                <c:pt idx="945">
                  <c:v>0.60810707179637413</c:v>
                </c:pt>
                <c:pt idx="946">
                  <c:v>0.63169927777255996</c:v>
                </c:pt>
                <c:pt idx="947">
                  <c:v>0.44538901697453892</c:v>
                </c:pt>
                <c:pt idx="948">
                  <c:v>0.58887907754324553</c:v>
                </c:pt>
                <c:pt idx="949">
                  <c:v>0.60165480233885726</c:v>
                </c:pt>
                <c:pt idx="950">
                  <c:v>0.63040079281100692</c:v>
                </c:pt>
                <c:pt idx="951">
                  <c:v>0.61621575790590266</c:v>
                </c:pt>
                <c:pt idx="952">
                  <c:v>0.64114809500479808</c:v>
                </c:pt>
                <c:pt idx="953">
                  <c:v>0.54147772279300499</c:v>
                </c:pt>
                <c:pt idx="954">
                  <c:v>0.66778657536261066</c:v>
                </c:pt>
                <c:pt idx="955">
                  <c:v>0.60014580908303672</c:v>
                </c:pt>
                <c:pt idx="956">
                  <c:v>0.52629610179985631</c:v>
                </c:pt>
                <c:pt idx="957">
                  <c:v>0.53917620020587964</c:v>
                </c:pt>
                <c:pt idx="958">
                  <c:v>0.61017205895988058</c:v>
                </c:pt>
                <c:pt idx="959">
                  <c:v>0.53596784075806214</c:v>
                </c:pt>
                <c:pt idx="960">
                  <c:v>0.46337392945050565</c:v>
                </c:pt>
                <c:pt idx="961">
                  <c:v>0.53648462421892185</c:v>
                </c:pt>
                <c:pt idx="962">
                  <c:v>0.74546931955924378</c:v>
                </c:pt>
                <c:pt idx="963">
                  <c:v>0.67947997180808117</c:v>
                </c:pt>
                <c:pt idx="964">
                  <c:v>0.57520164776695315</c:v>
                </c:pt>
                <c:pt idx="965">
                  <c:v>0.5748298637276843</c:v>
                </c:pt>
                <c:pt idx="966">
                  <c:v>0.63472438007945742</c:v>
                </c:pt>
                <c:pt idx="967">
                  <c:v>0.58186843263064048</c:v>
                </c:pt>
                <c:pt idx="968">
                  <c:v>0.54244278956313274</c:v>
                </c:pt>
                <c:pt idx="969">
                  <c:v>0.63756550562555503</c:v>
                </c:pt>
                <c:pt idx="970">
                  <c:v>0.66271476151491904</c:v>
                </c:pt>
                <c:pt idx="971">
                  <c:v>0.62180839885803985</c:v>
                </c:pt>
                <c:pt idx="972">
                  <c:v>0.47554392134655243</c:v>
                </c:pt>
                <c:pt idx="973">
                  <c:v>0.71195388719159325</c:v>
                </c:pt>
                <c:pt idx="974">
                  <c:v>0.51713936015844364</c:v>
                </c:pt>
                <c:pt idx="975">
                  <c:v>0.42469101026584682</c:v>
                </c:pt>
                <c:pt idx="976">
                  <c:v>0.5190008316696596</c:v>
                </c:pt>
                <c:pt idx="977">
                  <c:v>0.54210574179293269</c:v>
                </c:pt>
                <c:pt idx="978">
                  <c:v>0.48652306140911866</c:v>
                </c:pt>
                <c:pt idx="979">
                  <c:v>0.49210232774742213</c:v>
                </c:pt>
                <c:pt idx="980">
                  <c:v>0.57599601509940868</c:v>
                </c:pt>
                <c:pt idx="981">
                  <c:v>0.56129423257584321</c:v>
                </c:pt>
                <c:pt idx="982">
                  <c:v>0.5781268915358414</c:v>
                </c:pt>
                <c:pt idx="983">
                  <c:v>0.58033796340959842</c:v>
                </c:pt>
                <c:pt idx="984">
                  <c:v>0.6566481328891276</c:v>
                </c:pt>
                <c:pt idx="985">
                  <c:v>0.57558944376989862</c:v>
                </c:pt>
                <c:pt idx="986">
                  <c:v>0.56956703969256306</c:v>
                </c:pt>
                <c:pt idx="987">
                  <c:v>0.51121147101372888</c:v>
                </c:pt>
                <c:pt idx="988">
                  <c:v>0.54827410038781743</c:v>
                </c:pt>
                <c:pt idx="989">
                  <c:v>0.4496327090371367</c:v>
                </c:pt>
                <c:pt idx="990">
                  <c:v>0.5724328406664525</c:v>
                </c:pt>
                <c:pt idx="991">
                  <c:v>0.5984110807511096</c:v>
                </c:pt>
                <c:pt idx="992">
                  <c:v>0.47792515153886272</c:v>
                </c:pt>
                <c:pt idx="993">
                  <c:v>0.66437196893633477</c:v>
                </c:pt>
                <c:pt idx="994">
                  <c:v>0.57140707570058169</c:v>
                </c:pt>
                <c:pt idx="995">
                  <c:v>0.59655427357743807</c:v>
                </c:pt>
                <c:pt idx="996">
                  <c:v>0.65300629660155429</c:v>
                </c:pt>
                <c:pt idx="997">
                  <c:v>0.5642581924332839</c:v>
                </c:pt>
                <c:pt idx="998">
                  <c:v>0.55555050760194469</c:v>
                </c:pt>
                <c:pt idx="999">
                  <c:v>0.63515412200571708</c:v>
                </c:pt>
                <c:pt idx="1000">
                  <c:v>0.67525539605150431</c:v>
                </c:pt>
                <c:pt idx="1001">
                  <c:v>0.67345499239383599</c:v>
                </c:pt>
                <c:pt idx="1002">
                  <c:v>0.50104713268527978</c:v>
                </c:pt>
                <c:pt idx="1003">
                  <c:v>0.4911095784758745</c:v>
                </c:pt>
                <c:pt idx="1004">
                  <c:v>0.6275085506575877</c:v>
                </c:pt>
                <c:pt idx="1005">
                  <c:v>0.57627805228712403</c:v>
                </c:pt>
                <c:pt idx="1006">
                  <c:v>0.5508430266210298</c:v>
                </c:pt>
                <c:pt idx="1007">
                  <c:v>0.56520270355498725</c:v>
                </c:pt>
                <c:pt idx="1008">
                  <c:v>0.63373492318355684</c:v>
                </c:pt>
                <c:pt idx="1009">
                  <c:v>0.52870682685216919</c:v>
                </c:pt>
                <c:pt idx="1010">
                  <c:v>0.50230093305729495</c:v>
                </c:pt>
                <c:pt idx="1011">
                  <c:v>0.65758503636510635</c:v>
                </c:pt>
                <c:pt idx="1012">
                  <c:v>0.58523307063844898</c:v>
                </c:pt>
                <c:pt idx="1013">
                  <c:v>0.59661232964241173</c:v>
                </c:pt>
                <c:pt idx="1014">
                  <c:v>0.57025769267139936</c:v>
                </c:pt>
                <c:pt idx="1015">
                  <c:v>0.62594435124060144</c:v>
                </c:pt>
                <c:pt idx="1016">
                  <c:v>0.63273487424112307</c:v>
                </c:pt>
                <c:pt idx="1017">
                  <c:v>0.58040689002567436</c:v>
                </c:pt>
                <c:pt idx="1018">
                  <c:v>0.58701597875899048</c:v>
                </c:pt>
                <c:pt idx="1019">
                  <c:v>0.65894666936691082</c:v>
                </c:pt>
                <c:pt idx="1020">
                  <c:v>0.56438754756915688</c:v>
                </c:pt>
                <c:pt idx="1021">
                  <c:v>0.58400392726705963</c:v>
                </c:pt>
                <c:pt idx="1022">
                  <c:v>0.56472637983354435</c:v>
                </c:pt>
                <c:pt idx="1023">
                  <c:v>0.63660915567252785</c:v>
                </c:pt>
                <c:pt idx="1024">
                  <c:v>0.54731280271638949</c:v>
                </c:pt>
                <c:pt idx="1025">
                  <c:v>0.60670655461041612</c:v>
                </c:pt>
                <c:pt idx="1026">
                  <c:v>0.5370278779262575</c:v>
                </c:pt>
                <c:pt idx="1027">
                  <c:v>0.51519479804113655</c:v>
                </c:pt>
                <c:pt idx="1028">
                  <c:v>0.50184148849067567</c:v>
                </c:pt>
                <c:pt idx="1029">
                  <c:v>0.5215451174962108</c:v>
                </c:pt>
                <c:pt idx="1030">
                  <c:v>0.63437806185607482</c:v>
                </c:pt>
                <c:pt idx="1031">
                  <c:v>0.51258727421637629</c:v>
                </c:pt>
                <c:pt idx="1032">
                  <c:v>0.5555618805480026</c:v>
                </c:pt>
                <c:pt idx="1033">
                  <c:v>0.57725215554488607</c:v>
                </c:pt>
                <c:pt idx="1034">
                  <c:v>0.56491261281065352</c:v>
                </c:pt>
                <c:pt idx="1035">
                  <c:v>0.67399547519291325</c:v>
                </c:pt>
                <c:pt idx="1036">
                  <c:v>0.52408286565493756</c:v>
                </c:pt>
                <c:pt idx="1037">
                  <c:v>0.51149788736896373</c:v>
                </c:pt>
                <c:pt idx="1038">
                  <c:v>0.54575858224137475</c:v>
                </c:pt>
                <c:pt idx="1039">
                  <c:v>0.4251856041177961</c:v>
                </c:pt>
                <c:pt idx="1040">
                  <c:v>0.59289092313576786</c:v>
                </c:pt>
                <c:pt idx="1041">
                  <c:v>0.48160626646034815</c:v>
                </c:pt>
                <c:pt idx="1042">
                  <c:v>0.61115792026423321</c:v>
                </c:pt>
                <c:pt idx="1043">
                  <c:v>0.57375146310527736</c:v>
                </c:pt>
                <c:pt idx="1044">
                  <c:v>0.6131861681856734</c:v>
                </c:pt>
                <c:pt idx="1045">
                  <c:v>0.53022958837233991</c:v>
                </c:pt>
                <c:pt idx="1046">
                  <c:v>0.5052863465884464</c:v>
                </c:pt>
                <c:pt idx="1047">
                  <c:v>0.5492628445346297</c:v>
                </c:pt>
                <c:pt idx="1048">
                  <c:v>0.46788969226850169</c:v>
                </c:pt>
                <c:pt idx="1049">
                  <c:v>0.50179128477209856</c:v>
                </c:pt>
                <c:pt idx="1050">
                  <c:v>0.50134568068258389</c:v>
                </c:pt>
                <c:pt idx="1051">
                  <c:v>0.4609991634520178</c:v>
                </c:pt>
                <c:pt idx="1052">
                  <c:v>0.5734716471713901</c:v>
                </c:pt>
                <c:pt idx="1053">
                  <c:v>0.58381700792403335</c:v>
                </c:pt>
                <c:pt idx="1054">
                  <c:v>0.48177052177389773</c:v>
                </c:pt>
                <c:pt idx="1055">
                  <c:v>0.60733460172404452</c:v>
                </c:pt>
                <c:pt idx="1056">
                  <c:v>0.50966177815742342</c:v>
                </c:pt>
                <c:pt idx="1057">
                  <c:v>0.64395714280126659</c:v>
                </c:pt>
                <c:pt idx="1058">
                  <c:v>0.68284991716089516</c:v>
                </c:pt>
                <c:pt idx="1059">
                  <c:v>0.56077807095284327</c:v>
                </c:pt>
                <c:pt idx="1060">
                  <c:v>0.60166790514290425</c:v>
                </c:pt>
                <c:pt idx="1061">
                  <c:v>0.46387988996436474</c:v>
                </c:pt>
                <c:pt idx="1062">
                  <c:v>0.60351625196185998</c:v>
                </c:pt>
                <c:pt idx="1063">
                  <c:v>0.55818926970293936</c:v>
                </c:pt>
                <c:pt idx="1064">
                  <c:v>0.50503618200978151</c:v>
                </c:pt>
                <c:pt idx="1065">
                  <c:v>0.57418266536021134</c:v>
                </c:pt>
                <c:pt idx="1066">
                  <c:v>0.62781201157213584</c:v>
                </c:pt>
                <c:pt idx="1067">
                  <c:v>0.40132214810980193</c:v>
                </c:pt>
                <c:pt idx="1068">
                  <c:v>0.50953012449536983</c:v>
                </c:pt>
                <c:pt idx="1069">
                  <c:v>0.54592822297154942</c:v>
                </c:pt>
                <c:pt idx="1070">
                  <c:v>0.57228084518583699</c:v>
                </c:pt>
                <c:pt idx="1071">
                  <c:v>0.55970943737837853</c:v>
                </c:pt>
                <c:pt idx="1072">
                  <c:v>0.57460289497037698</c:v>
                </c:pt>
                <c:pt idx="1073">
                  <c:v>0.533759019014448</c:v>
                </c:pt>
                <c:pt idx="1074">
                  <c:v>0.59261010118741919</c:v>
                </c:pt>
                <c:pt idx="1075">
                  <c:v>0.53021248819424127</c:v>
                </c:pt>
                <c:pt idx="1076">
                  <c:v>0.47899632071413878</c:v>
                </c:pt>
                <c:pt idx="1077">
                  <c:v>0.52927032795444329</c:v>
                </c:pt>
                <c:pt idx="1078">
                  <c:v>0.56069891473994293</c:v>
                </c:pt>
                <c:pt idx="1079">
                  <c:v>0.55674857439122916</c:v>
                </c:pt>
                <c:pt idx="1080">
                  <c:v>0.53109303170333177</c:v>
                </c:pt>
                <c:pt idx="1081">
                  <c:v>0.66789972595519298</c:v>
                </c:pt>
                <c:pt idx="1082">
                  <c:v>0.59772533239617809</c:v>
                </c:pt>
                <c:pt idx="1083">
                  <c:v>0.53017921329509554</c:v>
                </c:pt>
                <c:pt idx="1084">
                  <c:v>0.56504477185208501</c:v>
                </c:pt>
                <c:pt idx="1085">
                  <c:v>0.51910531345257405</c:v>
                </c:pt>
                <c:pt idx="1086">
                  <c:v>0.74925494679714377</c:v>
                </c:pt>
                <c:pt idx="1087">
                  <c:v>0.52912881715446924</c:v>
                </c:pt>
                <c:pt idx="1088">
                  <c:v>0.59436865741506317</c:v>
                </c:pt>
                <c:pt idx="1089">
                  <c:v>0.5074736382585936</c:v>
                </c:pt>
                <c:pt idx="1090">
                  <c:v>0.56315695184710346</c:v>
                </c:pt>
                <c:pt idx="1091">
                  <c:v>0.5229011950352731</c:v>
                </c:pt>
                <c:pt idx="1092">
                  <c:v>0.57265693112760563</c:v>
                </c:pt>
                <c:pt idx="1093">
                  <c:v>0.60194945532709043</c:v>
                </c:pt>
                <c:pt idx="1094">
                  <c:v>0.4963339925640875</c:v>
                </c:pt>
                <c:pt idx="1095">
                  <c:v>0.58827500058770632</c:v>
                </c:pt>
                <c:pt idx="1096">
                  <c:v>0.61642351019935659</c:v>
                </c:pt>
                <c:pt idx="1097">
                  <c:v>0.66842580507918736</c:v>
                </c:pt>
                <c:pt idx="1098">
                  <c:v>0.54267573892776366</c:v>
                </c:pt>
                <c:pt idx="1099">
                  <c:v>0.60431099819136314</c:v>
                </c:pt>
                <c:pt idx="1100">
                  <c:v>0.65284544455659232</c:v>
                </c:pt>
                <c:pt idx="1101">
                  <c:v>0.50637205315123157</c:v>
                </c:pt>
                <c:pt idx="1102">
                  <c:v>0.52455021274585567</c:v>
                </c:pt>
                <c:pt idx="1103">
                  <c:v>0.62796333414972971</c:v>
                </c:pt>
                <c:pt idx="1104">
                  <c:v>0.55193668982368427</c:v>
                </c:pt>
                <c:pt idx="1105">
                  <c:v>0.57912332640825015</c:v>
                </c:pt>
                <c:pt idx="1106">
                  <c:v>0.53503635035778296</c:v>
                </c:pt>
                <c:pt idx="1107">
                  <c:v>0.57481206061168988</c:v>
                </c:pt>
                <c:pt idx="1108">
                  <c:v>0.58237911066636694</c:v>
                </c:pt>
                <c:pt idx="1109">
                  <c:v>0.64101217719649428</c:v>
                </c:pt>
                <c:pt idx="1110">
                  <c:v>0.60509632207741049</c:v>
                </c:pt>
                <c:pt idx="1111">
                  <c:v>0.49742538492162641</c:v>
                </c:pt>
                <c:pt idx="1112">
                  <c:v>0.59306489601596857</c:v>
                </c:pt>
                <c:pt idx="1113">
                  <c:v>0.58711383011500407</c:v>
                </c:pt>
                <c:pt idx="1114">
                  <c:v>0.53299191500033571</c:v>
                </c:pt>
                <c:pt idx="1115">
                  <c:v>0.59247820564045539</c:v>
                </c:pt>
                <c:pt idx="1116">
                  <c:v>0.61170856164993748</c:v>
                </c:pt>
                <c:pt idx="1117">
                  <c:v>0.58555225175451331</c:v>
                </c:pt>
                <c:pt idx="1118">
                  <c:v>0.56540343990304265</c:v>
                </c:pt>
                <c:pt idx="1119">
                  <c:v>0.54323391105346874</c:v>
                </c:pt>
                <c:pt idx="1120">
                  <c:v>0.6217593816858521</c:v>
                </c:pt>
                <c:pt idx="1121">
                  <c:v>0.53135734887693808</c:v>
                </c:pt>
                <c:pt idx="1122">
                  <c:v>0.65134426202656348</c:v>
                </c:pt>
                <c:pt idx="1123">
                  <c:v>0.54273905637616615</c:v>
                </c:pt>
                <c:pt idx="1124">
                  <c:v>0.5964933715903411</c:v>
                </c:pt>
                <c:pt idx="1125">
                  <c:v>0.56908561191883233</c:v>
                </c:pt>
                <c:pt idx="1126">
                  <c:v>0.51623778526780961</c:v>
                </c:pt>
                <c:pt idx="1127">
                  <c:v>0.52816311238513958</c:v>
                </c:pt>
                <c:pt idx="1128">
                  <c:v>0.54711484947093536</c:v>
                </c:pt>
                <c:pt idx="1129">
                  <c:v>0.63333727892996439</c:v>
                </c:pt>
                <c:pt idx="1130">
                  <c:v>0.59072893141506033</c:v>
                </c:pt>
                <c:pt idx="1131">
                  <c:v>0.51615156975837551</c:v>
                </c:pt>
                <c:pt idx="1132">
                  <c:v>0.50401116148508696</c:v>
                </c:pt>
                <c:pt idx="1133">
                  <c:v>0.73090136548403417</c:v>
                </c:pt>
                <c:pt idx="1134">
                  <c:v>0.53587162920673315</c:v>
                </c:pt>
                <c:pt idx="1135">
                  <c:v>0.58883656675009155</c:v>
                </c:pt>
                <c:pt idx="1136">
                  <c:v>0.6636800210039715</c:v>
                </c:pt>
                <c:pt idx="1137">
                  <c:v>0.54198060438710483</c:v>
                </c:pt>
                <c:pt idx="1138">
                  <c:v>0.63304044176953655</c:v>
                </c:pt>
                <c:pt idx="1139">
                  <c:v>0.55056558658834243</c:v>
                </c:pt>
                <c:pt idx="1140">
                  <c:v>0.63591120377073473</c:v>
                </c:pt>
                <c:pt idx="1141">
                  <c:v>0.63257189871699659</c:v>
                </c:pt>
                <c:pt idx="1142">
                  <c:v>0.70129731057871436</c:v>
                </c:pt>
                <c:pt idx="1143">
                  <c:v>0.57305146836240684</c:v>
                </c:pt>
                <c:pt idx="1144">
                  <c:v>0.65720779006949059</c:v>
                </c:pt>
                <c:pt idx="1145">
                  <c:v>0.6222117011373236</c:v>
                </c:pt>
                <c:pt idx="1146">
                  <c:v>0.68744846743509014</c:v>
                </c:pt>
                <c:pt idx="1147">
                  <c:v>0.58748099499369566</c:v>
                </c:pt>
                <c:pt idx="1148">
                  <c:v>0.58884397688861356</c:v>
                </c:pt>
                <c:pt idx="1149">
                  <c:v>0.57207008257035741</c:v>
                </c:pt>
                <c:pt idx="1150">
                  <c:v>0.54746382224674839</c:v>
                </c:pt>
                <c:pt idx="1151">
                  <c:v>0.45630165458629307</c:v>
                </c:pt>
                <c:pt idx="1152">
                  <c:v>0.64087838703967637</c:v>
                </c:pt>
                <c:pt idx="1153">
                  <c:v>0.59712360984959945</c:v>
                </c:pt>
                <c:pt idx="1154">
                  <c:v>0.52902375180324224</c:v>
                </c:pt>
                <c:pt idx="1155">
                  <c:v>0.61052467018707146</c:v>
                </c:pt>
                <c:pt idx="1156">
                  <c:v>0.60188986584074278</c:v>
                </c:pt>
                <c:pt idx="1157">
                  <c:v>0.66095182251206563</c:v>
                </c:pt>
                <c:pt idx="1158">
                  <c:v>0.55494194614416359</c:v>
                </c:pt>
                <c:pt idx="1159">
                  <c:v>0.54605008078267314</c:v>
                </c:pt>
                <c:pt idx="1160">
                  <c:v>0.5407332693674709</c:v>
                </c:pt>
                <c:pt idx="1161">
                  <c:v>0.50308364508942827</c:v>
                </c:pt>
                <c:pt idx="1162">
                  <c:v>0.49402897675039847</c:v>
                </c:pt>
                <c:pt idx="1163">
                  <c:v>0.59207294395927812</c:v>
                </c:pt>
                <c:pt idx="1164">
                  <c:v>0.64701805063653073</c:v>
                </c:pt>
                <c:pt idx="1165">
                  <c:v>0.55838455876808457</c:v>
                </c:pt>
                <c:pt idx="1166">
                  <c:v>0.51912048926457821</c:v>
                </c:pt>
                <c:pt idx="1167">
                  <c:v>0.47812604730055608</c:v>
                </c:pt>
                <c:pt idx="1168">
                  <c:v>0.58816287834508796</c:v>
                </c:pt>
                <c:pt idx="1169">
                  <c:v>0.59420167981661365</c:v>
                </c:pt>
                <c:pt idx="1170">
                  <c:v>0.51016202545210054</c:v>
                </c:pt>
                <c:pt idx="1171">
                  <c:v>0.59679888919750046</c:v>
                </c:pt>
                <c:pt idx="1172">
                  <c:v>0.51171961986478742</c:v>
                </c:pt>
                <c:pt idx="1173">
                  <c:v>0.63920115471314165</c:v>
                </c:pt>
                <c:pt idx="1174">
                  <c:v>0.64105002915164455</c:v>
                </c:pt>
                <c:pt idx="1175">
                  <c:v>0.62187270935663519</c:v>
                </c:pt>
                <c:pt idx="1176">
                  <c:v>0.54657957697546389</c:v>
                </c:pt>
                <c:pt idx="1177">
                  <c:v>0.48072303594414406</c:v>
                </c:pt>
                <c:pt idx="1178">
                  <c:v>0.57357938800267017</c:v>
                </c:pt>
                <c:pt idx="1179">
                  <c:v>0.6200605422994746</c:v>
                </c:pt>
                <c:pt idx="1180">
                  <c:v>0.62368301614313448</c:v>
                </c:pt>
                <c:pt idx="1181">
                  <c:v>0.56498663623428058</c:v>
                </c:pt>
                <c:pt idx="1182">
                  <c:v>0.60866792380177248</c:v>
                </c:pt>
                <c:pt idx="1183">
                  <c:v>0.52993279069868104</c:v>
                </c:pt>
                <c:pt idx="1184">
                  <c:v>0.64818477989369916</c:v>
                </c:pt>
                <c:pt idx="1185">
                  <c:v>0.66099264048486761</c:v>
                </c:pt>
                <c:pt idx="1186">
                  <c:v>0.51428086804335937</c:v>
                </c:pt>
                <c:pt idx="1187">
                  <c:v>0.68091864553630099</c:v>
                </c:pt>
                <c:pt idx="1188">
                  <c:v>0.63757223618094605</c:v>
                </c:pt>
                <c:pt idx="1189">
                  <c:v>0.5588602715334513</c:v>
                </c:pt>
                <c:pt idx="1190">
                  <c:v>0.59161427735175132</c:v>
                </c:pt>
                <c:pt idx="1191">
                  <c:v>0.5379891194729316</c:v>
                </c:pt>
                <c:pt idx="1192">
                  <c:v>0.50731951870486214</c:v>
                </c:pt>
                <c:pt idx="1193">
                  <c:v>0.60577792206261927</c:v>
                </c:pt>
                <c:pt idx="1194">
                  <c:v>0.67402913872697168</c:v>
                </c:pt>
                <c:pt idx="1195">
                  <c:v>0.64905307268445112</c:v>
                </c:pt>
                <c:pt idx="1196">
                  <c:v>0.6093815604073094</c:v>
                </c:pt>
                <c:pt idx="1197">
                  <c:v>0.58991477947852167</c:v>
                </c:pt>
                <c:pt idx="1198">
                  <c:v>0.51569065572648876</c:v>
                </c:pt>
                <c:pt idx="1199">
                  <c:v>0.7200566227726698</c:v>
                </c:pt>
                <c:pt idx="1200">
                  <c:v>0.63418466468034274</c:v>
                </c:pt>
                <c:pt idx="1201">
                  <c:v>0.62036564307003128</c:v>
                </c:pt>
                <c:pt idx="1202">
                  <c:v>0.49614471301191065</c:v>
                </c:pt>
                <c:pt idx="1203">
                  <c:v>0.72772362751215958</c:v>
                </c:pt>
                <c:pt idx="1204">
                  <c:v>0.59917174168234022</c:v>
                </c:pt>
                <c:pt idx="1205">
                  <c:v>0.66341611384752819</c:v>
                </c:pt>
                <c:pt idx="1206">
                  <c:v>0.59959391840475063</c:v>
                </c:pt>
                <c:pt idx="1207">
                  <c:v>0.53249444541869118</c:v>
                </c:pt>
                <c:pt idx="1208">
                  <c:v>0.59917093552154499</c:v>
                </c:pt>
                <c:pt idx="1209">
                  <c:v>0.52959223884212658</c:v>
                </c:pt>
                <c:pt idx="1210">
                  <c:v>0.53686088522238362</c:v>
                </c:pt>
                <c:pt idx="1211">
                  <c:v>0.65448230761498771</c:v>
                </c:pt>
                <c:pt idx="1212">
                  <c:v>0.64414460276478458</c:v>
                </c:pt>
                <c:pt idx="1213">
                  <c:v>0.54416582217670284</c:v>
                </c:pt>
                <c:pt idx="1214">
                  <c:v>0.69208912884642559</c:v>
                </c:pt>
                <c:pt idx="1215">
                  <c:v>0.65883327531288938</c:v>
                </c:pt>
                <c:pt idx="1216">
                  <c:v>0.61012449144723191</c:v>
                </c:pt>
                <c:pt idx="1217">
                  <c:v>0.62195864657413358</c:v>
                </c:pt>
                <c:pt idx="1218">
                  <c:v>0.53594242135838432</c:v>
                </c:pt>
                <c:pt idx="1219">
                  <c:v>0.61686706222321563</c:v>
                </c:pt>
                <c:pt idx="1220">
                  <c:v>0.61003069295207368</c:v>
                </c:pt>
                <c:pt idx="1221">
                  <c:v>0.64361751541917478</c:v>
                </c:pt>
                <c:pt idx="1222">
                  <c:v>0.63431810037279546</c:v>
                </c:pt>
                <c:pt idx="1223">
                  <c:v>0.54935486574367587</c:v>
                </c:pt>
                <c:pt idx="1224">
                  <c:v>0.59855569406757969</c:v>
                </c:pt>
                <c:pt idx="1225">
                  <c:v>0.63862568848785028</c:v>
                </c:pt>
                <c:pt idx="1226">
                  <c:v>0.61028411869093524</c:v>
                </c:pt>
                <c:pt idx="1227">
                  <c:v>0.66412838524462514</c:v>
                </c:pt>
                <c:pt idx="1228">
                  <c:v>0.56037237898681669</c:v>
                </c:pt>
                <c:pt idx="1229">
                  <c:v>0.7378314445022518</c:v>
                </c:pt>
                <c:pt idx="1230">
                  <c:v>0.54589693807379658</c:v>
                </c:pt>
                <c:pt idx="1231">
                  <c:v>0.6730026828488811</c:v>
                </c:pt>
                <c:pt idx="1232">
                  <c:v>0.49362463749050911</c:v>
                </c:pt>
                <c:pt idx="1233">
                  <c:v>0.66926067658008959</c:v>
                </c:pt>
                <c:pt idx="1234">
                  <c:v>0.61182921082849384</c:v>
                </c:pt>
                <c:pt idx="1235">
                  <c:v>0.54724437960984085</c:v>
                </c:pt>
                <c:pt idx="1236">
                  <c:v>0.627569456875679</c:v>
                </c:pt>
                <c:pt idx="1237">
                  <c:v>0.69840225488452545</c:v>
                </c:pt>
                <c:pt idx="1238">
                  <c:v>0.65198301317225116</c:v>
                </c:pt>
                <c:pt idx="1239">
                  <c:v>0.72669406180684593</c:v>
                </c:pt>
                <c:pt idx="1240">
                  <c:v>0.68761709404812266</c:v>
                </c:pt>
                <c:pt idx="1241">
                  <c:v>0.58428787951563832</c:v>
                </c:pt>
                <c:pt idx="1242">
                  <c:v>0.57444392341244466</c:v>
                </c:pt>
                <c:pt idx="1243">
                  <c:v>0.61415858734170492</c:v>
                </c:pt>
                <c:pt idx="1244">
                  <c:v>0.58218282363077545</c:v>
                </c:pt>
                <c:pt idx="1245">
                  <c:v>0.59131699964064977</c:v>
                </c:pt>
                <c:pt idx="1246">
                  <c:v>0.59986618773791378</c:v>
                </c:pt>
                <c:pt idx="1247">
                  <c:v>0.58543410361026227</c:v>
                </c:pt>
                <c:pt idx="1248">
                  <c:v>0.55194244802917392</c:v>
                </c:pt>
                <c:pt idx="1249">
                  <c:v>0.66173916557645551</c:v>
                </c:pt>
                <c:pt idx="1250">
                  <c:v>0.62503607758197421</c:v>
                </c:pt>
                <c:pt idx="1251">
                  <c:v>0.54398492875730275</c:v>
                </c:pt>
                <c:pt idx="1252">
                  <c:v>0.62701462540434949</c:v>
                </c:pt>
                <c:pt idx="1253">
                  <c:v>0.65160466322680455</c:v>
                </c:pt>
                <c:pt idx="1254">
                  <c:v>0.63769828394572037</c:v>
                </c:pt>
                <c:pt idx="1255">
                  <c:v>0.67786956787240527</c:v>
                </c:pt>
                <c:pt idx="1256">
                  <c:v>0.69943297872921761</c:v>
                </c:pt>
                <c:pt idx="1257">
                  <c:v>0.54430671127081298</c:v>
                </c:pt>
                <c:pt idx="1258">
                  <c:v>0.63086224728740914</c:v>
                </c:pt>
                <c:pt idx="1259">
                  <c:v>0.73897029612661536</c:v>
                </c:pt>
                <c:pt idx="1260">
                  <c:v>0.60022331260763484</c:v>
                </c:pt>
                <c:pt idx="1261">
                  <c:v>0.58834147668469039</c:v>
                </c:pt>
                <c:pt idx="1262">
                  <c:v>0.57572135177517647</c:v>
                </c:pt>
                <c:pt idx="1263">
                  <c:v>0.61136689041484926</c:v>
                </c:pt>
                <c:pt idx="1264">
                  <c:v>0.64177234387944215</c:v>
                </c:pt>
                <c:pt idx="1265">
                  <c:v>0.55422943487133902</c:v>
                </c:pt>
                <c:pt idx="1266">
                  <c:v>0.65814161884203459</c:v>
                </c:pt>
                <c:pt idx="1267">
                  <c:v>0.63749122101727107</c:v>
                </c:pt>
                <c:pt idx="1268">
                  <c:v>0.75191919091936033</c:v>
                </c:pt>
                <c:pt idx="1269">
                  <c:v>0.58558330080219922</c:v>
                </c:pt>
                <c:pt idx="1270">
                  <c:v>0.52034435066220652</c:v>
                </c:pt>
                <c:pt idx="1271">
                  <c:v>0.65417133986515164</c:v>
                </c:pt>
                <c:pt idx="1272">
                  <c:v>0.51775017249430488</c:v>
                </c:pt>
                <c:pt idx="1273">
                  <c:v>0.63872252933442686</c:v>
                </c:pt>
                <c:pt idx="1274">
                  <c:v>0.6197419850817607</c:v>
                </c:pt>
                <c:pt idx="1275">
                  <c:v>0.52553164578270961</c:v>
                </c:pt>
                <c:pt idx="1276">
                  <c:v>0.64687353710390294</c:v>
                </c:pt>
                <c:pt idx="1277">
                  <c:v>0.60205805338432838</c:v>
                </c:pt>
                <c:pt idx="1278">
                  <c:v>0.694405817214376</c:v>
                </c:pt>
                <c:pt idx="1279">
                  <c:v>0.64598174985152523</c:v>
                </c:pt>
                <c:pt idx="1280">
                  <c:v>0.63815864242034714</c:v>
                </c:pt>
                <c:pt idx="1281">
                  <c:v>0.6716340564645048</c:v>
                </c:pt>
                <c:pt idx="1282">
                  <c:v>0.65376900970110785</c:v>
                </c:pt>
                <c:pt idx="1283">
                  <c:v>0.67311493760867203</c:v>
                </c:pt>
                <c:pt idx="1284">
                  <c:v>0.68563588247807383</c:v>
                </c:pt>
                <c:pt idx="1285">
                  <c:v>0.58201132862077321</c:v>
                </c:pt>
                <c:pt idx="1286">
                  <c:v>0.57236351770876381</c:v>
                </c:pt>
                <c:pt idx="1287">
                  <c:v>0.56026160585729967</c:v>
                </c:pt>
                <c:pt idx="1288">
                  <c:v>0.67496650644569522</c:v>
                </c:pt>
                <c:pt idx="1289">
                  <c:v>0.65539611712128754</c:v>
                </c:pt>
                <c:pt idx="1290">
                  <c:v>0.8127419114846004</c:v>
                </c:pt>
                <c:pt idx="1291">
                  <c:v>0.70899724400231423</c:v>
                </c:pt>
                <c:pt idx="1292">
                  <c:v>0.63181820574575842</c:v>
                </c:pt>
                <c:pt idx="1293">
                  <c:v>0.55269029862980334</c:v>
                </c:pt>
                <c:pt idx="1294">
                  <c:v>0.67123548288951096</c:v>
                </c:pt>
                <c:pt idx="1295">
                  <c:v>0.72254439852392549</c:v>
                </c:pt>
                <c:pt idx="1296">
                  <c:v>0.66519587124618584</c:v>
                </c:pt>
                <c:pt idx="1297">
                  <c:v>0.56490629019726546</c:v>
                </c:pt>
                <c:pt idx="1298">
                  <c:v>0.69071824279201355</c:v>
                </c:pt>
                <c:pt idx="1299">
                  <c:v>0.58408861222954589</c:v>
                </c:pt>
                <c:pt idx="1300">
                  <c:v>0.75162552607572219</c:v>
                </c:pt>
                <c:pt idx="1301">
                  <c:v>0.59276967749061649</c:v>
                </c:pt>
                <c:pt idx="1302">
                  <c:v>0.59864549158832125</c:v>
                </c:pt>
                <c:pt idx="1303">
                  <c:v>0.58329762020597242</c:v>
                </c:pt>
                <c:pt idx="1304">
                  <c:v>0.60704521688003443</c:v>
                </c:pt>
                <c:pt idx="1305">
                  <c:v>0.47459730934518207</c:v>
                </c:pt>
                <c:pt idx="1306">
                  <c:v>0.57898842302504772</c:v>
                </c:pt>
                <c:pt idx="1307">
                  <c:v>0.55186197232742351</c:v>
                </c:pt>
                <c:pt idx="1308">
                  <c:v>0.62032942776647459</c:v>
                </c:pt>
                <c:pt idx="1309">
                  <c:v>0.5377075874299444</c:v>
                </c:pt>
                <c:pt idx="1310">
                  <c:v>0.68304667932833996</c:v>
                </c:pt>
                <c:pt idx="1311">
                  <c:v>0.68355562534292469</c:v>
                </c:pt>
                <c:pt idx="1312">
                  <c:v>0.71562169711621626</c:v>
                </c:pt>
                <c:pt idx="1313">
                  <c:v>0.68510338790094893</c:v>
                </c:pt>
                <c:pt idx="1314">
                  <c:v>0.64360409677959673</c:v>
                </c:pt>
                <c:pt idx="1315">
                  <c:v>0.74102310904486568</c:v>
                </c:pt>
                <c:pt idx="1316">
                  <c:v>0.52028972358172776</c:v>
                </c:pt>
                <c:pt idx="1317">
                  <c:v>0.61466914223149094</c:v>
                </c:pt>
                <c:pt idx="1318">
                  <c:v>0.62885643461414487</c:v>
                </c:pt>
                <c:pt idx="1319">
                  <c:v>0.77270027811496977</c:v>
                </c:pt>
                <c:pt idx="1320">
                  <c:v>0.67202011930240091</c:v>
                </c:pt>
                <c:pt idx="1321">
                  <c:v>0.58670993462485799</c:v>
                </c:pt>
                <c:pt idx="1322">
                  <c:v>0.43569199597343444</c:v>
                </c:pt>
                <c:pt idx="1323">
                  <c:v>0.57797422653993347</c:v>
                </c:pt>
                <c:pt idx="1324">
                  <c:v>0.58201254853842255</c:v>
                </c:pt>
                <c:pt idx="1325">
                  <c:v>0.73300744358138059</c:v>
                </c:pt>
                <c:pt idx="1326">
                  <c:v>0.725396700814116</c:v>
                </c:pt>
                <c:pt idx="1327">
                  <c:v>0.69043096854354213</c:v>
                </c:pt>
                <c:pt idx="1328">
                  <c:v>0.65836494222586395</c:v>
                </c:pt>
                <c:pt idx="1329">
                  <c:v>0.66928646523426127</c:v>
                </c:pt>
                <c:pt idx="1330">
                  <c:v>0.53965709814556695</c:v>
                </c:pt>
                <c:pt idx="1331">
                  <c:v>0.56932783337917525</c:v>
                </c:pt>
                <c:pt idx="1332">
                  <c:v>0.64721030335576957</c:v>
                </c:pt>
                <c:pt idx="1333">
                  <c:v>0.74396583345076528</c:v>
                </c:pt>
                <c:pt idx="1334">
                  <c:v>0.63788652466944551</c:v>
                </c:pt>
                <c:pt idx="1335">
                  <c:v>0.47492242751946678</c:v>
                </c:pt>
                <c:pt idx="1336">
                  <c:v>0.58464125014278034</c:v>
                </c:pt>
                <c:pt idx="1337">
                  <c:v>0.59575234393756149</c:v>
                </c:pt>
                <c:pt idx="1338">
                  <c:v>0.72265299527593752</c:v>
                </c:pt>
                <c:pt idx="1339">
                  <c:v>0.59018709436262806</c:v>
                </c:pt>
                <c:pt idx="1340">
                  <c:v>0.6968616193408228</c:v>
                </c:pt>
                <c:pt idx="1341">
                  <c:v>0.60920390664853852</c:v>
                </c:pt>
                <c:pt idx="1342">
                  <c:v>0.50416005459585833</c:v>
                </c:pt>
                <c:pt idx="1343">
                  <c:v>0.58982079414528532</c:v>
                </c:pt>
                <c:pt idx="1344">
                  <c:v>0.53889205827413422</c:v>
                </c:pt>
                <c:pt idx="1345">
                  <c:v>0.63246209428566469</c:v>
                </c:pt>
                <c:pt idx="1346">
                  <c:v>0.69775580360534384</c:v>
                </c:pt>
                <c:pt idx="1347">
                  <c:v>0.67189728538702542</c:v>
                </c:pt>
                <c:pt idx="1348">
                  <c:v>0.56940852421602406</c:v>
                </c:pt>
                <c:pt idx="1349">
                  <c:v>0.47711676110755513</c:v>
                </c:pt>
                <c:pt idx="1350">
                  <c:v>0.6854125183829024</c:v>
                </c:pt>
                <c:pt idx="1351">
                  <c:v>0.54095055170024287</c:v>
                </c:pt>
                <c:pt idx="1352">
                  <c:v>0.8352862939586343</c:v>
                </c:pt>
                <c:pt idx="1353">
                  <c:v>0.63296325183664115</c:v>
                </c:pt>
                <c:pt idx="1354">
                  <c:v>0.66739754243739202</c:v>
                </c:pt>
                <c:pt idx="1355">
                  <c:v>0.64733402555856856</c:v>
                </c:pt>
                <c:pt idx="1356">
                  <c:v>0.56489792930375726</c:v>
                </c:pt>
                <c:pt idx="1357">
                  <c:v>0.63628486767374004</c:v>
                </c:pt>
                <c:pt idx="1358">
                  <c:v>0.71769051808980844</c:v>
                </c:pt>
                <c:pt idx="1359">
                  <c:v>0.72633246690969877</c:v>
                </c:pt>
                <c:pt idx="1360">
                  <c:v>0.71219680318652123</c:v>
                </c:pt>
                <c:pt idx="1361">
                  <c:v>0.64829681554405449</c:v>
                </c:pt>
                <c:pt idx="1362">
                  <c:v>0.52423814370000466</c:v>
                </c:pt>
                <c:pt idx="1363">
                  <c:v>0.72722504055381965</c:v>
                </c:pt>
                <c:pt idx="1364">
                  <c:v>0.62504105600985749</c:v>
                </c:pt>
                <c:pt idx="1365">
                  <c:v>0.73192880591367493</c:v>
                </c:pt>
                <c:pt idx="1366">
                  <c:v>0.57073023651503918</c:v>
                </c:pt>
                <c:pt idx="1367">
                  <c:v>0.77340848529281059</c:v>
                </c:pt>
                <c:pt idx="1368">
                  <c:v>0.60910026953061225</c:v>
                </c:pt>
                <c:pt idx="1369">
                  <c:v>0.61881313257394699</c:v>
                </c:pt>
                <c:pt idx="1370">
                  <c:v>0.63099162392284835</c:v>
                </c:pt>
                <c:pt idx="1371">
                  <c:v>0.89100504261111346</c:v>
                </c:pt>
                <c:pt idx="1372">
                  <c:v>0.5542315345704466</c:v>
                </c:pt>
                <c:pt idx="1373">
                  <c:v>0.58154561652425885</c:v>
                </c:pt>
                <c:pt idx="1374">
                  <c:v>0.64043604423501665</c:v>
                </c:pt>
                <c:pt idx="1375">
                  <c:v>0.53098329116210352</c:v>
                </c:pt>
                <c:pt idx="1376">
                  <c:v>0.69337124671265382</c:v>
                </c:pt>
                <c:pt idx="1377">
                  <c:v>0.49431786261651228</c:v>
                </c:pt>
                <c:pt idx="1378">
                  <c:v>0.61346352474250732</c:v>
                </c:pt>
                <c:pt idx="1379">
                  <c:v>0.68129955563255562</c:v>
                </c:pt>
                <c:pt idx="1380">
                  <c:v>0.79176278676107792</c:v>
                </c:pt>
                <c:pt idx="1381">
                  <c:v>0.74151119374600016</c:v>
                </c:pt>
                <c:pt idx="1382">
                  <c:v>0.66415740365289644</c:v>
                </c:pt>
                <c:pt idx="1383">
                  <c:v>0.56659858885073966</c:v>
                </c:pt>
                <c:pt idx="1384">
                  <c:v>0.72992991452022205</c:v>
                </c:pt>
                <c:pt idx="1385">
                  <c:v>0.72042184598734826</c:v>
                </c:pt>
                <c:pt idx="1386">
                  <c:v>0.59625991765293784</c:v>
                </c:pt>
                <c:pt idx="1387">
                  <c:v>0.64949545457258473</c:v>
                </c:pt>
                <c:pt idx="1388">
                  <c:v>0.82119150766940918</c:v>
                </c:pt>
                <c:pt idx="1389">
                  <c:v>0.74700935293147697</c:v>
                </c:pt>
                <c:pt idx="1390">
                  <c:v>0.70071086565915142</c:v>
                </c:pt>
                <c:pt idx="1391">
                  <c:v>0.55968956566140748</c:v>
                </c:pt>
                <c:pt idx="1392">
                  <c:v>0.66740055927822406</c:v>
                </c:pt>
                <c:pt idx="1393">
                  <c:v>0.85708600311310001</c:v>
                </c:pt>
                <c:pt idx="1394">
                  <c:v>0.71200787577424685</c:v>
                </c:pt>
                <c:pt idx="1395">
                  <c:v>0.69704125521830906</c:v>
                </c:pt>
                <c:pt idx="1396">
                  <c:v>0.69878019525277002</c:v>
                </c:pt>
                <c:pt idx="1397">
                  <c:v>0.62830538395921931</c:v>
                </c:pt>
                <c:pt idx="1398">
                  <c:v>0.74801558137432478</c:v>
                </c:pt>
                <c:pt idx="1399">
                  <c:v>0.89701094203836329</c:v>
                </c:pt>
                <c:pt idx="1400">
                  <c:v>0.82829712657312382</c:v>
                </c:pt>
                <c:pt idx="1401">
                  <c:v>0.8540552236714144</c:v>
                </c:pt>
                <c:pt idx="1402">
                  <c:v>0.78340632899335993</c:v>
                </c:pt>
                <c:pt idx="1403">
                  <c:v>0.91010772589992672</c:v>
                </c:pt>
                <c:pt idx="1404">
                  <c:v>0.66025500854796138</c:v>
                </c:pt>
                <c:pt idx="1405">
                  <c:v>0.98013420534884377</c:v>
                </c:pt>
                <c:pt idx="1406">
                  <c:v>0.86593695244845448</c:v>
                </c:pt>
                <c:pt idx="1407">
                  <c:v>0.70515851874232449</c:v>
                </c:pt>
                <c:pt idx="1408">
                  <c:v>0.89869493164076253</c:v>
                </c:pt>
                <c:pt idx="1409">
                  <c:v>0.72565965801483845</c:v>
                </c:pt>
                <c:pt idx="1410">
                  <c:v>0.81078265956891038</c:v>
                </c:pt>
                <c:pt idx="1411">
                  <c:v>0.84946727123661392</c:v>
                </c:pt>
                <c:pt idx="1412">
                  <c:v>0.71965124766875554</c:v>
                </c:pt>
                <c:pt idx="1413">
                  <c:v>0.88309465758262229</c:v>
                </c:pt>
                <c:pt idx="1414">
                  <c:v>0.61708687150417096</c:v>
                </c:pt>
                <c:pt idx="1415">
                  <c:v>0.70942115435173347</c:v>
                </c:pt>
                <c:pt idx="1416">
                  <c:v>0.90648539319674093</c:v>
                </c:pt>
                <c:pt idx="1417">
                  <c:v>0.87496618983142527</c:v>
                </c:pt>
                <c:pt idx="1418">
                  <c:v>0.79531861152122574</c:v>
                </c:pt>
                <c:pt idx="1419">
                  <c:v>0.41664414629155871</c:v>
                </c:pt>
                <c:pt idx="1420">
                  <c:v>0.67377702266576078</c:v>
                </c:pt>
                <c:pt idx="1421">
                  <c:v>0.59592476949352513</c:v>
                </c:pt>
                <c:pt idx="1422">
                  <c:v>0.55839278759904709</c:v>
                </c:pt>
                <c:pt idx="1423">
                  <c:v>0.79788659293162656</c:v>
                </c:pt>
                <c:pt idx="1424">
                  <c:v>0.61235062865802126</c:v>
                </c:pt>
                <c:pt idx="1425">
                  <c:v>0.74055003514721218</c:v>
                </c:pt>
                <c:pt idx="1426">
                  <c:v>0.82220882897720604</c:v>
                </c:pt>
                <c:pt idx="1427">
                  <c:v>0.70235591223954152</c:v>
                </c:pt>
                <c:pt idx="1428">
                  <c:v>0.68925929647357798</c:v>
                </c:pt>
                <c:pt idx="1429">
                  <c:v>0.74985840757569533</c:v>
                </c:pt>
                <c:pt idx="1430">
                  <c:v>0.81780905138884652</c:v>
                </c:pt>
                <c:pt idx="1431">
                  <c:v>0.61584374305415801</c:v>
                </c:pt>
                <c:pt idx="1432">
                  <c:v>0.62619433309485972</c:v>
                </c:pt>
                <c:pt idx="1433">
                  <c:v>0.79237342111681885</c:v>
                </c:pt>
                <c:pt idx="1434">
                  <c:v>0.6999289338886</c:v>
                </c:pt>
                <c:pt idx="1435">
                  <c:v>0.69526660832474996</c:v>
                </c:pt>
                <c:pt idx="1436">
                  <c:v>0.80696982341421608</c:v>
                </c:pt>
                <c:pt idx="1437">
                  <c:v>0.97082869792225923</c:v>
                </c:pt>
                <c:pt idx="1438">
                  <c:v>0.72867713592804195</c:v>
                </c:pt>
                <c:pt idx="1439">
                  <c:v>0.70010518803373456</c:v>
                </c:pt>
                <c:pt idx="1440">
                  <c:v>0.76387359839923963</c:v>
                </c:pt>
                <c:pt idx="1441">
                  <c:v>1.0315242631425536</c:v>
                </c:pt>
                <c:pt idx="1442">
                  <c:v>0.50824092575970914</c:v>
                </c:pt>
                <c:pt idx="1443">
                  <c:v>0.58985713486792468</c:v>
                </c:pt>
                <c:pt idx="1444">
                  <c:v>0.78689696074569093</c:v>
                </c:pt>
                <c:pt idx="1445">
                  <c:v>0.83686621748548906</c:v>
                </c:pt>
                <c:pt idx="1446">
                  <c:v>0.79981018917070301</c:v>
                </c:pt>
                <c:pt idx="1447">
                  <c:v>0.73123869426660326</c:v>
                </c:pt>
                <c:pt idx="1448">
                  <c:v>0.5499204276962304</c:v>
                </c:pt>
                <c:pt idx="1449">
                  <c:v>0.97243396637020951</c:v>
                </c:pt>
                <c:pt idx="1450">
                  <c:v>0.68290130824711481</c:v>
                </c:pt>
                <c:pt idx="1451">
                  <c:v>0.46838018947585319</c:v>
                </c:pt>
                <c:pt idx="1452">
                  <c:v>0.70741749015492628</c:v>
                </c:pt>
                <c:pt idx="1453">
                  <c:v>0.97804493038786111</c:v>
                </c:pt>
                <c:pt idx="1454">
                  <c:v>0.78471104916944445</c:v>
                </c:pt>
                <c:pt idx="1455">
                  <c:v>0.96255364871207527</c:v>
                </c:pt>
                <c:pt idx="1456">
                  <c:v>0.64163049457845855</c:v>
                </c:pt>
                <c:pt idx="1457">
                  <c:v>0.50545590824241793</c:v>
                </c:pt>
                <c:pt idx="1458">
                  <c:v>0.90765730548708112</c:v>
                </c:pt>
                <c:pt idx="1459">
                  <c:v>0.73925424473814771</c:v>
                </c:pt>
                <c:pt idx="1460">
                  <c:v>0.78537900122782245</c:v>
                </c:pt>
                <c:pt idx="1461">
                  <c:v>0.40645921413313729</c:v>
                </c:pt>
                <c:pt idx="1462">
                  <c:v>0.99055757455084203</c:v>
                </c:pt>
                <c:pt idx="1463">
                  <c:v>0.88003212492345484</c:v>
                </c:pt>
                <c:pt idx="1464">
                  <c:v>0.75369869257424604</c:v>
                </c:pt>
                <c:pt idx="1465">
                  <c:v>0.74389367763053504</c:v>
                </c:pt>
                <c:pt idx="1466">
                  <c:v>1.0897226633314454</c:v>
                </c:pt>
                <c:pt idx="1467">
                  <c:v>0.55487215078240015</c:v>
                </c:pt>
                <c:pt idx="1468">
                  <c:v>0.8901910153677185</c:v>
                </c:pt>
                <c:pt idx="1469">
                  <c:v>1.0634281921263629</c:v>
                </c:pt>
                <c:pt idx="1470">
                  <c:v>0.91016873142523502</c:v>
                </c:pt>
                <c:pt idx="1471">
                  <c:v>0.43714051202745058</c:v>
                </c:pt>
                <c:pt idx="1472">
                  <c:v>0.7881173298186801</c:v>
                </c:pt>
                <c:pt idx="1473">
                  <c:v>0.65205630074866872</c:v>
                </c:pt>
                <c:pt idx="1474">
                  <c:v>0.83940998342851392</c:v>
                </c:pt>
                <c:pt idx="1475">
                  <c:v>0.71077847093955948</c:v>
                </c:pt>
                <c:pt idx="1476">
                  <c:v>0.82325418186857657</c:v>
                </c:pt>
                <c:pt idx="1477">
                  <c:v>0.78756706304036839</c:v>
                </c:pt>
                <c:pt idx="1478">
                  <c:v>0.93472153179765427</c:v>
                </c:pt>
                <c:pt idx="1479">
                  <c:v>0.95558435123968677</c:v>
                </c:pt>
                <c:pt idx="1480">
                  <c:v>0.77818950590555314</c:v>
                </c:pt>
                <c:pt idx="1481">
                  <c:v>0.67783380339268329</c:v>
                </c:pt>
                <c:pt idx="1482">
                  <c:v>0.6630176362800273</c:v>
                </c:pt>
                <c:pt idx="1483">
                  <c:v>0.86402803275751439</c:v>
                </c:pt>
                <c:pt idx="1484">
                  <c:v>0.49449137912933616</c:v>
                </c:pt>
                <c:pt idx="1485">
                  <c:v>0.92291124463986285</c:v>
                </c:pt>
                <c:pt idx="1486">
                  <c:v>0.82925079533390433</c:v>
                </c:pt>
                <c:pt idx="1487">
                  <c:v>1.0761418842565986</c:v>
                </c:pt>
                <c:pt idx="1488">
                  <c:v>1.4316067762855602</c:v>
                </c:pt>
                <c:pt idx="1489">
                  <c:v>0.22120717958194017</c:v>
                </c:pt>
                <c:pt idx="1490">
                  <c:v>0.30916199295112279</c:v>
                </c:pt>
                <c:pt idx="1491">
                  <c:v>0.73933080457652955</c:v>
                </c:pt>
                <c:pt idx="1492">
                  <c:v>1.1160382216761946</c:v>
                </c:pt>
                <c:pt idx="1493">
                  <c:v>0.7317738845254651</c:v>
                </c:pt>
                <c:pt idx="1494">
                  <c:v>0.99979323072555448</c:v>
                </c:pt>
                <c:pt idx="1495">
                  <c:v>0.81723048217777028</c:v>
                </c:pt>
                <c:pt idx="1496">
                  <c:v>0.19065329331163197</c:v>
                </c:pt>
                <c:pt idx="1497">
                  <c:v>1.2505092368271538</c:v>
                </c:pt>
                <c:pt idx="1498">
                  <c:v>0.72422034820125536</c:v>
                </c:pt>
                <c:pt idx="1499">
                  <c:v>0.37898848844184213</c:v>
                </c:pt>
                <c:pt idx="1500">
                  <c:v>1.3693196125277001</c:v>
                </c:pt>
                <c:pt idx="1501">
                  <c:v>0.24497133337913909</c:v>
                </c:pt>
                <c:pt idx="1502">
                  <c:v>0.80431727736416114</c:v>
                </c:pt>
                <c:pt idx="1503">
                  <c:v>1.038743993996976</c:v>
                </c:pt>
                <c:pt idx="1504">
                  <c:v>0.84564031913598314</c:v>
                </c:pt>
                <c:pt idx="1505">
                  <c:v>1.2450002790393548</c:v>
                </c:pt>
                <c:pt idx="1506">
                  <c:v>0.75781663622360818</c:v>
                </c:pt>
                <c:pt idx="1507">
                  <c:v>1.3092097355914623</c:v>
                </c:pt>
                <c:pt idx="1508">
                  <c:v>1.2111964751895592</c:v>
                </c:pt>
                <c:pt idx="1509">
                  <c:v>0.88739475342520002</c:v>
                </c:pt>
                <c:pt idx="1510">
                  <c:v>1.1804006320019473</c:v>
                </c:pt>
                <c:pt idx="1511">
                  <c:v>1.0576017473554056</c:v>
                </c:pt>
                <c:pt idx="1512">
                  <c:v>1.0430118118916132</c:v>
                </c:pt>
                <c:pt idx="1513">
                  <c:v>0.82609309156506128</c:v>
                </c:pt>
                <c:pt idx="1514">
                  <c:v>0.4710073768119401</c:v>
                </c:pt>
                <c:pt idx="1515">
                  <c:v>1.2656775420076658</c:v>
                </c:pt>
                <c:pt idx="1516">
                  <c:v>1.5218647653554647</c:v>
                </c:pt>
                <c:pt idx="1517">
                  <c:v>0.91891887016237983</c:v>
                </c:pt>
                <c:pt idx="1518">
                  <c:v>0.67311216435393684</c:v>
                </c:pt>
                <c:pt idx="1519">
                  <c:v>1.2308377011166467</c:v>
                </c:pt>
                <c:pt idx="1520">
                  <c:v>1.1472199700185803</c:v>
                </c:pt>
                <c:pt idx="1521">
                  <c:v>0.93866324849899996</c:v>
                </c:pt>
                <c:pt idx="1522">
                  <c:v>0.73921186722476662</c:v>
                </c:pt>
                <c:pt idx="1523">
                  <c:v>1.2094872659824927</c:v>
                </c:pt>
                <c:pt idx="1524">
                  <c:v>0.87016730994860914</c:v>
                </c:pt>
                <c:pt idx="1525">
                  <c:v>1.1608102455341607</c:v>
                </c:pt>
                <c:pt idx="1526">
                  <c:v>0.19189525371574967</c:v>
                </c:pt>
                <c:pt idx="1527">
                  <c:v>0.83655437808621136</c:v>
                </c:pt>
                <c:pt idx="1528">
                  <c:v>1.0825815601684496</c:v>
                </c:pt>
                <c:pt idx="1529">
                  <c:v>1.5879938980816226</c:v>
                </c:pt>
                <c:pt idx="1530">
                  <c:v>0.6946971964520976</c:v>
                </c:pt>
                <c:pt idx="1531">
                  <c:v>1.0626225092264912</c:v>
                </c:pt>
                <c:pt idx="1532">
                  <c:v>0.31431201441988332</c:v>
                </c:pt>
                <c:pt idx="1533">
                  <c:v>0.25695362988690679</c:v>
                </c:pt>
                <c:pt idx="1534">
                  <c:v>0.71139966294397583</c:v>
                </c:pt>
                <c:pt idx="1535">
                  <c:v>0.99167302561656279</c:v>
                </c:pt>
                <c:pt idx="1536">
                  <c:v>0.54133107129907099</c:v>
                </c:pt>
                <c:pt idx="1537">
                  <c:v>0.44445538395666401</c:v>
                </c:pt>
                <c:pt idx="1538">
                  <c:v>1.5212201138665653</c:v>
                </c:pt>
                <c:pt idx="1539">
                  <c:v>0.76455854280785485</c:v>
                </c:pt>
                <c:pt idx="1540">
                  <c:v>0.3313036492348036</c:v>
                </c:pt>
                <c:pt idx="1541">
                  <c:v>0.42195290885775993</c:v>
                </c:pt>
                <c:pt idx="1542">
                  <c:v>0.76028036211728189</c:v>
                </c:pt>
                <c:pt idx="1543">
                  <c:v>0.93377301836697568</c:v>
                </c:pt>
                <c:pt idx="1544">
                  <c:v>0.90270588935649587</c:v>
                </c:pt>
                <c:pt idx="1545">
                  <c:v>1.484560330177064</c:v>
                </c:pt>
                <c:pt idx="1546">
                  <c:v>1.1243873631643784</c:v>
                </c:pt>
                <c:pt idx="1547">
                  <c:v>1.4811860417997826</c:v>
                </c:pt>
                <c:pt idx="1548">
                  <c:v>0.61542986667154431</c:v>
                </c:pt>
                <c:pt idx="1549">
                  <c:v>1.0329748881275866</c:v>
                </c:pt>
                <c:pt idx="1550">
                  <c:v>0.94008246155399844</c:v>
                </c:pt>
                <c:pt idx="1551">
                  <c:v>0.93303415200093542</c:v>
                </c:pt>
                <c:pt idx="1552">
                  <c:v>0.86023963516130397</c:v>
                </c:pt>
                <c:pt idx="1553">
                  <c:v>0.43092184976882109</c:v>
                </c:pt>
                <c:pt idx="1554">
                  <c:v>1.5518360587894664</c:v>
                </c:pt>
                <c:pt idx="1555">
                  <c:v>0.87807330989207144</c:v>
                </c:pt>
                <c:pt idx="1556">
                  <c:v>0.30872901800769686</c:v>
                </c:pt>
                <c:pt idx="1557">
                  <c:v>1.297903725241768</c:v>
                </c:pt>
                <c:pt idx="1558">
                  <c:v>0.44156836660366944</c:v>
                </c:pt>
                <c:pt idx="1559">
                  <c:v>1.0358000281445112</c:v>
                </c:pt>
                <c:pt idx="1560">
                  <c:v>1.1830965712150616</c:v>
                </c:pt>
                <c:pt idx="1561">
                  <c:v>0.7772243413020925</c:v>
                </c:pt>
                <c:pt idx="1562">
                  <c:v>0.87557737858586682</c:v>
                </c:pt>
                <c:pt idx="1563">
                  <c:v>1.229941106831711</c:v>
                </c:pt>
                <c:pt idx="1564">
                  <c:v>1.2193952654601163</c:v>
                </c:pt>
                <c:pt idx="1565">
                  <c:v>1.128519829638434</c:v>
                </c:pt>
                <c:pt idx="1566">
                  <c:v>0.62638257141344944</c:v>
                </c:pt>
                <c:pt idx="1567">
                  <c:v>0.82376767129658768</c:v>
                </c:pt>
                <c:pt idx="1568">
                  <c:v>1.068543297373419</c:v>
                </c:pt>
                <c:pt idx="1569">
                  <c:v>2.010079060565745</c:v>
                </c:pt>
                <c:pt idx="1570">
                  <c:v>0.22007010950401579</c:v>
                </c:pt>
                <c:pt idx="1571">
                  <c:v>0.7318054298672696</c:v>
                </c:pt>
                <c:pt idx="1572">
                  <c:v>0.69179795961087809</c:v>
                </c:pt>
                <c:pt idx="1573">
                  <c:v>1.1766726063094819</c:v>
                </c:pt>
                <c:pt idx="1574">
                  <c:v>-5.539801952291043E-2</c:v>
                </c:pt>
                <c:pt idx="1575">
                  <c:v>1.1319769953712389</c:v>
                </c:pt>
                <c:pt idx="1576">
                  <c:v>1.3887675821115468</c:v>
                </c:pt>
                <c:pt idx="1577">
                  <c:v>0.82799503290553089</c:v>
                </c:pt>
                <c:pt idx="1578">
                  <c:v>-0.31534717409212537</c:v>
                </c:pt>
                <c:pt idx="1579">
                  <c:v>0.42023668284736226</c:v>
                </c:pt>
                <c:pt idx="1580">
                  <c:v>0.94879071403429494</c:v>
                </c:pt>
                <c:pt idx="1581">
                  <c:v>-2.4749400581766647E-2</c:v>
                </c:pt>
                <c:pt idx="1582">
                  <c:v>0.10341089652034242</c:v>
                </c:pt>
                <c:pt idx="1583">
                  <c:v>0.43462253173217685</c:v>
                </c:pt>
                <c:pt idx="1584">
                  <c:v>1.7855096128716881</c:v>
                </c:pt>
                <c:pt idx="1585">
                  <c:v>1.0586290332550106</c:v>
                </c:pt>
                <c:pt idx="1586">
                  <c:v>0.42461208763719616</c:v>
                </c:pt>
                <c:pt idx="1587">
                  <c:v>0.49062904071275298</c:v>
                </c:pt>
                <c:pt idx="1588">
                  <c:v>0.87129380975088533</c:v>
                </c:pt>
                <c:pt idx="1589">
                  <c:v>1.2442124665039855</c:v>
                </c:pt>
                <c:pt idx="1590">
                  <c:v>0.82443052871790401</c:v>
                </c:pt>
                <c:pt idx="1591">
                  <c:v>0.49043874842199087</c:v>
                </c:pt>
                <c:pt idx="1592">
                  <c:v>2.4894630768537076</c:v>
                </c:pt>
                <c:pt idx="1593">
                  <c:v>1.5138945625946136</c:v>
                </c:pt>
                <c:pt idx="1594">
                  <c:v>1.7605681056094113</c:v>
                </c:pt>
                <c:pt idx="1595">
                  <c:v>1.1025962852613318</c:v>
                </c:pt>
                <c:pt idx="1596">
                  <c:v>0.53816393260381246</c:v>
                </c:pt>
                <c:pt idx="1597">
                  <c:v>1.6076607069063513</c:v>
                </c:pt>
                <c:pt idx="1598">
                  <c:v>-0.18369284841457156</c:v>
                </c:pt>
                <c:pt idx="1599">
                  <c:v>1.0949631105602853</c:v>
                </c:pt>
                <c:pt idx="1600">
                  <c:v>0.58388815255289139</c:v>
                </c:pt>
                <c:pt idx="1601">
                  <c:v>0.44062035896299323</c:v>
                </c:pt>
                <c:pt idx="1602">
                  <c:v>2.0146491803409643</c:v>
                </c:pt>
                <c:pt idx="1603">
                  <c:v>2.320416705435647</c:v>
                </c:pt>
                <c:pt idx="1604">
                  <c:v>1.3718875227079201</c:v>
                </c:pt>
                <c:pt idx="1605">
                  <c:v>0.86402208043253481</c:v>
                </c:pt>
                <c:pt idx="1606">
                  <c:v>0.80081901385608867</c:v>
                </c:pt>
                <c:pt idx="1607">
                  <c:v>1.0201647250652177</c:v>
                </c:pt>
                <c:pt idx="1608">
                  <c:v>1.0418745642955232</c:v>
                </c:pt>
                <c:pt idx="1609">
                  <c:v>0.90691134962097975</c:v>
                </c:pt>
                <c:pt idx="1610">
                  <c:v>2.2633575111154922</c:v>
                </c:pt>
                <c:pt idx="1611">
                  <c:v>2.016745263232341</c:v>
                </c:pt>
                <c:pt idx="1612">
                  <c:v>1.0380074002139079</c:v>
                </c:pt>
                <c:pt idx="1613">
                  <c:v>0.13770662833324221</c:v>
                </c:pt>
                <c:pt idx="1614">
                  <c:v>-0.16876430436411916</c:v>
                </c:pt>
                <c:pt idx="1615">
                  <c:v>0.59108962740698878</c:v>
                </c:pt>
                <c:pt idx="1616">
                  <c:v>2.1142153209260663</c:v>
                </c:pt>
                <c:pt idx="1617">
                  <c:v>0.62267981493160285</c:v>
                </c:pt>
                <c:pt idx="1618">
                  <c:v>-0.13628600584606779</c:v>
                </c:pt>
                <c:pt idx="1619">
                  <c:v>0.20810165552653181</c:v>
                </c:pt>
                <c:pt idx="1620">
                  <c:v>2.3727228868145787</c:v>
                </c:pt>
                <c:pt idx="1621">
                  <c:v>1.0527882992949411</c:v>
                </c:pt>
                <c:pt idx="1622">
                  <c:v>1.3962766103378017</c:v>
                </c:pt>
                <c:pt idx="1623">
                  <c:v>1.2150081558373362</c:v>
                </c:pt>
                <c:pt idx="1624">
                  <c:v>0.90868893643498649</c:v>
                </c:pt>
                <c:pt idx="1625">
                  <c:v>0.28848317799496337</c:v>
                </c:pt>
                <c:pt idx="1626">
                  <c:v>-1.1210597663386426</c:v>
                </c:pt>
                <c:pt idx="1627">
                  <c:v>0.56153050534092042</c:v>
                </c:pt>
                <c:pt idx="1628">
                  <c:v>0.60906609538161671</c:v>
                </c:pt>
                <c:pt idx="1629">
                  <c:v>2.4510308176472262</c:v>
                </c:pt>
                <c:pt idx="1630">
                  <c:v>0.4652345317834124</c:v>
                </c:pt>
                <c:pt idx="1631">
                  <c:v>-0.79344875191205799</c:v>
                </c:pt>
                <c:pt idx="1632">
                  <c:v>1.6459071283920952</c:v>
                </c:pt>
                <c:pt idx="1633">
                  <c:v>1.9374361709714856</c:v>
                </c:pt>
                <c:pt idx="1634">
                  <c:v>2.131890489228895</c:v>
                </c:pt>
                <c:pt idx="1635">
                  <c:v>2.2013155800199464</c:v>
                </c:pt>
                <c:pt idx="1636">
                  <c:v>1.1739740788685153</c:v>
                </c:pt>
                <c:pt idx="1637">
                  <c:v>2.8455015054476345</c:v>
                </c:pt>
                <c:pt idx="1638">
                  <c:v>1.048508759687405</c:v>
                </c:pt>
                <c:pt idx="1639">
                  <c:v>0.77221589167098759</c:v>
                </c:pt>
                <c:pt idx="1640">
                  <c:v>-1.6920036669587557</c:v>
                </c:pt>
                <c:pt idx="1641">
                  <c:v>-0.13125591583517837</c:v>
                </c:pt>
                <c:pt idx="1642">
                  <c:v>1.6253156450974906</c:v>
                </c:pt>
                <c:pt idx="1643">
                  <c:v>0.75168535499050648</c:v>
                </c:pt>
                <c:pt idx="1644">
                  <c:v>1.6131188484649559</c:v>
                </c:pt>
                <c:pt idx="1645">
                  <c:v>-0.40382119421483398</c:v>
                </c:pt>
                <c:pt idx="1646">
                  <c:v>3.6292456288008514</c:v>
                </c:pt>
                <c:pt idx="1647">
                  <c:v>2.7063183545474181</c:v>
                </c:pt>
                <c:pt idx="1648">
                  <c:v>0.54402613588564841</c:v>
                </c:pt>
                <c:pt idx="1649">
                  <c:v>0.26779488872826596</c:v>
                </c:pt>
                <c:pt idx="1650">
                  <c:v>2.4590258794475481</c:v>
                </c:pt>
                <c:pt idx="1651">
                  <c:v>2.3212931137079647</c:v>
                </c:pt>
                <c:pt idx="1652">
                  <c:v>0.28288330785418259</c:v>
                </c:pt>
                <c:pt idx="1653">
                  <c:v>0.93124032949419655</c:v>
                </c:pt>
                <c:pt idx="1654">
                  <c:v>1.3807807198112596</c:v>
                </c:pt>
                <c:pt idx="1655">
                  <c:v>1.4613520213963838</c:v>
                </c:pt>
                <c:pt idx="1656">
                  <c:v>1.853770157859155</c:v>
                </c:pt>
                <c:pt idx="1657">
                  <c:v>2.1748066372510952</c:v>
                </c:pt>
                <c:pt idx="1658">
                  <c:v>2.7480047131330236</c:v>
                </c:pt>
                <c:pt idx="1659">
                  <c:v>2.3419406270550782</c:v>
                </c:pt>
                <c:pt idx="1660">
                  <c:v>0.81439067708844637</c:v>
                </c:pt>
                <c:pt idx="1661">
                  <c:v>5.1932872966514623</c:v>
                </c:pt>
                <c:pt idx="1662">
                  <c:v>-0.46554060843821093</c:v>
                </c:pt>
                <c:pt idx="1663">
                  <c:v>1.8760231146352644</c:v>
                </c:pt>
                <c:pt idx="1664">
                  <c:v>3.3397497987705802</c:v>
                </c:pt>
                <c:pt idx="1665">
                  <c:v>3.5238181813973299</c:v>
                </c:pt>
                <c:pt idx="1666">
                  <c:v>4.0444720611709233</c:v>
                </c:pt>
                <c:pt idx="1667">
                  <c:v>2.5707668214983839</c:v>
                </c:pt>
                <c:pt idx="1668">
                  <c:v>1.0794998265101738</c:v>
                </c:pt>
                <c:pt idx="1669">
                  <c:v>2.8134577929333862</c:v>
                </c:pt>
                <c:pt idx="1670">
                  <c:v>1.2095888443106411</c:v>
                </c:pt>
                <c:pt idx="1671">
                  <c:v>1.7235868810458246</c:v>
                </c:pt>
                <c:pt idx="1672">
                  <c:v>0.48644325773046732</c:v>
                </c:pt>
                <c:pt idx="1673">
                  <c:v>1.0250087733587074</c:v>
                </c:pt>
                <c:pt idx="1674">
                  <c:v>2.1228865748714743</c:v>
                </c:pt>
                <c:pt idx="1675">
                  <c:v>4.0804566663778434</c:v>
                </c:pt>
                <c:pt idx="1676">
                  <c:v>-1.0035473382862314</c:v>
                </c:pt>
                <c:pt idx="1677">
                  <c:v>2.6058772664146441</c:v>
                </c:pt>
                <c:pt idx="1678">
                  <c:v>0.63809736294407893</c:v>
                </c:pt>
                <c:pt idx="1679">
                  <c:v>3.744109196499402</c:v>
                </c:pt>
                <c:pt idx="1680">
                  <c:v>2.9317723138010225</c:v>
                </c:pt>
                <c:pt idx="1681">
                  <c:v>-1.6753047068337068</c:v>
                </c:pt>
                <c:pt idx="1682">
                  <c:v>1.7480184751132173</c:v>
                </c:pt>
                <c:pt idx="1683">
                  <c:v>-1.5729923770840184</c:v>
                </c:pt>
                <c:pt idx="1684">
                  <c:v>-0.26456092870356634</c:v>
                </c:pt>
                <c:pt idx="1685">
                  <c:v>2.8216070613783133</c:v>
                </c:pt>
                <c:pt idx="1686">
                  <c:v>0.79339029047154619</c:v>
                </c:pt>
                <c:pt idx="1687">
                  <c:v>1.9381186439406992</c:v>
                </c:pt>
                <c:pt idx="1688">
                  <c:v>2.5731813784689233</c:v>
                </c:pt>
                <c:pt idx="1689">
                  <c:v>1.0112709920636795</c:v>
                </c:pt>
                <c:pt idx="1690">
                  <c:v>2.7893866769290674</c:v>
                </c:pt>
                <c:pt idx="1691">
                  <c:v>3.0376430345624925</c:v>
                </c:pt>
                <c:pt idx="1692">
                  <c:v>2.7119765301174663</c:v>
                </c:pt>
                <c:pt idx="1693">
                  <c:v>2.7743443329650654</c:v>
                </c:pt>
                <c:pt idx="1694">
                  <c:v>0.42690807912826184</c:v>
                </c:pt>
                <c:pt idx="1695">
                  <c:v>3.4055919567464481</c:v>
                </c:pt>
                <c:pt idx="1696">
                  <c:v>3.0041622160512489</c:v>
                </c:pt>
                <c:pt idx="1697">
                  <c:v>2.9043352503312194</c:v>
                </c:pt>
                <c:pt idx="1698">
                  <c:v>12.438613931190657</c:v>
                </c:pt>
                <c:pt idx="1699">
                  <c:v>4.1009065879173106</c:v>
                </c:pt>
                <c:pt idx="1700">
                  <c:v>2.5395622379291654</c:v>
                </c:pt>
                <c:pt idx="1701">
                  <c:v>-1.8228884707337547</c:v>
                </c:pt>
                <c:pt idx="1702">
                  <c:v>1.1231180549248392</c:v>
                </c:pt>
                <c:pt idx="1703">
                  <c:v>-1.6015904948173563</c:v>
                </c:pt>
                <c:pt idx="1704">
                  <c:v>-2.1848522668624417</c:v>
                </c:pt>
                <c:pt idx="1705">
                  <c:v>-0.93298720340038654</c:v>
                </c:pt>
                <c:pt idx="1706">
                  <c:v>-0.70265369060773097</c:v>
                </c:pt>
                <c:pt idx="1707">
                  <c:v>-1.3272544779501212</c:v>
                </c:pt>
                <c:pt idx="1708">
                  <c:v>-6.4000553135167788</c:v>
                </c:pt>
                <c:pt idx="1709">
                  <c:v>-0.10896205381205593</c:v>
                </c:pt>
                <c:pt idx="1710">
                  <c:v>3.4056370670745282</c:v>
                </c:pt>
                <c:pt idx="1711">
                  <c:v>2.5000133845936965</c:v>
                </c:pt>
                <c:pt idx="1712">
                  <c:v>-0.66998712059047294</c:v>
                </c:pt>
                <c:pt idx="1713">
                  <c:v>-0.7077372321518226</c:v>
                </c:pt>
                <c:pt idx="1714">
                  <c:v>11.776588043916593</c:v>
                </c:pt>
                <c:pt idx="1715">
                  <c:v>1.0480611937102005</c:v>
                </c:pt>
                <c:pt idx="1716">
                  <c:v>-2.9682925124351809</c:v>
                </c:pt>
                <c:pt idx="1717">
                  <c:v>1.8781589774116065</c:v>
                </c:pt>
                <c:pt idx="1718">
                  <c:v>8.5257119674028221</c:v>
                </c:pt>
                <c:pt idx="1719">
                  <c:v>1.8396644269508968</c:v>
                </c:pt>
                <c:pt idx="1720">
                  <c:v>4.3621368697810308</c:v>
                </c:pt>
                <c:pt idx="1721">
                  <c:v>10.954269000270909</c:v>
                </c:pt>
                <c:pt idx="1722">
                  <c:v>6.906431760698994</c:v>
                </c:pt>
                <c:pt idx="1723">
                  <c:v>1.2350955333891984</c:v>
                </c:pt>
                <c:pt idx="1724">
                  <c:v>4.6863612423363872</c:v>
                </c:pt>
                <c:pt idx="1725">
                  <c:v>6.479333137033926</c:v>
                </c:pt>
                <c:pt idx="1726">
                  <c:v>0.15349657144373671</c:v>
                </c:pt>
                <c:pt idx="1727">
                  <c:v>-0.79196769784735588</c:v>
                </c:pt>
                <c:pt idx="1728">
                  <c:v>1.9643427337152446</c:v>
                </c:pt>
                <c:pt idx="1729">
                  <c:v>-0.2940181584317928</c:v>
                </c:pt>
                <c:pt idx="1730">
                  <c:v>-0.58107576047967913</c:v>
                </c:pt>
                <c:pt idx="1731">
                  <c:v>12.026243294689319</c:v>
                </c:pt>
                <c:pt idx="1732">
                  <c:v>0.96688064518862626</c:v>
                </c:pt>
                <c:pt idx="1733">
                  <c:v>4.8136817210991225</c:v>
                </c:pt>
                <c:pt idx="1734">
                  <c:v>0.14565252230300949</c:v>
                </c:pt>
                <c:pt idx="1735">
                  <c:v>14.452670833693311</c:v>
                </c:pt>
                <c:pt idx="1736">
                  <c:v>3.6788622906727926</c:v>
                </c:pt>
                <c:pt idx="1737">
                  <c:v>12.42779041635613</c:v>
                </c:pt>
                <c:pt idx="1738">
                  <c:v>-5.4759249047261536</c:v>
                </c:pt>
                <c:pt idx="1739">
                  <c:v>2.4522582371148118</c:v>
                </c:pt>
                <c:pt idx="1740">
                  <c:v>-0.49638480944588553</c:v>
                </c:pt>
                <c:pt idx="1741">
                  <c:v>-7.7732833445359288</c:v>
                </c:pt>
                <c:pt idx="1742">
                  <c:v>-2.8830269083709608E-3</c:v>
                </c:pt>
                <c:pt idx="1743">
                  <c:v>2.3078966267454866</c:v>
                </c:pt>
                <c:pt idx="1744">
                  <c:v>10.653503876306184</c:v>
                </c:pt>
                <c:pt idx="1745">
                  <c:v>-4.1886295865304737</c:v>
                </c:pt>
                <c:pt idx="1746">
                  <c:v>-1.2750495639327522</c:v>
                </c:pt>
                <c:pt idx="1747">
                  <c:v>1.0912227796892668</c:v>
                </c:pt>
                <c:pt idx="1748">
                  <c:v>3.5185281817800274</c:v>
                </c:pt>
                <c:pt idx="1749">
                  <c:v>6.4624713282337218</c:v>
                </c:pt>
                <c:pt idx="1750">
                  <c:v>7.1284630314013642</c:v>
                </c:pt>
                <c:pt idx="1751">
                  <c:v>1.0565101633935212</c:v>
                </c:pt>
                <c:pt idx="1752">
                  <c:v>-3.156261770296386</c:v>
                </c:pt>
                <c:pt idx="1753">
                  <c:v>-3.3292275456096063</c:v>
                </c:pt>
                <c:pt idx="1754">
                  <c:v>-2.3797309915287181</c:v>
                </c:pt>
                <c:pt idx="1755">
                  <c:v>4.7439429063227854</c:v>
                </c:pt>
                <c:pt idx="1756">
                  <c:v>10.001132379987821</c:v>
                </c:pt>
                <c:pt idx="1757">
                  <c:v>7.5751539736803508</c:v>
                </c:pt>
                <c:pt idx="1758">
                  <c:v>-0.39039201899391746</c:v>
                </c:pt>
                <c:pt idx="1759">
                  <c:v>9.3045332571026975</c:v>
                </c:pt>
                <c:pt idx="1760">
                  <c:v>3.0843453982525051</c:v>
                </c:pt>
                <c:pt idx="1761">
                  <c:v>-1.7794493939281579</c:v>
                </c:pt>
                <c:pt idx="1762">
                  <c:v>5.6426033754621328</c:v>
                </c:pt>
                <c:pt idx="1763">
                  <c:v>-0.44701162774947534</c:v>
                </c:pt>
                <c:pt idx="1764">
                  <c:v>-4.1962973322500723</c:v>
                </c:pt>
                <c:pt idx="1765">
                  <c:v>7.8456154041917801</c:v>
                </c:pt>
                <c:pt idx="1766">
                  <c:v>-1.1584263505235723</c:v>
                </c:pt>
                <c:pt idx="1767">
                  <c:v>1.9258783839195277</c:v>
                </c:pt>
                <c:pt idx="1768">
                  <c:v>-0.86007263802845169</c:v>
                </c:pt>
                <c:pt idx="1769">
                  <c:v>21.829821476312173</c:v>
                </c:pt>
                <c:pt idx="1770">
                  <c:v>-3.2766481799042464</c:v>
                </c:pt>
                <c:pt idx="1771">
                  <c:v>2.7465550777664589</c:v>
                </c:pt>
                <c:pt idx="1772">
                  <c:v>18.632679726719829</c:v>
                </c:pt>
                <c:pt idx="1773">
                  <c:v>3.5301379790063088</c:v>
                </c:pt>
                <c:pt idx="1774">
                  <c:v>4.5267616952087586</c:v>
                </c:pt>
                <c:pt idx="1775">
                  <c:v>3.3744532585271796</c:v>
                </c:pt>
                <c:pt idx="1776">
                  <c:v>-0.89982793203657807</c:v>
                </c:pt>
                <c:pt idx="1777">
                  <c:v>4.2679719501854523</c:v>
                </c:pt>
                <c:pt idx="1778">
                  <c:v>-6.5552615014863225</c:v>
                </c:pt>
                <c:pt idx="1779">
                  <c:v>-2.6612559328722232</c:v>
                </c:pt>
                <c:pt idx="1780">
                  <c:v>5.4444311121519107</c:v>
                </c:pt>
                <c:pt idx="1781">
                  <c:v>7.8623273485358869</c:v>
                </c:pt>
                <c:pt idx="1782">
                  <c:v>-10.025804533492705</c:v>
                </c:pt>
                <c:pt idx="1783">
                  <c:v>1.5373140260134228</c:v>
                </c:pt>
                <c:pt idx="1784">
                  <c:v>-0.21437393303631591</c:v>
                </c:pt>
                <c:pt idx="1785">
                  <c:v>8.0898983505462621</c:v>
                </c:pt>
                <c:pt idx="1786">
                  <c:v>9.3475159814530091</c:v>
                </c:pt>
                <c:pt idx="1787">
                  <c:v>-2.0633463100942029</c:v>
                </c:pt>
                <c:pt idx="1788">
                  <c:v>-7.9093007011537138</c:v>
                </c:pt>
                <c:pt idx="1789">
                  <c:v>-7.1116418354553881</c:v>
                </c:pt>
                <c:pt idx="1790">
                  <c:v>2.0471446244267204</c:v>
                </c:pt>
                <c:pt idx="1791">
                  <c:v>3.2265543289382901</c:v>
                </c:pt>
                <c:pt idx="1792">
                  <c:v>-2.2681087373406901</c:v>
                </c:pt>
                <c:pt idx="1793">
                  <c:v>4.3295992016633313</c:v>
                </c:pt>
                <c:pt idx="1794">
                  <c:v>1.4748904508076026</c:v>
                </c:pt>
                <c:pt idx="1795">
                  <c:v>-5.3299257189379832</c:v>
                </c:pt>
                <c:pt idx="1796">
                  <c:v>11.120221462084249</c:v>
                </c:pt>
                <c:pt idx="1797">
                  <c:v>-1.2906297992122344</c:v>
                </c:pt>
                <c:pt idx="1798">
                  <c:v>1.2106495895349794</c:v>
                </c:pt>
                <c:pt idx="1799">
                  <c:v>14.665041034485075</c:v>
                </c:pt>
                <c:pt idx="1800">
                  <c:v>1.6520769471397161</c:v>
                </c:pt>
                <c:pt idx="1801">
                  <c:v>10.418975596795327</c:v>
                </c:pt>
                <c:pt idx="1802">
                  <c:v>-2.2009313600154554</c:v>
                </c:pt>
                <c:pt idx="1803">
                  <c:v>-3.5495137683372491</c:v>
                </c:pt>
                <c:pt idx="1804">
                  <c:v>2.8590273915497009</c:v>
                </c:pt>
                <c:pt idx="1805">
                  <c:v>-6.6103446200101184</c:v>
                </c:pt>
                <c:pt idx="1806">
                  <c:v>5.1203654158212677</c:v>
                </c:pt>
                <c:pt idx="1807">
                  <c:v>0.44025698048094936</c:v>
                </c:pt>
                <c:pt idx="1808">
                  <c:v>6.8021865514981004</c:v>
                </c:pt>
                <c:pt idx="1809">
                  <c:v>-1.3837176194744234</c:v>
                </c:pt>
                <c:pt idx="1810">
                  <c:v>7.5765961995243334</c:v>
                </c:pt>
                <c:pt idx="1811">
                  <c:v>5.3734134212231108</c:v>
                </c:pt>
                <c:pt idx="1812">
                  <c:v>2.8114615417348499</c:v>
                </c:pt>
                <c:pt idx="1813">
                  <c:v>15.194366162205885</c:v>
                </c:pt>
                <c:pt idx="1814">
                  <c:v>9.1396183521570649</c:v>
                </c:pt>
                <c:pt idx="1815">
                  <c:v>1.1896472262109397</c:v>
                </c:pt>
                <c:pt idx="1816">
                  <c:v>-2.7009634746047309</c:v>
                </c:pt>
                <c:pt idx="1817">
                  <c:v>8.4240383722195133</c:v>
                </c:pt>
                <c:pt idx="1818">
                  <c:v>14.012633797540341</c:v>
                </c:pt>
                <c:pt idx="1819">
                  <c:v>-0.44667403817818674</c:v>
                </c:pt>
                <c:pt idx="1820">
                  <c:v>-5.6835300516258567</c:v>
                </c:pt>
                <c:pt idx="1821">
                  <c:v>-2.2980862944695568</c:v>
                </c:pt>
                <c:pt idx="1822">
                  <c:v>-0.83775190800201793</c:v>
                </c:pt>
                <c:pt idx="1823">
                  <c:v>3.6346744569552984</c:v>
                </c:pt>
                <c:pt idx="1824">
                  <c:v>3.6356458139794308</c:v>
                </c:pt>
                <c:pt idx="1825">
                  <c:v>-2.0052829207790364</c:v>
                </c:pt>
              </c:numCache>
            </c:numRef>
          </c:yVal>
          <c:smooth val="0"/>
        </c:ser>
        <c:ser>
          <c:idx val="2"/>
          <c:order val="2"/>
          <c:tx>
            <c:strRef>
              <c:f>'14-Langley'!$AI$8</c:f>
              <c:strCache>
                <c:ptCount val="1"/>
                <c:pt idx="0">
                  <c:v>AOD</c:v>
                </c:pt>
              </c:strCache>
            </c:strRef>
          </c:tx>
          <c:spPr>
            <a:ln w="28575">
              <a:noFill/>
            </a:ln>
          </c:spPr>
          <c:xVal>
            <c:numRef>
              <c:f>'14-Langley'!$A$9:$A$1834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'14-Langley'!$AI$9:$AI$1834</c:f>
              <c:numCache>
                <c:formatCode>General</c:formatCode>
                <c:ptCount val="1826"/>
                <c:pt idx="0">
                  <c:v>-8.8319999999999996E-3</c:v>
                </c:pt>
                <c:pt idx="1">
                  <c:v>-5.8700309794046355</c:v>
                </c:pt>
                <c:pt idx="2">
                  <c:v>12.945715380982412</c:v>
                </c:pt>
                <c:pt idx="3">
                  <c:v>0.98522851651501109</c:v>
                </c:pt>
                <c:pt idx="4">
                  <c:v>-2.5146469616321582E-2</c:v>
                </c:pt>
                <c:pt idx="5">
                  <c:v>14.138159063641291</c:v>
                </c:pt>
                <c:pt idx="6">
                  <c:v>-2.6750548032530186</c:v>
                </c:pt>
                <c:pt idx="7">
                  <c:v>11.891827977007416</c:v>
                </c:pt>
                <c:pt idx="8">
                  <c:v>17.365362479108693</c:v>
                </c:pt>
                <c:pt idx="9">
                  <c:v>3.6404921814943614</c:v>
                </c:pt>
                <c:pt idx="10">
                  <c:v>4.7292512849952235</c:v>
                </c:pt>
                <c:pt idx="11">
                  <c:v>12.629844499664699</c:v>
                </c:pt>
                <c:pt idx="12">
                  <c:v>3.4294351309318896</c:v>
                </c:pt>
                <c:pt idx="13">
                  <c:v>-5.8792233624842876</c:v>
                </c:pt>
                <c:pt idx="14">
                  <c:v>-5.2623803596675884</c:v>
                </c:pt>
                <c:pt idx="15">
                  <c:v>4.2205799904334009</c:v>
                </c:pt>
                <c:pt idx="16">
                  <c:v>6.3849023728953949</c:v>
                </c:pt>
                <c:pt idx="17">
                  <c:v>2.5206824648694033</c:v>
                </c:pt>
                <c:pt idx="18">
                  <c:v>1.2577274107415659</c:v>
                </c:pt>
                <c:pt idx="19">
                  <c:v>9.6123951018479019</c:v>
                </c:pt>
                <c:pt idx="20">
                  <c:v>7.3356971407118845</c:v>
                </c:pt>
                <c:pt idx="21">
                  <c:v>9.3015606608589412</c:v>
                </c:pt>
                <c:pt idx="22">
                  <c:v>-2.7640560355845096</c:v>
                </c:pt>
                <c:pt idx="23">
                  <c:v>2.7643300328787479</c:v>
                </c:pt>
                <c:pt idx="24">
                  <c:v>6.0317603688078245</c:v>
                </c:pt>
                <c:pt idx="25">
                  <c:v>9.0601755309629421</c:v>
                </c:pt>
                <c:pt idx="26">
                  <c:v>-3.1338280564962449</c:v>
                </c:pt>
                <c:pt idx="27">
                  <c:v>7.4048072884279401</c:v>
                </c:pt>
                <c:pt idx="28">
                  <c:v>-2.624079693768977</c:v>
                </c:pt>
                <c:pt idx="29">
                  <c:v>8.2478760268628353</c:v>
                </c:pt>
                <c:pt idx="30">
                  <c:v>2.5921320818221956</c:v>
                </c:pt>
                <c:pt idx="31">
                  <c:v>12.249717195157295</c:v>
                </c:pt>
                <c:pt idx="32">
                  <c:v>4.4718213013126435</c:v>
                </c:pt>
                <c:pt idx="33">
                  <c:v>5.6516442870070547</c:v>
                </c:pt>
                <c:pt idx="34">
                  <c:v>13.178388180036682</c:v>
                </c:pt>
                <c:pt idx="35">
                  <c:v>5.4772771810622229</c:v>
                </c:pt>
                <c:pt idx="36">
                  <c:v>1.7251545035117943</c:v>
                </c:pt>
                <c:pt idx="37">
                  <c:v>1.9517236355464247</c:v>
                </c:pt>
                <c:pt idx="38">
                  <c:v>-4.8446675296966628</c:v>
                </c:pt>
                <c:pt idx="39">
                  <c:v>6.7108625379143909</c:v>
                </c:pt>
                <c:pt idx="40">
                  <c:v>-3.8212828011498261</c:v>
                </c:pt>
                <c:pt idx="41">
                  <c:v>5.0323899508592103</c:v>
                </c:pt>
                <c:pt idx="42">
                  <c:v>5.7010417621935892</c:v>
                </c:pt>
                <c:pt idx="43">
                  <c:v>2.6382404120149761</c:v>
                </c:pt>
                <c:pt idx="44">
                  <c:v>8.8733218698305407</c:v>
                </c:pt>
                <c:pt idx="45">
                  <c:v>1.4250719405865582</c:v>
                </c:pt>
                <c:pt idx="46">
                  <c:v>6.2880957332437193</c:v>
                </c:pt>
                <c:pt idx="47">
                  <c:v>9.619643831667398</c:v>
                </c:pt>
                <c:pt idx="48">
                  <c:v>1.4012574153686088E-3</c:v>
                </c:pt>
                <c:pt idx="49">
                  <c:v>12.167795410754477</c:v>
                </c:pt>
                <c:pt idx="50">
                  <c:v>12.644879358947072</c:v>
                </c:pt>
                <c:pt idx="51">
                  <c:v>23.86607121658853</c:v>
                </c:pt>
                <c:pt idx="52">
                  <c:v>0.13718054745930283</c:v>
                </c:pt>
                <c:pt idx="53">
                  <c:v>-4.9122437818986535</c:v>
                </c:pt>
                <c:pt idx="54">
                  <c:v>3.4558339242800948</c:v>
                </c:pt>
                <c:pt idx="55">
                  <c:v>0.33269838018289843</c:v>
                </c:pt>
                <c:pt idx="56">
                  <c:v>5.3075697336101211</c:v>
                </c:pt>
                <c:pt idx="57">
                  <c:v>8.3370581455410857</c:v>
                </c:pt>
                <c:pt idx="58">
                  <c:v>6.220282859122201</c:v>
                </c:pt>
                <c:pt idx="59">
                  <c:v>5.0053541715055019</c:v>
                </c:pt>
                <c:pt idx="60">
                  <c:v>17.638338979732719</c:v>
                </c:pt>
                <c:pt idx="61">
                  <c:v>3.3076936179612044</c:v>
                </c:pt>
                <c:pt idx="62">
                  <c:v>2.5791417771073388</c:v>
                </c:pt>
                <c:pt idx="63">
                  <c:v>8.0891231366673413</c:v>
                </c:pt>
                <c:pt idx="64">
                  <c:v>6.5969743054529282</c:v>
                </c:pt>
                <c:pt idx="65">
                  <c:v>10.590657403379263</c:v>
                </c:pt>
                <c:pt idx="66">
                  <c:v>-2.9519537395190283</c:v>
                </c:pt>
                <c:pt idx="67">
                  <c:v>-0.86035080133885389</c:v>
                </c:pt>
                <c:pt idx="68">
                  <c:v>13.226195683920499</c:v>
                </c:pt>
                <c:pt idx="69">
                  <c:v>14.322209194705653</c:v>
                </c:pt>
                <c:pt idx="70">
                  <c:v>17.806602201884679</c:v>
                </c:pt>
                <c:pt idx="71">
                  <c:v>-0.89729120944625851</c:v>
                </c:pt>
                <c:pt idx="72">
                  <c:v>5.3454201890445541</c:v>
                </c:pt>
                <c:pt idx="73">
                  <c:v>10.996261979596722</c:v>
                </c:pt>
                <c:pt idx="74">
                  <c:v>-1.5207369643981246</c:v>
                </c:pt>
                <c:pt idx="75">
                  <c:v>6.2681999558846533</c:v>
                </c:pt>
                <c:pt idx="76">
                  <c:v>7.6210355674500629</c:v>
                </c:pt>
                <c:pt idx="77">
                  <c:v>1.485635600104299</c:v>
                </c:pt>
                <c:pt idx="78">
                  <c:v>-6.0513800381761218</c:v>
                </c:pt>
                <c:pt idx="79">
                  <c:v>6.2946188681396045</c:v>
                </c:pt>
                <c:pt idx="80">
                  <c:v>-6.455592010826483</c:v>
                </c:pt>
                <c:pt idx="81">
                  <c:v>15.7967542524141</c:v>
                </c:pt>
                <c:pt idx="82">
                  <c:v>1.6663710252720345</c:v>
                </c:pt>
                <c:pt idx="83">
                  <c:v>-2.7100452643724844</c:v>
                </c:pt>
                <c:pt idx="84">
                  <c:v>-6.8337029743831295</c:v>
                </c:pt>
                <c:pt idx="85">
                  <c:v>-0.28726283296169364</c:v>
                </c:pt>
                <c:pt idx="86">
                  <c:v>1.7478863714251234</c:v>
                </c:pt>
                <c:pt idx="87">
                  <c:v>1.5711929445370778</c:v>
                </c:pt>
                <c:pt idx="88">
                  <c:v>3.4883407163741218</c:v>
                </c:pt>
                <c:pt idx="89">
                  <c:v>10.265681981724679</c:v>
                </c:pt>
                <c:pt idx="90">
                  <c:v>-3.986618530201167</c:v>
                </c:pt>
                <c:pt idx="91">
                  <c:v>4.4305312333091633</c:v>
                </c:pt>
                <c:pt idx="92">
                  <c:v>2.2448050923338254</c:v>
                </c:pt>
                <c:pt idx="93">
                  <c:v>2.87411746374142</c:v>
                </c:pt>
                <c:pt idx="94">
                  <c:v>5.1123393808061115</c:v>
                </c:pt>
                <c:pt idx="95">
                  <c:v>-3.6443851909970331</c:v>
                </c:pt>
                <c:pt idx="96">
                  <c:v>17.785844778067446</c:v>
                </c:pt>
                <c:pt idx="97">
                  <c:v>2.7513993992978403</c:v>
                </c:pt>
                <c:pt idx="98">
                  <c:v>5.9025352418050225</c:v>
                </c:pt>
                <c:pt idx="99">
                  <c:v>7.1908961570344054</c:v>
                </c:pt>
                <c:pt idx="100">
                  <c:v>7.9212633978923224</c:v>
                </c:pt>
                <c:pt idx="101">
                  <c:v>2.639521216388192</c:v>
                </c:pt>
                <c:pt idx="102">
                  <c:v>-8.6009637357683957</c:v>
                </c:pt>
                <c:pt idx="103">
                  <c:v>-2.3832469968518994</c:v>
                </c:pt>
                <c:pt idx="104">
                  <c:v>2.7218752024166415</c:v>
                </c:pt>
                <c:pt idx="105">
                  <c:v>5.301901540670598</c:v>
                </c:pt>
                <c:pt idx="106">
                  <c:v>-4.8889605100658402</c:v>
                </c:pt>
                <c:pt idx="107">
                  <c:v>9.6229922765309599</c:v>
                </c:pt>
                <c:pt idx="108">
                  <c:v>3.7946689416617669</c:v>
                </c:pt>
                <c:pt idx="109">
                  <c:v>-4.6615454966770242</c:v>
                </c:pt>
                <c:pt idx="110">
                  <c:v>6.6283498662803204</c:v>
                </c:pt>
                <c:pt idx="111">
                  <c:v>-4.1534756021695847</c:v>
                </c:pt>
                <c:pt idx="112">
                  <c:v>-6.5518009840226821</c:v>
                </c:pt>
                <c:pt idx="113">
                  <c:v>2.7496221255948283</c:v>
                </c:pt>
                <c:pt idx="114">
                  <c:v>4.9420667237147562</c:v>
                </c:pt>
                <c:pt idx="115">
                  <c:v>0.81836936381544001</c:v>
                </c:pt>
                <c:pt idx="116">
                  <c:v>-6.0502764108043205</c:v>
                </c:pt>
                <c:pt idx="117">
                  <c:v>4.4644790015160032</c:v>
                </c:pt>
                <c:pt idx="118">
                  <c:v>10.38936613700182</c:v>
                </c:pt>
                <c:pt idx="119">
                  <c:v>3.3567356393412511</c:v>
                </c:pt>
                <c:pt idx="120">
                  <c:v>5.2728640635810518</c:v>
                </c:pt>
                <c:pt idx="121">
                  <c:v>4.4540647529239825</c:v>
                </c:pt>
                <c:pt idx="122">
                  <c:v>-1.4455755265883024</c:v>
                </c:pt>
                <c:pt idx="123">
                  <c:v>2.6838648298370171</c:v>
                </c:pt>
                <c:pt idx="124">
                  <c:v>4.2883222344597813</c:v>
                </c:pt>
                <c:pt idx="125">
                  <c:v>8.4762446471518196</c:v>
                </c:pt>
                <c:pt idx="126">
                  <c:v>0.47174940084487266</c:v>
                </c:pt>
                <c:pt idx="127">
                  <c:v>6.0817777251892817</c:v>
                </c:pt>
                <c:pt idx="128">
                  <c:v>-1.4025703586401053</c:v>
                </c:pt>
                <c:pt idx="129">
                  <c:v>4.1379731103138786</c:v>
                </c:pt>
                <c:pt idx="130">
                  <c:v>-2.3744743332031457</c:v>
                </c:pt>
                <c:pt idx="131">
                  <c:v>-1.8178050717938807</c:v>
                </c:pt>
                <c:pt idx="132">
                  <c:v>4.3493060494901057</c:v>
                </c:pt>
                <c:pt idx="133">
                  <c:v>2.1066721759858424</c:v>
                </c:pt>
                <c:pt idx="134">
                  <c:v>0.12166374662189947</c:v>
                </c:pt>
                <c:pt idx="135">
                  <c:v>-3.3784500539541473</c:v>
                </c:pt>
                <c:pt idx="136">
                  <c:v>-0.11622770499139246</c:v>
                </c:pt>
                <c:pt idx="137">
                  <c:v>4.6389907693999239</c:v>
                </c:pt>
                <c:pt idx="138">
                  <c:v>-0.76843233330416738</c:v>
                </c:pt>
                <c:pt idx="139">
                  <c:v>0.75442864253378927</c:v>
                </c:pt>
                <c:pt idx="140">
                  <c:v>-0.93359840525336057</c:v>
                </c:pt>
                <c:pt idx="141">
                  <c:v>1.905547378102773</c:v>
                </c:pt>
                <c:pt idx="142">
                  <c:v>-3.363809713288584</c:v>
                </c:pt>
                <c:pt idx="143">
                  <c:v>4.483247397097359</c:v>
                </c:pt>
                <c:pt idx="144">
                  <c:v>0.8220236182033458</c:v>
                </c:pt>
                <c:pt idx="145">
                  <c:v>2.4677344458613546</c:v>
                </c:pt>
                <c:pt idx="146">
                  <c:v>-2.2395197248504917</c:v>
                </c:pt>
                <c:pt idx="147">
                  <c:v>-6.629916824170536</c:v>
                </c:pt>
                <c:pt idx="148">
                  <c:v>-0.43722406859937829</c:v>
                </c:pt>
                <c:pt idx="149">
                  <c:v>-3.3597747647535132</c:v>
                </c:pt>
                <c:pt idx="150">
                  <c:v>0.6836359082359923</c:v>
                </c:pt>
                <c:pt idx="151">
                  <c:v>3.3364720586537415</c:v>
                </c:pt>
                <c:pt idx="152">
                  <c:v>0.56006959733647943</c:v>
                </c:pt>
                <c:pt idx="153">
                  <c:v>2.4853559935510705</c:v>
                </c:pt>
                <c:pt idx="154">
                  <c:v>-0.75922948096578058</c:v>
                </c:pt>
                <c:pt idx="155">
                  <c:v>-2.1869929774257599</c:v>
                </c:pt>
                <c:pt idx="156">
                  <c:v>2.3244611703751574</c:v>
                </c:pt>
                <c:pt idx="157">
                  <c:v>1.6067405158835049</c:v>
                </c:pt>
                <c:pt idx="158">
                  <c:v>1.4566802533751555</c:v>
                </c:pt>
                <c:pt idx="159">
                  <c:v>3.0714120334196466</c:v>
                </c:pt>
                <c:pt idx="160">
                  <c:v>1.5313967569477975</c:v>
                </c:pt>
                <c:pt idx="161">
                  <c:v>1.8828999846637278</c:v>
                </c:pt>
                <c:pt idx="162">
                  <c:v>-1.9569470166398366</c:v>
                </c:pt>
                <c:pt idx="163">
                  <c:v>-1.487299321582737</c:v>
                </c:pt>
                <c:pt idx="164">
                  <c:v>3.3635884923835988</c:v>
                </c:pt>
                <c:pt idx="165">
                  <c:v>4.3584573473458263</c:v>
                </c:pt>
                <c:pt idx="166">
                  <c:v>3.6114739682337937</c:v>
                </c:pt>
                <c:pt idx="167">
                  <c:v>2.6003396231242233</c:v>
                </c:pt>
                <c:pt idx="168">
                  <c:v>-1.2265122263581973</c:v>
                </c:pt>
                <c:pt idx="169">
                  <c:v>4.9772394819823988</c:v>
                </c:pt>
                <c:pt idx="170">
                  <c:v>-1.5689077535385123</c:v>
                </c:pt>
                <c:pt idx="171">
                  <c:v>4.4332899118467104</c:v>
                </c:pt>
                <c:pt idx="172">
                  <c:v>-1.1245275016768213</c:v>
                </c:pt>
                <c:pt idx="173">
                  <c:v>3.5137271283171767</c:v>
                </c:pt>
                <c:pt idx="174">
                  <c:v>5.2460692582832946</c:v>
                </c:pt>
                <c:pt idx="175">
                  <c:v>-1.2806943157398909</c:v>
                </c:pt>
                <c:pt idx="176">
                  <c:v>1.9096083472540524</c:v>
                </c:pt>
                <c:pt idx="177">
                  <c:v>0.87869973077467045</c:v>
                </c:pt>
                <c:pt idx="178">
                  <c:v>-1.4652725586374868</c:v>
                </c:pt>
                <c:pt idx="179">
                  <c:v>-0.81499755784472494</c:v>
                </c:pt>
                <c:pt idx="180">
                  <c:v>2.2192968863790301</c:v>
                </c:pt>
                <c:pt idx="181">
                  <c:v>3.553353974682735</c:v>
                </c:pt>
                <c:pt idx="182">
                  <c:v>2.6742069615137275E-2</c:v>
                </c:pt>
                <c:pt idx="183">
                  <c:v>1.7932181507610732</c:v>
                </c:pt>
                <c:pt idx="184">
                  <c:v>-4.5970142280959037</c:v>
                </c:pt>
                <c:pt idx="185">
                  <c:v>1.7846264501154325</c:v>
                </c:pt>
                <c:pt idx="186">
                  <c:v>2.224384276767029</c:v>
                </c:pt>
                <c:pt idx="187">
                  <c:v>-0.17352349850578064</c:v>
                </c:pt>
                <c:pt idx="188">
                  <c:v>-0.47116771125769713</c:v>
                </c:pt>
                <c:pt idx="189">
                  <c:v>-1.7773868723906991</c:v>
                </c:pt>
                <c:pt idx="190">
                  <c:v>1.2456189023731166</c:v>
                </c:pt>
                <c:pt idx="191">
                  <c:v>0.25435804604431406</c:v>
                </c:pt>
                <c:pt idx="192">
                  <c:v>2.1917651908664721</c:v>
                </c:pt>
                <c:pt idx="193">
                  <c:v>0.8503898151736573</c:v>
                </c:pt>
                <c:pt idx="194">
                  <c:v>1.8688940368584179</c:v>
                </c:pt>
                <c:pt idx="195">
                  <c:v>0.89868570669388104</c:v>
                </c:pt>
                <c:pt idx="196">
                  <c:v>3.603475627787561</c:v>
                </c:pt>
                <c:pt idx="197">
                  <c:v>0.40985808560842057</c:v>
                </c:pt>
                <c:pt idx="198">
                  <c:v>4.0879059598495617</c:v>
                </c:pt>
                <c:pt idx="199">
                  <c:v>2.5632048993156271</c:v>
                </c:pt>
                <c:pt idx="200">
                  <c:v>1.6404495661263616</c:v>
                </c:pt>
                <c:pt idx="201">
                  <c:v>3.5711920877162058</c:v>
                </c:pt>
                <c:pt idx="202">
                  <c:v>0.88306764900926826</c:v>
                </c:pt>
                <c:pt idx="203">
                  <c:v>9.9978546375626684E-2</c:v>
                </c:pt>
                <c:pt idx="204">
                  <c:v>2.7504646100829566</c:v>
                </c:pt>
                <c:pt idx="205">
                  <c:v>0.17265312635942881</c:v>
                </c:pt>
                <c:pt idx="206">
                  <c:v>-0.92302742369038637</c:v>
                </c:pt>
                <c:pt idx="207">
                  <c:v>2.5424568288692218</c:v>
                </c:pt>
                <c:pt idx="208">
                  <c:v>-9.5238226191049102E-2</c:v>
                </c:pt>
                <c:pt idx="209">
                  <c:v>3.8948397957607952</c:v>
                </c:pt>
                <c:pt idx="210">
                  <c:v>2.6590791644519411</c:v>
                </c:pt>
                <c:pt idx="211">
                  <c:v>2.6406972665065052</c:v>
                </c:pt>
                <c:pt idx="212">
                  <c:v>0.9455458113113332</c:v>
                </c:pt>
                <c:pt idx="213">
                  <c:v>2.596137049902179</c:v>
                </c:pt>
                <c:pt idx="214">
                  <c:v>1.742036569405931</c:v>
                </c:pt>
                <c:pt idx="215">
                  <c:v>1.953059498235048</c:v>
                </c:pt>
                <c:pt idx="216">
                  <c:v>4.7188247322990549</c:v>
                </c:pt>
                <c:pt idx="217">
                  <c:v>3.7418692242896388</c:v>
                </c:pt>
                <c:pt idx="218">
                  <c:v>1.6144308911448861</c:v>
                </c:pt>
                <c:pt idx="219">
                  <c:v>1.5110875085786677</c:v>
                </c:pt>
                <c:pt idx="220">
                  <c:v>1.2949307294916446</c:v>
                </c:pt>
                <c:pt idx="221">
                  <c:v>-1.0668434140191054</c:v>
                </c:pt>
                <c:pt idx="222">
                  <c:v>2.3536180446473431</c:v>
                </c:pt>
                <c:pt idx="223">
                  <c:v>-0.11688438312252367</c:v>
                </c:pt>
                <c:pt idx="224">
                  <c:v>1.8739051697611877</c:v>
                </c:pt>
                <c:pt idx="225">
                  <c:v>-0.8705532290963629</c:v>
                </c:pt>
                <c:pt idx="226">
                  <c:v>1.3503298941920996</c:v>
                </c:pt>
                <c:pt idx="227">
                  <c:v>-0.35568064289651163</c:v>
                </c:pt>
                <c:pt idx="228">
                  <c:v>1.2329546155504918</c:v>
                </c:pt>
                <c:pt idx="229">
                  <c:v>2.1818218443633741</c:v>
                </c:pt>
                <c:pt idx="230">
                  <c:v>0.29413157963697839</c:v>
                </c:pt>
                <c:pt idx="231">
                  <c:v>1.4891255587435266</c:v>
                </c:pt>
                <c:pt idx="232">
                  <c:v>1.6609224878007907</c:v>
                </c:pt>
                <c:pt idx="233">
                  <c:v>2.718961262241725</c:v>
                </c:pt>
                <c:pt idx="234">
                  <c:v>0.52737335914625894</c:v>
                </c:pt>
                <c:pt idx="235">
                  <c:v>-0.39653140448973723</c:v>
                </c:pt>
                <c:pt idx="236">
                  <c:v>2.8362691583301718</c:v>
                </c:pt>
                <c:pt idx="237">
                  <c:v>1.802010385446297</c:v>
                </c:pt>
                <c:pt idx="238">
                  <c:v>-0.24873574268566975</c:v>
                </c:pt>
                <c:pt idx="239">
                  <c:v>1.6652800433181716</c:v>
                </c:pt>
                <c:pt idx="240">
                  <c:v>1.332661870906799</c:v>
                </c:pt>
                <c:pt idx="241">
                  <c:v>-0.35418996251074025</c:v>
                </c:pt>
                <c:pt idx="242">
                  <c:v>2.1056293695765342</c:v>
                </c:pt>
                <c:pt idx="243">
                  <c:v>1.5003396386202097</c:v>
                </c:pt>
                <c:pt idx="244">
                  <c:v>7.0854489415047732</c:v>
                </c:pt>
                <c:pt idx="245">
                  <c:v>1.2363739139702183</c:v>
                </c:pt>
                <c:pt idx="246">
                  <c:v>4.2528142767181709</c:v>
                </c:pt>
                <c:pt idx="247">
                  <c:v>0.43530733229835222</c:v>
                </c:pt>
                <c:pt idx="248">
                  <c:v>1.2119729026411532</c:v>
                </c:pt>
                <c:pt idx="249">
                  <c:v>2.0326623499385557</c:v>
                </c:pt>
                <c:pt idx="250">
                  <c:v>-0.5793741078245418</c:v>
                </c:pt>
                <c:pt idx="251">
                  <c:v>2.0692209818830567</c:v>
                </c:pt>
                <c:pt idx="252">
                  <c:v>2.4246176513279014</c:v>
                </c:pt>
                <c:pt idx="253">
                  <c:v>0.71123029510201086</c:v>
                </c:pt>
                <c:pt idx="254">
                  <c:v>0.80675991572419936</c:v>
                </c:pt>
                <c:pt idx="255">
                  <c:v>3.0423016783567899E-3</c:v>
                </c:pt>
                <c:pt idx="256">
                  <c:v>0.95388818676637288</c:v>
                </c:pt>
                <c:pt idx="257">
                  <c:v>0.42961869852564671</c:v>
                </c:pt>
                <c:pt idx="258">
                  <c:v>2.2647570289896946</c:v>
                </c:pt>
                <c:pt idx="259">
                  <c:v>0.74198560199803498</c:v>
                </c:pt>
                <c:pt idx="260">
                  <c:v>-0.56553905025358153</c:v>
                </c:pt>
                <c:pt idx="261">
                  <c:v>-1.4038415155846815</c:v>
                </c:pt>
                <c:pt idx="262">
                  <c:v>1.9869252765364329</c:v>
                </c:pt>
                <c:pt idx="263">
                  <c:v>0.55856323338508052</c:v>
                </c:pt>
                <c:pt idx="264">
                  <c:v>-0.35645054945753041</c:v>
                </c:pt>
                <c:pt idx="265">
                  <c:v>0.59092084806731893</c:v>
                </c:pt>
                <c:pt idx="266">
                  <c:v>-0.92881495123279045</c:v>
                </c:pt>
                <c:pt idx="267">
                  <c:v>0.93232666968269395</c:v>
                </c:pt>
                <c:pt idx="268">
                  <c:v>1.4143696299940856</c:v>
                </c:pt>
                <c:pt idx="269">
                  <c:v>0.46502587077494884</c:v>
                </c:pt>
                <c:pt idx="270">
                  <c:v>1.945031368332143</c:v>
                </c:pt>
                <c:pt idx="271">
                  <c:v>2.6632807733750234</c:v>
                </c:pt>
                <c:pt idx="272">
                  <c:v>2.0215286292235208</c:v>
                </c:pt>
                <c:pt idx="273">
                  <c:v>-1.3302822481851708</c:v>
                </c:pt>
                <c:pt idx="274">
                  <c:v>-5.4591186122089949E-2</c:v>
                </c:pt>
                <c:pt idx="275">
                  <c:v>0.15110364659439118</c:v>
                </c:pt>
                <c:pt idx="276">
                  <c:v>-4.447853881587905E-3</c:v>
                </c:pt>
                <c:pt idx="277">
                  <c:v>1.4433033776314497</c:v>
                </c:pt>
                <c:pt idx="278">
                  <c:v>2.3321172988734045</c:v>
                </c:pt>
                <c:pt idx="279">
                  <c:v>-0.96906313480768091</c:v>
                </c:pt>
                <c:pt idx="280">
                  <c:v>1.1298326754174437</c:v>
                </c:pt>
                <c:pt idx="281">
                  <c:v>0.83607536451784936</c:v>
                </c:pt>
                <c:pt idx="282">
                  <c:v>1.0161320793829516</c:v>
                </c:pt>
                <c:pt idx="283">
                  <c:v>-1.2569343634226688</c:v>
                </c:pt>
                <c:pt idx="284">
                  <c:v>1.4147862658654649</c:v>
                </c:pt>
                <c:pt idx="285">
                  <c:v>-0.99914043446020651</c:v>
                </c:pt>
                <c:pt idx="286">
                  <c:v>0.98469718907381742</c:v>
                </c:pt>
                <c:pt idx="287">
                  <c:v>0.67088740230486321</c:v>
                </c:pt>
                <c:pt idx="288">
                  <c:v>1.2412222589853492</c:v>
                </c:pt>
                <c:pt idx="289">
                  <c:v>2.137180229477591</c:v>
                </c:pt>
                <c:pt idx="290">
                  <c:v>0.89025211810535587</c:v>
                </c:pt>
                <c:pt idx="291">
                  <c:v>2.2877195772969374</c:v>
                </c:pt>
                <c:pt idx="292">
                  <c:v>0.50468944353877576</c:v>
                </c:pt>
                <c:pt idx="293">
                  <c:v>0.48641662382812706</c:v>
                </c:pt>
                <c:pt idx="294">
                  <c:v>0.35958692283520377</c:v>
                </c:pt>
                <c:pt idx="295">
                  <c:v>0.21720601264273495</c:v>
                </c:pt>
                <c:pt idx="296">
                  <c:v>0.48742339409519259</c:v>
                </c:pt>
                <c:pt idx="297">
                  <c:v>1.1725353959046623</c:v>
                </c:pt>
                <c:pt idx="298">
                  <c:v>-0.14435821169573088</c:v>
                </c:pt>
                <c:pt idx="299">
                  <c:v>-0.27900191968179427</c:v>
                </c:pt>
                <c:pt idx="300">
                  <c:v>2.1080921654410432</c:v>
                </c:pt>
                <c:pt idx="301">
                  <c:v>0.57270289583625789</c:v>
                </c:pt>
                <c:pt idx="302">
                  <c:v>0.38448593417301297</c:v>
                </c:pt>
                <c:pt idx="303">
                  <c:v>1.6322308940105494</c:v>
                </c:pt>
                <c:pt idx="304">
                  <c:v>1.259602336800095</c:v>
                </c:pt>
                <c:pt idx="305">
                  <c:v>0.31735364444145242</c:v>
                </c:pt>
                <c:pt idx="306">
                  <c:v>1.6150543154862453</c:v>
                </c:pt>
                <c:pt idx="307">
                  <c:v>9.0064813088915424E-2</c:v>
                </c:pt>
                <c:pt idx="308">
                  <c:v>-0.77980466507351287</c:v>
                </c:pt>
                <c:pt idx="309">
                  <c:v>0.825176504208884</c:v>
                </c:pt>
                <c:pt idx="310">
                  <c:v>2.11711418249413</c:v>
                </c:pt>
                <c:pt idx="311">
                  <c:v>1.4987389976459353</c:v>
                </c:pt>
                <c:pt idx="312">
                  <c:v>-8.6004200034841355E-2</c:v>
                </c:pt>
                <c:pt idx="313">
                  <c:v>2.8063505833724203</c:v>
                </c:pt>
                <c:pt idx="314">
                  <c:v>1.4930593831209233</c:v>
                </c:pt>
                <c:pt idx="315">
                  <c:v>0.63839395020968526</c:v>
                </c:pt>
                <c:pt idx="316">
                  <c:v>1.1732791350136811</c:v>
                </c:pt>
                <c:pt idx="317">
                  <c:v>1.6826331942777959</c:v>
                </c:pt>
                <c:pt idx="318">
                  <c:v>1.8997833547682763</c:v>
                </c:pt>
                <c:pt idx="319">
                  <c:v>0.4340973618599071</c:v>
                </c:pt>
                <c:pt idx="320">
                  <c:v>0.99913851703377599</c:v>
                </c:pt>
                <c:pt idx="321">
                  <c:v>1.2441071145264442</c:v>
                </c:pt>
                <c:pt idx="322">
                  <c:v>0.42875225490989444</c:v>
                </c:pt>
                <c:pt idx="323">
                  <c:v>0.63969347347284211</c:v>
                </c:pt>
                <c:pt idx="324">
                  <c:v>0.64029035966553616</c:v>
                </c:pt>
                <c:pt idx="325">
                  <c:v>1.2616151138465921</c:v>
                </c:pt>
                <c:pt idx="326">
                  <c:v>0.38873744422009171</c:v>
                </c:pt>
                <c:pt idx="327">
                  <c:v>2.138459160393626</c:v>
                </c:pt>
                <c:pt idx="328">
                  <c:v>-3.1275409824485415E-2</c:v>
                </c:pt>
                <c:pt idx="329">
                  <c:v>2.2135945475185421</c:v>
                </c:pt>
                <c:pt idx="330">
                  <c:v>1.1463955013574461</c:v>
                </c:pt>
                <c:pt idx="331">
                  <c:v>1.2007190512436936</c:v>
                </c:pt>
                <c:pt idx="332">
                  <c:v>0.30522709893795458</c:v>
                </c:pt>
                <c:pt idx="333">
                  <c:v>0.69001709882725981</c:v>
                </c:pt>
                <c:pt idx="334">
                  <c:v>0.94616917524581667</c:v>
                </c:pt>
                <c:pt idx="335">
                  <c:v>1.0483637548246398</c:v>
                </c:pt>
                <c:pt idx="336">
                  <c:v>-0.78522541523850986</c:v>
                </c:pt>
                <c:pt idx="337">
                  <c:v>0.63272216248300783</c:v>
                </c:pt>
                <c:pt idx="338">
                  <c:v>1.4675320651089414</c:v>
                </c:pt>
                <c:pt idx="339">
                  <c:v>0.56819027040854175</c:v>
                </c:pt>
                <c:pt idx="340">
                  <c:v>0.60897257533527605</c:v>
                </c:pt>
                <c:pt idx="341">
                  <c:v>1.0892857716808573</c:v>
                </c:pt>
                <c:pt idx="342">
                  <c:v>-0.83654055182389864</c:v>
                </c:pt>
                <c:pt idx="343">
                  <c:v>0.37225189223095789</c:v>
                </c:pt>
                <c:pt idx="344">
                  <c:v>-0.63831139611649856</c:v>
                </c:pt>
                <c:pt idx="345">
                  <c:v>0.80935671387805042</c:v>
                </c:pt>
                <c:pt idx="346">
                  <c:v>0.11661289347897481</c:v>
                </c:pt>
                <c:pt idx="347">
                  <c:v>-0.2326149371668281</c:v>
                </c:pt>
                <c:pt idx="348">
                  <c:v>1.2675456498566344</c:v>
                </c:pt>
                <c:pt idx="349">
                  <c:v>0.75734896457740308</c:v>
                </c:pt>
                <c:pt idx="350">
                  <c:v>0.36925904623755068</c:v>
                </c:pt>
                <c:pt idx="351">
                  <c:v>1.0171080815164744</c:v>
                </c:pt>
                <c:pt idx="352">
                  <c:v>0.53353493600249347</c:v>
                </c:pt>
                <c:pt idx="353">
                  <c:v>1.7059323652688365</c:v>
                </c:pt>
                <c:pt idx="354">
                  <c:v>0.55165945061705657</c:v>
                </c:pt>
                <c:pt idx="355">
                  <c:v>-3.2594460478576545E-2</c:v>
                </c:pt>
                <c:pt idx="356">
                  <c:v>1.0782638083566931</c:v>
                </c:pt>
                <c:pt idx="357">
                  <c:v>0.31744072441747584</c:v>
                </c:pt>
                <c:pt idx="358">
                  <c:v>0.44645993215742436</c:v>
                </c:pt>
                <c:pt idx="359">
                  <c:v>0.93707772966036784</c:v>
                </c:pt>
                <c:pt idx="360">
                  <c:v>0.27501656570185101</c:v>
                </c:pt>
                <c:pt idx="361">
                  <c:v>0.74634874195593326</c:v>
                </c:pt>
                <c:pt idx="362">
                  <c:v>1.5459266354221162</c:v>
                </c:pt>
                <c:pt idx="363">
                  <c:v>0.76634188050396723</c:v>
                </c:pt>
                <c:pt idx="364">
                  <c:v>2.3601923111485767</c:v>
                </c:pt>
                <c:pt idx="365">
                  <c:v>1.3180480110600112</c:v>
                </c:pt>
                <c:pt idx="366">
                  <c:v>1.1887235574783275</c:v>
                </c:pt>
                <c:pt idx="367">
                  <c:v>0.13194380010112544</c:v>
                </c:pt>
                <c:pt idx="368">
                  <c:v>0.48735660860626118</c:v>
                </c:pt>
                <c:pt idx="369">
                  <c:v>1.3351158718548033</c:v>
                </c:pt>
                <c:pt idx="370">
                  <c:v>0.76341091690370944</c:v>
                </c:pt>
                <c:pt idx="371">
                  <c:v>0.73120924609786953</c:v>
                </c:pt>
                <c:pt idx="372">
                  <c:v>1.9141356052468779</c:v>
                </c:pt>
                <c:pt idx="373">
                  <c:v>1.447070166498293</c:v>
                </c:pt>
                <c:pt idx="374">
                  <c:v>1.2515219847093753</c:v>
                </c:pt>
                <c:pt idx="375">
                  <c:v>0.71641784728050795</c:v>
                </c:pt>
                <c:pt idx="376">
                  <c:v>1.4570446284309855</c:v>
                </c:pt>
                <c:pt idx="377">
                  <c:v>0.97566566711121994</c:v>
                </c:pt>
                <c:pt idx="378">
                  <c:v>0.97158437285004551</c:v>
                </c:pt>
                <c:pt idx="379">
                  <c:v>0.44188835028807044</c:v>
                </c:pt>
                <c:pt idx="380">
                  <c:v>1.4409243987109315</c:v>
                </c:pt>
                <c:pt idx="381">
                  <c:v>1.591472244957485</c:v>
                </c:pt>
                <c:pt idx="382">
                  <c:v>1.6030670357960117</c:v>
                </c:pt>
                <c:pt idx="383">
                  <c:v>0.18971879048707788</c:v>
                </c:pt>
                <c:pt idx="384">
                  <c:v>1.4011744492940892</c:v>
                </c:pt>
                <c:pt idx="385">
                  <c:v>-0.12484468228563271</c:v>
                </c:pt>
                <c:pt idx="386">
                  <c:v>1.2796290968382724</c:v>
                </c:pt>
                <c:pt idx="387">
                  <c:v>0.89569870983524391</c:v>
                </c:pt>
                <c:pt idx="388">
                  <c:v>1.2359221507640947</c:v>
                </c:pt>
                <c:pt idx="389">
                  <c:v>0.57153690963328552</c:v>
                </c:pt>
                <c:pt idx="390">
                  <c:v>0.16775257389384421</c:v>
                </c:pt>
                <c:pt idx="391">
                  <c:v>1.4715080720037246</c:v>
                </c:pt>
                <c:pt idx="392">
                  <c:v>1.3458136146203004</c:v>
                </c:pt>
                <c:pt idx="393">
                  <c:v>0.8571399274531224</c:v>
                </c:pt>
                <c:pt idx="394">
                  <c:v>0.80963214727184907</c:v>
                </c:pt>
                <c:pt idx="395">
                  <c:v>0.91372259915182419</c:v>
                </c:pt>
                <c:pt idx="396">
                  <c:v>0.98972629720881411</c:v>
                </c:pt>
                <c:pt idx="397">
                  <c:v>0.45491234347727066</c:v>
                </c:pt>
                <c:pt idx="398">
                  <c:v>-0.31825650293214625</c:v>
                </c:pt>
                <c:pt idx="399">
                  <c:v>0.27372418235950102</c:v>
                </c:pt>
                <c:pt idx="400">
                  <c:v>0.53765207128607184</c:v>
                </c:pt>
                <c:pt idx="401">
                  <c:v>1.500762069285773</c:v>
                </c:pt>
                <c:pt idx="402">
                  <c:v>1.0599291633864381</c:v>
                </c:pt>
                <c:pt idx="403">
                  <c:v>0.80538121901193571</c:v>
                </c:pt>
                <c:pt idx="404">
                  <c:v>1.5959304043564033</c:v>
                </c:pt>
                <c:pt idx="405">
                  <c:v>0.55666851190398769</c:v>
                </c:pt>
                <c:pt idx="406">
                  <c:v>0.62335946621262261</c:v>
                </c:pt>
                <c:pt idx="407">
                  <c:v>1.8887607082141005</c:v>
                </c:pt>
                <c:pt idx="408">
                  <c:v>0.66846159310151865</c:v>
                </c:pt>
                <c:pt idx="409">
                  <c:v>0.94233826173123225</c:v>
                </c:pt>
                <c:pt idx="410">
                  <c:v>0.66934030624079222</c:v>
                </c:pt>
                <c:pt idx="411">
                  <c:v>1.2833098080461225</c:v>
                </c:pt>
                <c:pt idx="412">
                  <c:v>0.64132103634735516</c:v>
                </c:pt>
                <c:pt idx="413">
                  <c:v>0.19667984566439922</c:v>
                </c:pt>
                <c:pt idx="414">
                  <c:v>0.66025661948531633</c:v>
                </c:pt>
                <c:pt idx="415">
                  <c:v>1.7628329974445172</c:v>
                </c:pt>
                <c:pt idx="416">
                  <c:v>0.62869488450145616</c:v>
                </c:pt>
                <c:pt idx="417">
                  <c:v>0.94138167926284877</c:v>
                </c:pt>
                <c:pt idx="418">
                  <c:v>-0.38461627630839801</c:v>
                </c:pt>
                <c:pt idx="419">
                  <c:v>0.92695367114097782</c:v>
                </c:pt>
                <c:pt idx="420">
                  <c:v>8.5684287824233304E-4</c:v>
                </c:pt>
                <c:pt idx="421">
                  <c:v>0.63525580302734119</c:v>
                </c:pt>
                <c:pt idx="422">
                  <c:v>0.63964201120104103</c:v>
                </c:pt>
                <c:pt idx="423">
                  <c:v>1.6167851920003772E-2</c:v>
                </c:pt>
                <c:pt idx="424">
                  <c:v>0.92842775989173598</c:v>
                </c:pt>
                <c:pt idx="425">
                  <c:v>0.84267940496319993</c:v>
                </c:pt>
                <c:pt idx="426">
                  <c:v>-0.32023676128360506</c:v>
                </c:pt>
                <c:pt idx="427">
                  <c:v>-5.9381718512193839E-3</c:v>
                </c:pt>
                <c:pt idx="428">
                  <c:v>0.92144521641427812</c:v>
                </c:pt>
                <c:pt idx="429">
                  <c:v>0.52148660995321694</c:v>
                </c:pt>
                <c:pt idx="430">
                  <c:v>1.0349643940032416</c:v>
                </c:pt>
                <c:pt idx="431">
                  <c:v>1.1006175674340128</c:v>
                </c:pt>
                <c:pt idx="432">
                  <c:v>0.35360642246519053</c:v>
                </c:pt>
                <c:pt idx="433">
                  <c:v>0.17584303153903255</c:v>
                </c:pt>
                <c:pt idx="434">
                  <c:v>0.32003317133489195</c:v>
                </c:pt>
                <c:pt idx="435">
                  <c:v>0.78563512363299881</c:v>
                </c:pt>
                <c:pt idx="436">
                  <c:v>1.1207546885767241</c:v>
                </c:pt>
                <c:pt idx="437">
                  <c:v>0.20829592945030803</c:v>
                </c:pt>
                <c:pt idx="438">
                  <c:v>0.75813946093749796</c:v>
                </c:pt>
                <c:pt idx="439">
                  <c:v>0.85894741367735405</c:v>
                </c:pt>
                <c:pt idx="440">
                  <c:v>0.48300174754000103</c:v>
                </c:pt>
                <c:pt idx="441">
                  <c:v>0.3320119925569055</c:v>
                </c:pt>
                <c:pt idx="442">
                  <c:v>0.56810922614509196</c:v>
                </c:pt>
                <c:pt idx="443">
                  <c:v>0.50351379782416594</c:v>
                </c:pt>
                <c:pt idx="444">
                  <c:v>0.75397272996646336</c:v>
                </c:pt>
                <c:pt idx="445">
                  <c:v>0.3635632069129146</c:v>
                </c:pt>
                <c:pt idx="446">
                  <c:v>0.74350382621933409</c:v>
                </c:pt>
                <c:pt idx="447">
                  <c:v>1.100369948166821</c:v>
                </c:pt>
                <c:pt idx="448">
                  <c:v>0.4293812551245299</c:v>
                </c:pt>
                <c:pt idx="449">
                  <c:v>0.65117789273265092</c:v>
                </c:pt>
                <c:pt idx="450">
                  <c:v>0.48580355722568191</c:v>
                </c:pt>
                <c:pt idx="451">
                  <c:v>0.35094935077032796</c:v>
                </c:pt>
                <c:pt idx="452">
                  <c:v>1.3542046028403762</c:v>
                </c:pt>
                <c:pt idx="453">
                  <c:v>1.3744473572969937</c:v>
                </c:pt>
                <c:pt idx="454">
                  <c:v>0.6615386003362338</c:v>
                </c:pt>
                <c:pt idx="455">
                  <c:v>6.757838252112211E-2</c:v>
                </c:pt>
                <c:pt idx="456">
                  <c:v>0.5582350921988406</c:v>
                </c:pt>
                <c:pt idx="457">
                  <c:v>-0.15816437716374185</c:v>
                </c:pt>
                <c:pt idx="458">
                  <c:v>1.0364223542654294</c:v>
                </c:pt>
                <c:pt idx="459">
                  <c:v>0.72463778046759419</c:v>
                </c:pt>
                <c:pt idx="460">
                  <c:v>1.3350512171363158E-2</c:v>
                </c:pt>
                <c:pt idx="461">
                  <c:v>1.194308242595846</c:v>
                </c:pt>
                <c:pt idx="462">
                  <c:v>0.76576922964478422</c:v>
                </c:pt>
                <c:pt idx="463">
                  <c:v>0.69632557416868834</c:v>
                </c:pt>
                <c:pt idx="464">
                  <c:v>0.80901713351569393</c:v>
                </c:pt>
                <c:pt idx="465">
                  <c:v>0.291668285209016</c:v>
                </c:pt>
                <c:pt idx="466">
                  <c:v>0.57273749260739448</c:v>
                </c:pt>
                <c:pt idx="467">
                  <c:v>0.74455389036466924</c:v>
                </c:pt>
                <c:pt idx="468">
                  <c:v>0.15586692803863109</c:v>
                </c:pt>
                <c:pt idx="469">
                  <c:v>0.87087205933877898</c:v>
                </c:pt>
                <c:pt idx="470">
                  <c:v>0.69995529869155027</c:v>
                </c:pt>
                <c:pt idx="471">
                  <c:v>0.77981531410143212</c:v>
                </c:pt>
                <c:pt idx="472">
                  <c:v>0.60024679229369471</c:v>
                </c:pt>
                <c:pt idx="473">
                  <c:v>0.76159091629291353</c:v>
                </c:pt>
                <c:pt idx="474">
                  <c:v>0.17510995935556187</c:v>
                </c:pt>
                <c:pt idx="475">
                  <c:v>0.62927068990273716</c:v>
                </c:pt>
                <c:pt idx="476">
                  <c:v>1.169656756643062</c:v>
                </c:pt>
                <c:pt idx="477">
                  <c:v>0.60368256145481736</c:v>
                </c:pt>
                <c:pt idx="478">
                  <c:v>0.42136782179846821</c:v>
                </c:pt>
                <c:pt idx="479">
                  <c:v>0.58962552721420036</c:v>
                </c:pt>
                <c:pt idx="480">
                  <c:v>0.41907781475007538</c:v>
                </c:pt>
                <c:pt idx="481">
                  <c:v>1.1173557037910371</c:v>
                </c:pt>
                <c:pt idx="482">
                  <c:v>0.51833217232820017</c:v>
                </c:pt>
                <c:pt idx="483">
                  <c:v>5.9314874120130388E-2</c:v>
                </c:pt>
                <c:pt idx="484">
                  <c:v>0.44746190455557716</c:v>
                </c:pt>
                <c:pt idx="485">
                  <c:v>1.4859171545004377</c:v>
                </c:pt>
                <c:pt idx="486">
                  <c:v>-0.1927248382040144</c:v>
                </c:pt>
                <c:pt idx="487">
                  <c:v>0.26886156895789787</c:v>
                </c:pt>
                <c:pt idx="488">
                  <c:v>0.27954949203308643</c:v>
                </c:pt>
                <c:pt idx="489">
                  <c:v>0.43885104971872746</c:v>
                </c:pt>
                <c:pt idx="490">
                  <c:v>0.46445668875712665</c:v>
                </c:pt>
                <c:pt idx="491">
                  <c:v>0.72880206333498632</c:v>
                </c:pt>
                <c:pt idx="492">
                  <c:v>1.4265434836051767</c:v>
                </c:pt>
                <c:pt idx="493">
                  <c:v>0.37619489838910841</c:v>
                </c:pt>
                <c:pt idx="494">
                  <c:v>0.74474810648846546</c:v>
                </c:pt>
                <c:pt idx="495">
                  <c:v>-3.6700963625807582E-2</c:v>
                </c:pt>
                <c:pt idx="496">
                  <c:v>0.105324253816173</c:v>
                </c:pt>
                <c:pt idx="497">
                  <c:v>0.93566579451169529</c:v>
                </c:pt>
                <c:pt idx="498">
                  <c:v>1.1328234388765308</c:v>
                </c:pt>
                <c:pt idx="499">
                  <c:v>0.48087990763147581</c:v>
                </c:pt>
                <c:pt idx="500">
                  <c:v>0.40038867952781609</c:v>
                </c:pt>
                <c:pt idx="501">
                  <c:v>0.25473843402466184</c:v>
                </c:pt>
                <c:pt idx="502">
                  <c:v>0.77708909215321076</c:v>
                </c:pt>
                <c:pt idx="503">
                  <c:v>0.73102550143163614</c:v>
                </c:pt>
                <c:pt idx="504">
                  <c:v>0.54916074167880091</c:v>
                </c:pt>
                <c:pt idx="505">
                  <c:v>0.48347484059686552</c:v>
                </c:pt>
                <c:pt idx="506">
                  <c:v>0.19448205890923684</c:v>
                </c:pt>
                <c:pt idx="507">
                  <c:v>0.64506435934411832</c:v>
                </c:pt>
                <c:pt idx="508">
                  <c:v>1.0424331078613525</c:v>
                </c:pt>
                <c:pt idx="509">
                  <c:v>7.8551343710971944E-2</c:v>
                </c:pt>
                <c:pt idx="510">
                  <c:v>0.10116312786749336</c:v>
                </c:pt>
                <c:pt idx="511">
                  <c:v>0.90118839316036314</c:v>
                </c:pt>
                <c:pt idx="512">
                  <c:v>0.40247423241499625</c:v>
                </c:pt>
                <c:pt idx="513">
                  <c:v>0.28844030522458064</c:v>
                </c:pt>
                <c:pt idx="514">
                  <c:v>0.38705896993536976</c:v>
                </c:pt>
                <c:pt idx="515">
                  <c:v>0.29503000370852278</c:v>
                </c:pt>
                <c:pt idx="516">
                  <c:v>0.93268616461416731</c:v>
                </c:pt>
                <c:pt idx="517">
                  <c:v>0.67021971288566085</c:v>
                </c:pt>
                <c:pt idx="518">
                  <c:v>0.43630856662092965</c:v>
                </c:pt>
                <c:pt idx="519">
                  <c:v>-0.24788564659158474</c:v>
                </c:pt>
                <c:pt idx="520">
                  <c:v>0.9483979762814525</c:v>
                </c:pt>
                <c:pt idx="521">
                  <c:v>0.11509870561077207</c:v>
                </c:pt>
                <c:pt idx="522">
                  <c:v>0.82629895236091833</c:v>
                </c:pt>
                <c:pt idx="523">
                  <c:v>0.87546968738543107</c:v>
                </c:pt>
                <c:pt idx="524">
                  <c:v>1.0671269788942372</c:v>
                </c:pt>
                <c:pt idx="525">
                  <c:v>1.4325099632052061</c:v>
                </c:pt>
                <c:pt idx="526">
                  <c:v>0.56209406179845256</c:v>
                </c:pt>
                <c:pt idx="527">
                  <c:v>0.48430364407742532</c:v>
                </c:pt>
                <c:pt idx="528">
                  <c:v>1.0100630330858711</c:v>
                </c:pt>
                <c:pt idx="529">
                  <c:v>0.52320286924806791</c:v>
                </c:pt>
                <c:pt idx="530">
                  <c:v>1.4419297258700496</c:v>
                </c:pt>
                <c:pt idx="531">
                  <c:v>1.2497700770717433</c:v>
                </c:pt>
                <c:pt idx="532">
                  <c:v>0.73143211838480338</c:v>
                </c:pt>
                <c:pt idx="533">
                  <c:v>1.052173125443177</c:v>
                </c:pt>
                <c:pt idx="534">
                  <c:v>0.89999163861532827</c:v>
                </c:pt>
                <c:pt idx="535">
                  <c:v>0.71547847123812847</c:v>
                </c:pt>
                <c:pt idx="536">
                  <c:v>0.83741265788182417</c:v>
                </c:pt>
                <c:pt idx="537">
                  <c:v>0.95559011869315591</c:v>
                </c:pt>
                <c:pt idx="538">
                  <c:v>0.83089542537373173</c:v>
                </c:pt>
                <c:pt idx="539">
                  <c:v>0.13822682441762885</c:v>
                </c:pt>
                <c:pt idx="540">
                  <c:v>1.1877713203091393</c:v>
                </c:pt>
                <c:pt idx="541">
                  <c:v>0.69188174261469826</c:v>
                </c:pt>
                <c:pt idx="542">
                  <c:v>0.21068278291606124</c:v>
                </c:pt>
                <c:pt idx="543">
                  <c:v>0.65057989848544306</c:v>
                </c:pt>
                <c:pt idx="544">
                  <c:v>0.88666273622168756</c:v>
                </c:pt>
                <c:pt idx="545">
                  <c:v>0.67369843601879131</c:v>
                </c:pt>
                <c:pt idx="546">
                  <c:v>0.10042989222131017</c:v>
                </c:pt>
                <c:pt idx="547">
                  <c:v>0.61639083730801358</c:v>
                </c:pt>
                <c:pt idx="548">
                  <c:v>0.44183508450935727</c:v>
                </c:pt>
                <c:pt idx="549">
                  <c:v>0.52567189613651444</c:v>
                </c:pt>
                <c:pt idx="550">
                  <c:v>0.53123384454843681</c:v>
                </c:pt>
                <c:pt idx="551">
                  <c:v>0.58571564096352136</c:v>
                </c:pt>
                <c:pt idx="552">
                  <c:v>0.4299859764835734</c:v>
                </c:pt>
                <c:pt idx="553">
                  <c:v>0.59620846795529803</c:v>
                </c:pt>
                <c:pt idx="554">
                  <c:v>0.38552731630581272</c:v>
                </c:pt>
                <c:pt idx="555">
                  <c:v>0.48651147044148196</c:v>
                </c:pt>
                <c:pt idx="556">
                  <c:v>2.7575521413664327E-2</c:v>
                </c:pt>
                <c:pt idx="557">
                  <c:v>0.61923562717237757</c:v>
                </c:pt>
                <c:pt idx="558">
                  <c:v>0.70121696149950119</c:v>
                </c:pt>
                <c:pt idx="559">
                  <c:v>0.10394575413843625</c:v>
                </c:pt>
                <c:pt idx="560">
                  <c:v>0.30569924060803116</c:v>
                </c:pt>
                <c:pt idx="561">
                  <c:v>0.50073224404422145</c:v>
                </c:pt>
                <c:pt idx="562">
                  <c:v>0.80590499072143607</c:v>
                </c:pt>
                <c:pt idx="563">
                  <c:v>0.24099894544533557</c:v>
                </c:pt>
                <c:pt idx="564">
                  <c:v>0.31611823014592066</c:v>
                </c:pt>
                <c:pt idx="565">
                  <c:v>0.30462526882191621</c:v>
                </c:pt>
                <c:pt idx="566">
                  <c:v>0.52548081672942804</c:v>
                </c:pt>
                <c:pt idx="567">
                  <c:v>-0.15047731999740338</c:v>
                </c:pt>
                <c:pt idx="568">
                  <c:v>0.63405994786165676</c:v>
                </c:pt>
                <c:pt idx="569">
                  <c:v>0.37697671425562229</c:v>
                </c:pt>
                <c:pt idx="570">
                  <c:v>0.53039181324651485</c:v>
                </c:pt>
                <c:pt idx="571">
                  <c:v>0.579170190525226</c:v>
                </c:pt>
                <c:pt idx="572">
                  <c:v>0.83946673037373321</c:v>
                </c:pt>
                <c:pt idx="573">
                  <c:v>0.40079421369112028</c:v>
                </c:pt>
                <c:pt idx="574">
                  <c:v>0.38514313694376329</c:v>
                </c:pt>
                <c:pt idx="575">
                  <c:v>-9.560471634516534E-3</c:v>
                </c:pt>
                <c:pt idx="576">
                  <c:v>0.41422971116270818</c:v>
                </c:pt>
                <c:pt idx="577">
                  <c:v>0.57513741514102268</c:v>
                </c:pt>
                <c:pt idx="578">
                  <c:v>0.55762666784597026</c:v>
                </c:pt>
                <c:pt idx="579">
                  <c:v>0.23958332369697177</c:v>
                </c:pt>
                <c:pt idx="580">
                  <c:v>0.52060194688519001</c:v>
                </c:pt>
                <c:pt idx="581">
                  <c:v>0.41126180044603755</c:v>
                </c:pt>
                <c:pt idx="582">
                  <c:v>0.49771076008958159</c:v>
                </c:pt>
                <c:pt idx="583">
                  <c:v>0.43307857837755681</c:v>
                </c:pt>
                <c:pt idx="584">
                  <c:v>0.30829322463259301</c:v>
                </c:pt>
                <c:pt idx="585">
                  <c:v>0.47156504427658857</c:v>
                </c:pt>
                <c:pt idx="586">
                  <c:v>6.8683468122936367E-2</c:v>
                </c:pt>
                <c:pt idx="587">
                  <c:v>-5.7357410306861048E-2</c:v>
                </c:pt>
                <c:pt idx="588">
                  <c:v>0.28249069815927336</c:v>
                </c:pt>
                <c:pt idx="589">
                  <c:v>0.59386023243526187</c:v>
                </c:pt>
                <c:pt idx="590">
                  <c:v>0.73396295646584253</c:v>
                </c:pt>
                <c:pt idx="591">
                  <c:v>0.3290867731143019</c:v>
                </c:pt>
                <c:pt idx="592">
                  <c:v>0.65156620767992357</c:v>
                </c:pt>
                <c:pt idx="593">
                  <c:v>0.28792670001308329</c:v>
                </c:pt>
                <c:pt idx="594">
                  <c:v>0.61720152360362834</c:v>
                </c:pt>
                <c:pt idx="595">
                  <c:v>0.58814824409264654</c:v>
                </c:pt>
                <c:pt idx="596">
                  <c:v>0.56099981656135711</c:v>
                </c:pt>
                <c:pt idx="597">
                  <c:v>0.63323011825464082</c:v>
                </c:pt>
                <c:pt idx="598">
                  <c:v>0.32301360399687445</c:v>
                </c:pt>
                <c:pt idx="599">
                  <c:v>0.5093711621358783</c:v>
                </c:pt>
                <c:pt idx="600">
                  <c:v>0.58931408803943164</c:v>
                </c:pt>
                <c:pt idx="601">
                  <c:v>0.62236611001475262</c:v>
                </c:pt>
                <c:pt idx="602">
                  <c:v>0.57760390156132702</c:v>
                </c:pt>
                <c:pt idx="603">
                  <c:v>0.77495287448861061</c:v>
                </c:pt>
                <c:pt idx="604">
                  <c:v>0.68256814175246594</c:v>
                </c:pt>
                <c:pt idx="605">
                  <c:v>0.86757116774242016</c:v>
                </c:pt>
                <c:pt idx="606">
                  <c:v>0.26138159403290434</c:v>
                </c:pt>
                <c:pt idx="607">
                  <c:v>0.11764201077563224</c:v>
                </c:pt>
                <c:pt idx="608">
                  <c:v>0.68394650110901145</c:v>
                </c:pt>
                <c:pt idx="609">
                  <c:v>0.5844857617938527</c:v>
                </c:pt>
                <c:pt idx="610">
                  <c:v>0.63253570810055748</c:v>
                </c:pt>
                <c:pt idx="611">
                  <c:v>0.56563360618370773</c:v>
                </c:pt>
                <c:pt idx="612">
                  <c:v>0.46999962510064158</c:v>
                </c:pt>
                <c:pt idx="613">
                  <c:v>0.57852768072172511</c:v>
                </c:pt>
                <c:pt idx="614">
                  <c:v>0.54739276924414382</c:v>
                </c:pt>
                <c:pt idx="615">
                  <c:v>0.71357250076531276</c:v>
                </c:pt>
                <c:pt idx="616">
                  <c:v>0.52889093160315481</c:v>
                </c:pt>
                <c:pt idx="617">
                  <c:v>0.96673302574222686</c:v>
                </c:pt>
                <c:pt idx="618">
                  <c:v>0.61742632169792955</c:v>
                </c:pt>
                <c:pt idx="619">
                  <c:v>0.88103826684199127</c:v>
                </c:pt>
                <c:pt idx="620">
                  <c:v>0.40217465450152129</c:v>
                </c:pt>
                <c:pt idx="621">
                  <c:v>0.67217740297371165</c:v>
                </c:pt>
                <c:pt idx="622">
                  <c:v>0.31962963334597688</c:v>
                </c:pt>
                <c:pt idx="623">
                  <c:v>0.47263267450894525</c:v>
                </c:pt>
                <c:pt idx="624">
                  <c:v>0.77958585262027313</c:v>
                </c:pt>
                <c:pt idx="625">
                  <c:v>0.56110149856830605</c:v>
                </c:pt>
                <c:pt idx="626">
                  <c:v>0.71238097670600142</c:v>
                </c:pt>
                <c:pt idx="627">
                  <c:v>0.51810924189094631</c:v>
                </c:pt>
                <c:pt idx="628">
                  <c:v>0.72401820744346201</c:v>
                </c:pt>
                <c:pt idx="629">
                  <c:v>0.84614982718015508</c:v>
                </c:pt>
                <c:pt idx="630">
                  <c:v>0.71852605808064351</c:v>
                </c:pt>
                <c:pt idx="631">
                  <c:v>0.72253870676688059</c:v>
                </c:pt>
                <c:pt idx="632">
                  <c:v>0.56098545389370202</c:v>
                </c:pt>
                <c:pt idx="633">
                  <c:v>0.65944289312120141</c:v>
                </c:pt>
                <c:pt idx="634">
                  <c:v>0.73656479295113986</c:v>
                </c:pt>
                <c:pt idx="635">
                  <c:v>0.27805732321053933</c:v>
                </c:pt>
                <c:pt idx="636">
                  <c:v>0.81521594681533704</c:v>
                </c:pt>
                <c:pt idx="637">
                  <c:v>0.46390425999950985</c:v>
                </c:pt>
                <c:pt idx="638">
                  <c:v>0.93218986485205879</c:v>
                </c:pt>
                <c:pt idx="639">
                  <c:v>0.40576814079992019</c:v>
                </c:pt>
                <c:pt idx="640">
                  <c:v>0.95642612681202988</c:v>
                </c:pt>
                <c:pt idx="641">
                  <c:v>0.49569389458861118</c:v>
                </c:pt>
                <c:pt idx="642">
                  <c:v>0.64466445290380503</c:v>
                </c:pt>
                <c:pt idx="643">
                  <c:v>0.60874318622243884</c:v>
                </c:pt>
                <c:pt idx="644">
                  <c:v>0.5398095026176325</c:v>
                </c:pt>
                <c:pt idx="645">
                  <c:v>0.65754879666194987</c:v>
                </c:pt>
                <c:pt idx="646">
                  <c:v>0.58167004435534331</c:v>
                </c:pt>
                <c:pt idx="647">
                  <c:v>0.53133557614344606</c:v>
                </c:pt>
                <c:pt idx="648">
                  <c:v>0.44562985699679203</c:v>
                </c:pt>
                <c:pt idx="649">
                  <c:v>0.56478491891361038</c:v>
                </c:pt>
                <c:pt idx="650">
                  <c:v>0.43125945064489224</c:v>
                </c:pt>
                <c:pt idx="651">
                  <c:v>0.13646970694229885</c:v>
                </c:pt>
                <c:pt idx="652">
                  <c:v>0.3308233975503746</c:v>
                </c:pt>
                <c:pt idx="653">
                  <c:v>0.66127468122552946</c:v>
                </c:pt>
                <c:pt idx="654">
                  <c:v>0.74013554410817073</c:v>
                </c:pt>
                <c:pt idx="655">
                  <c:v>0.18566861447772423</c:v>
                </c:pt>
                <c:pt idx="656">
                  <c:v>0.56083362530915803</c:v>
                </c:pt>
                <c:pt idx="657">
                  <c:v>0.53334681115789251</c:v>
                </c:pt>
                <c:pt idx="658">
                  <c:v>0.5003446381378549</c:v>
                </c:pt>
                <c:pt idx="659">
                  <c:v>4.9320847301925909E-2</c:v>
                </c:pt>
                <c:pt idx="660">
                  <c:v>0.16262078354081733</c:v>
                </c:pt>
                <c:pt idx="661">
                  <c:v>0.13330611971275921</c:v>
                </c:pt>
                <c:pt idx="662">
                  <c:v>0.46850159825022764</c:v>
                </c:pt>
                <c:pt idx="663">
                  <c:v>0.52090873622414513</c:v>
                </c:pt>
                <c:pt idx="664">
                  <c:v>0.47797064877166973</c:v>
                </c:pt>
                <c:pt idx="665">
                  <c:v>0.57239552970814267</c:v>
                </c:pt>
                <c:pt idx="666">
                  <c:v>0.56562184455186038</c:v>
                </c:pt>
                <c:pt idx="667">
                  <c:v>0.74244826341753101</c:v>
                </c:pt>
                <c:pt idx="668">
                  <c:v>0.38707922604471523</c:v>
                </c:pt>
                <c:pt idx="669">
                  <c:v>0.30429430822443981</c:v>
                </c:pt>
                <c:pt idx="670">
                  <c:v>0.50091551274761936</c:v>
                </c:pt>
                <c:pt idx="671">
                  <c:v>0.23439009216751461</c:v>
                </c:pt>
                <c:pt idx="672">
                  <c:v>0.5424993538154419</c:v>
                </c:pt>
                <c:pt idx="673">
                  <c:v>0.55140077957741929</c:v>
                </c:pt>
                <c:pt idx="674">
                  <c:v>0.64745545536973503</c:v>
                </c:pt>
                <c:pt idx="675">
                  <c:v>0.37515110257409451</c:v>
                </c:pt>
                <c:pt idx="676">
                  <c:v>0.60779022028293339</c:v>
                </c:pt>
                <c:pt idx="677">
                  <c:v>0.70185043188605056</c:v>
                </c:pt>
                <c:pt idx="678">
                  <c:v>0.62721258749092235</c:v>
                </c:pt>
                <c:pt idx="679">
                  <c:v>0.57943687535859567</c:v>
                </c:pt>
                <c:pt idx="680">
                  <c:v>0.55073362628633871</c:v>
                </c:pt>
                <c:pt idx="681">
                  <c:v>0.46969078632900879</c:v>
                </c:pt>
                <c:pt idx="682">
                  <c:v>0.56418163813623623</c:v>
                </c:pt>
                <c:pt idx="683">
                  <c:v>0.2661899881096233</c:v>
                </c:pt>
                <c:pt idx="684">
                  <c:v>0.38168885908143252</c:v>
                </c:pt>
                <c:pt idx="685">
                  <c:v>0.45336933766339388</c:v>
                </c:pt>
                <c:pt idx="686">
                  <c:v>0.15403697192813778</c:v>
                </c:pt>
                <c:pt idx="687">
                  <c:v>0.37470032884976623</c:v>
                </c:pt>
                <c:pt idx="688">
                  <c:v>0.46549234074408163</c:v>
                </c:pt>
                <c:pt idx="689">
                  <c:v>0.50159526407085353</c:v>
                </c:pt>
                <c:pt idx="690">
                  <c:v>0.61810065352773436</c:v>
                </c:pt>
                <c:pt idx="691">
                  <c:v>0.53225909875801425</c:v>
                </c:pt>
                <c:pt idx="692">
                  <c:v>0.63441056241768046</c:v>
                </c:pt>
                <c:pt idx="693">
                  <c:v>0.65351662855787052</c:v>
                </c:pt>
                <c:pt idx="694">
                  <c:v>0.45575846555442207</c:v>
                </c:pt>
                <c:pt idx="695">
                  <c:v>0.36459781205098274</c:v>
                </c:pt>
                <c:pt idx="696">
                  <c:v>0.59242609056801632</c:v>
                </c:pt>
                <c:pt idx="697">
                  <c:v>0.56274689376853571</c:v>
                </c:pt>
                <c:pt idx="698">
                  <c:v>0.61125079170688634</c:v>
                </c:pt>
                <c:pt idx="699">
                  <c:v>0.46676510359855145</c:v>
                </c:pt>
                <c:pt idx="700">
                  <c:v>0.51496742546501795</c:v>
                </c:pt>
                <c:pt idx="701">
                  <c:v>0.21876496144344271</c:v>
                </c:pt>
                <c:pt idx="702">
                  <c:v>0.46614009146071123</c:v>
                </c:pt>
                <c:pt idx="703">
                  <c:v>0.22734233311059793</c:v>
                </c:pt>
                <c:pt idx="704">
                  <c:v>0.61980238486984685</c:v>
                </c:pt>
                <c:pt idx="705">
                  <c:v>0.41454123309755136</c:v>
                </c:pt>
                <c:pt idx="706">
                  <c:v>0.85230424402996041</c:v>
                </c:pt>
                <c:pt idx="707">
                  <c:v>0.44259702743151635</c:v>
                </c:pt>
                <c:pt idx="708">
                  <c:v>0.45767211287852649</c:v>
                </c:pt>
                <c:pt idx="709">
                  <c:v>0.61163577408182246</c:v>
                </c:pt>
                <c:pt idx="710">
                  <c:v>0.5546623270283072</c:v>
                </c:pt>
                <c:pt idx="711">
                  <c:v>0.46972451700139195</c:v>
                </c:pt>
                <c:pt idx="712">
                  <c:v>0.40092322917933071</c:v>
                </c:pt>
                <c:pt idx="713">
                  <c:v>0.65287606812029531</c:v>
                </c:pt>
                <c:pt idx="714">
                  <c:v>0.55596385462297271</c:v>
                </c:pt>
                <c:pt idx="715">
                  <c:v>0.37810778910750414</c:v>
                </c:pt>
                <c:pt idx="716">
                  <c:v>0.40553808860455304</c:v>
                </c:pt>
                <c:pt idx="717">
                  <c:v>0.32747871156104608</c:v>
                </c:pt>
                <c:pt idx="718">
                  <c:v>0.63808360336869463</c:v>
                </c:pt>
                <c:pt idx="719">
                  <c:v>0.42077980895128397</c:v>
                </c:pt>
                <c:pt idx="720">
                  <c:v>0.37812035494042484</c:v>
                </c:pt>
                <c:pt idx="721">
                  <c:v>0.60737948019992161</c:v>
                </c:pt>
                <c:pt idx="722">
                  <c:v>0.20962900560310446</c:v>
                </c:pt>
                <c:pt idx="723">
                  <c:v>0.38133311329895669</c:v>
                </c:pt>
                <c:pt idx="724">
                  <c:v>0.4689064305498809</c:v>
                </c:pt>
                <c:pt idx="725">
                  <c:v>0.68818418008953841</c:v>
                </c:pt>
                <c:pt idx="726">
                  <c:v>0.52197634387334502</c:v>
                </c:pt>
                <c:pt idx="727">
                  <c:v>0.60876042542984754</c:v>
                </c:pt>
                <c:pt idx="728">
                  <c:v>0.48587417221317036</c:v>
                </c:pt>
                <c:pt idx="729">
                  <c:v>0.51791369364160944</c:v>
                </c:pt>
                <c:pt idx="730">
                  <c:v>0.33703001712710451</c:v>
                </c:pt>
                <c:pt idx="731">
                  <c:v>0.53011762188919076</c:v>
                </c:pt>
                <c:pt idx="732">
                  <c:v>0.3850483861622187</c:v>
                </c:pt>
                <c:pt idx="733">
                  <c:v>0.58317353571541097</c:v>
                </c:pt>
                <c:pt idx="734">
                  <c:v>0.37521948575089653</c:v>
                </c:pt>
                <c:pt idx="735">
                  <c:v>0.67293278383857369</c:v>
                </c:pt>
                <c:pt idx="736">
                  <c:v>0.42449492835612013</c:v>
                </c:pt>
                <c:pt idx="737">
                  <c:v>0.37577810739616835</c:v>
                </c:pt>
                <c:pt idx="738">
                  <c:v>0.52922599695730177</c:v>
                </c:pt>
                <c:pt idx="739">
                  <c:v>0.54627360224821686</c:v>
                </c:pt>
                <c:pt idx="740">
                  <c:v>0.48166337347442034</c:v>
                </c:pt>
                <c:pt idx="741">
                  <c:v>0.26524917048055113</c:v>
                </c:pt>
                <c:pt idx="742">
                  <c:v>0.44397806005867319</c:v>
                </c:pt>
                <c:pt idx="743">
                  <c:v>0.64444582381231774</c:v>
                </c:pt>
                <c:pt idx="744">
                  <c:v>0.5929421754272477</c:v>
                </c:pt>
                <c:pt idx="745">
                  <c:v>0.51507698710445526</c:v>
                </c:pt>
                <c:pt idx="746">
                  <c:v>0.6123003111360904</c:v>
                </c:pt>
                <c:pt idx="747">
                  <c:v>0.41494002953494197</c:v>
                </c:pt>
                <c:pt idx="748">
                  <c:v>0.51445140126634248</c:v>
                </c:pt>
                <c:pt idx="749">
                  <c:v>0.38597356765365409</c:v>
                </c:pt>
                <c:pt idx="750">
                  <c:v>0.43357466659583244</c:v>
                </c:pt>
                <c:pt idx="751">
                  <c:v>0.36561145432912079</c:v>
                </c:pt>
                <c:pt idx="752">
                  <c:v>0.40175061198455236</c:v>
                </c:pt>
                <c:pt idx="753">
                  <c:v>0.36011772330013003</c:v>
                </c:pt>
                <c:pt idx="754">
                  <c:v>0.358138334304267</c:v>
                </c:pt>
                <c:pt idx="755">
                  <c:v>0.5281900887973624</c:v>
                </c:pt>
                <c:pt idx="756">
                  <c:v>0.5503136588199572</c:v>
                </c:pt>
                <c:pt idx="757">
                  <c:v>0.42524319106937014</c:v>
                </c:pt>
                <c:pt idx="758">
                  <c:v>0.3505490205364139</c:v>
                </c:pt>
                <c:pt idx="759">
                  <c:v>0.62390085424223451</c:v>
                </c:pt>
                <c:pt idx="760">
                  <c:v>0.56847397272100952</c:v>
                </c:pt>
                <c:pt idx="761">
                  <c:v>0.42907122910916223</c:v>
                </c:pt>
                <c:pt idx="762">
                  <c:v>0.24952683463801886</c:v>
                </c:pt>
                <c:pt idx="763">
                  <c:v>0.36161114088797258</c:v>
                </c:pt>
                <c:pt idx="764">
                  <c:v>0.41932817205165024</c:v>
                </c:pt>
                <c:pt idx="765">
                  <c:v>0.33708178091022933</c:v>
                </c:pt>
                <c:pt idx="766">
                  <c:v>0.47164433450366955</c:v>
                </c:pt>
                <c:pt idx="767">
                  <c:v>0.53735204956300153</c:v>
                </c:pt>
                <c:pt idx="768">
                  <c:v>0.31719710260523454</c:v>
                </c:pt>
                <c:pt idx="769">
                  <c:v>0.45541103896717289</c:v>
                </c:pt>
                <c:pt idx="770">
                  <c:v>0.4965655765315608</c:v>
                </c:pt>
                <c:pt idx="771">
                  <c:v>0.72670436189707432</c:v>
                </c:pt>
                <c:pt idx="772">
                  <c:v>0.45877113544279902</c:v>
                </c:pt>
                <c:pt idx="773">
                  <c:v>0.43917809349321968</c:v>
                </c:pt>
                <c:pt idx="774">
                  <c:v>0.35221243693702109</c:v>
                </c:pt>
                <c:pt idx="775">
                  <c:v>0.4180255509755692</c:v>
                </c:pt>
                <c:pt idx="776">
                  <c:v>0.57922407460843095</c:v>
                </c:pt>
                <c:pt idx="777">
                  <c:v>0.66115446783453113</c:v>
                </c:pt>
                <c:pt idx="778">
                  <c:v>0.29171819562478513</c:v>
                </c:pt>
                <c:pt idx="779">
                  <c:v>0.62719938448991308</c:v>
                </c:pt>
                <c:pt idx="780">
                  <c:v>0.46647682964779413</c:v>
                </c:pt>
                <c:pt idx="781">
                  <c:v>0.53365242219230224</c:v>
                </c:pt>
                <c:pt idx="782">
                  <c:v>0.72257602968742873</c:v>
                </c:pt>
                <c:pt idx="783">
                  <c:v>0.54481856165719911</c:v>
                </c:pt>
                <c:pt idx="784">
                  <c:v>0.46040706074863536</c:v>
                </c:pt>
                <c:pt idx="785">
                  <c:v>0.54731386660908654</c:v>
                </c:pt>
                <c:pt idx="786">
                  <c:v>0.41548467894533159</c:v>
                </c:pt>
                <c:pt idx="787">
                  <c:v>0.45626286560772955</c:v>
                </c:pt>
                <c:pt idx="788">
                  <c:v>0.54780517128156492</c:v>
                </c:pt>
                <c:pt idx="789">
                  <c:v>0.49035275501812053</c:v>
                </c:pt>
                <c:pt idx="790">
                  <c:v>0.5203097726919278</c:v>
                </c:pt>
                <c:pt idx="791">
                  <c:v>0.47057557782313048</c:v>
                </c:pt>
                <c:pt idx="792">
                  <c:v>0.40854011501737031</c:v>
                </c:pt>
                <c:pt idx="793">
                  <c:v>0.69600610089858339</c:v>
                </c:pt>
                <c:pt idx="794">
                  <c:v>0.44832349477315303</c:v>
                </c:pt>
                <c:pt idx="795">
                  <c:v>0.49531919317839296</c:v>
                </c:pt>
                <c:pt idx="796">
                  <c:v>0.46736219747495361</c:v>
                </c:pt>
                <c:pt idx="797">
                  <c:v>0.4301182827763852</c:v>
                </c:pt>
                <c:pt idx="798">
                  <c:v>0.35585887434195151</c:v>
                </c:pt>
                <c:pt idx="799">
                  <c:v>0.36703779056059871</c:v>
                </c:pt>
                <c:pt idx="800">
                  <c:v>0.31818397528982384</c:v>
                </c:pt>
                <c:pt idx="801">
                  <c:v>0.56092210692060673</c:v>
                </c:pt>
                <c:pt idx="802">
                  <c:v>0.55142315604487779</c:v>
                </c:pt>
                <c:pt idx="803">
                  <c:v>0.47542696684051367</c:v>
                </c:pt>
                <c:pt idx="804">
                  <c:v>0.5613479248985761</c:v>
                </c:pt>
                <c:pt idx="805">
                  <c:v>0.57350569663526363</c:v>
                </c:pt>
                <c:pt idx="806">
                  <c:v>0.53966505301670686</c:v>
                </c:pt>
                <c:pt idx="807">
                  <c:v>0.53587494261621782</c:v>
                </c:pt>
                <c:pt idx="808">
                  <c:v>0.51951580760716243</c:v>
                </c:pt>
                <c:pt idx="809">
                  <c:v>0.47530543766913241</c:v>
                </c:pt>
                <c:pt idx="810">
                  <c:v>0.47143951682264856</c:v>
                </c:pt>
                <c:pt idx="811">
                  <c:v>0.52412804220768971</c:v>
                </c:pt>
                <c:pt idx="812">
                  <c:v>0.52514077567975148</c:v>
                </c:pt>
                <c:pt idx="813">
                  <c:v>0.53821173756250351</c:v>
                </c:pt>
                <c:pt idx="814">
                  <c:v>0.3766348706704839</c:v>
                </c:pt>
                <c:pt idx="815">
                  <c:v>0.41213510208503151</c:v>
                </c:pt>
                <c:pt idx="816">
                  <c:v>0.64626935368976512</c:v>
                </c:pt>
                <c:pt idx="817">
                  <c:v>0.53378035601770779</c:v>
                </c:pt>
                <c:pt idx="818">
                  <c:v>0.49189433243743813</c:v>
                </c:pt>
                <c:pt idx="819">
                  <c:v>0.51839718308129235</c:v>
                </c:pt>
                <c:pt idx="820">
                  <c:v>0.35343159876888636</c:v>
                </c:pt>
                <c:pt idx="821">
                  <c:v>0.54181342914113462</c:v>
                </c:pt>
                <c:pt idx="822">
                  <c:v>0.39454633900220415</c:v>
                </c:pt>
                <c:pt idx="823">
                  <c:v>0.50353358062438103</c:v>
                </c:pt>
                <c:pt idx="824">
                  <c:v>0.57032467243876506</c:v>
                </c:pt>
                <c:pt idx="825">
                  <c:v>0.61952550525781502</c:v>
                </c:pt>
                <c:pt idx="826">
                  <c:v>0.58567377633106055</c:v>
                </c:pt>
                <c:pt idx="827">
                  <c:v>0.53389321796719169</c:v>
                </c:pt>
                <c:pt idx="828">
                  <c:v>0.42180560113486171</c:v>
                </c:pt>
                <c:pt idx="829">
                  <c:v>0.47638722191624516</c:v>
                </c:pt>
                <c:pt idx="830">
                  <c:v>0.66592575383856367</c:v>
                </c:pt>
                <c:pt idx="831">
                  <c:v>0.3600787112742263</c:v>
                </c:pt>
                <c:pt idx="832">
                  <c:v>0.54858056508532349</c:v>
                </c:pt>
                <c:pt idx="833">
                  <c:v>0.5321178563791108</c:v>
                </c:pt>
                <c:pt idx="834">
                  <c:v>0.36354449572158287</c:v>
                </c:pt>
                <c:pt idx="835">
                  <c:v>0.51280192564453797</c:v>
                </c:pt>
                <c:pt idx="836">
                  <c:v>0.62865116236049468</c:v>
                </c:pt>
                <c:pt idx="837">
                  <c:v>0.45381600575332348</c:v>
                </c:pt>
                <c:pt idx="838">
                  <c:v>0.70147654204391785</c:v>
                </c:pt>
                <c:pt idx="839">
                  <c:v>0.4823516828168416</c:v>
                </c:pt>
                <c:pt idx="840">
                  <c:v>0.56580601714980627</c:v>
                </c:pt>
                <c:pt idx="841">
                  <c:v>0.47321232339197034</c:v>
                </c:pt>
                <c:pt idx="842">
                  <c:v>0.4903383045615286</c:v>
                </c:pt>
                <c:pt idx="843">
                  <c:v>0.40234324227488505</c:v>
                </c:pt>
                <c:pt idx="844">
                  <c:v>0.62418377888043397</c:v>
                </c:pt>
                <c:pt idx="845">
                  <c:v>0.40552331673723863</c:v>
                </c:pt>
                <c:pt idx="846">
                  <c:v>0.57451146985371615</c:v>
                </c:pt>
                <c:pt idx="847">
                  <c:v>0.62147649552139494</c:v>
                </c:pt>
                <c:pt idx="848">
                  <c:v>0.56098288562834897</c:v>
                </c:pt>
                <c:pt idx="849">
                  <c:v>0.49302088183355025</c:v>
                </c:pt>
                <c:pt idx="850">
                  <c:v>0.66726896444861605</c:v>
                </c:pt>
                <c:pt idx="851">
                  <c:v>0.61485300461264669</c:v>
                </c:pt>
                <c:pt idx="852">
                  <c:v>0.48847111745667993</c:v>
                </c:pt>
                <c:pt idx="853">
                  <c:v>0.54317107509750484</c:v>
                </c:pt>
                <c:pt idx="854">
                  <c:v>0.44538935409778252</c:v>
                </c:pt>
                <c:pt idx="855">
                  <c:v>0.41214237873581216</c:v>
                </c:pt>
                <c:pt idx="856">
                  <c:v>0.6623022325330169</c:v>
                </c:pt>
                <c:pt idx="857">
                  <c:v>0.48476368875029358</c:v>
                </c:pt>
                <c:pt idx="858">
                  <c:v>0.47900162965241683</c:v>
                </c:pt>
                <c:pt idx="859">
                  <c:v>0.56604430485167234</c:v>
                </c:pt>
                <c:pt idx="860">
                  <c:v>0.51160845072754091</c:v>
                </c:pt>
                <c:pt idx="861">
                  <c:v>0.2470060375505406</c:v>
                </c:pt>
                <c:pt idx="862">
                  <c:v>0.5312434476910638</c:v>
                </c:pt>
                <c:pt idx="863">
                  <c:v>0.50983117400620781</c:v>
                </c:pt>
                <c:pt idx="864">
                  <c:v>0.59841962379650493</c:v>
                </c:pt>
                <c:pt idx="865">
                  <c:v>0.537044527533449</c:v>
                </c:pt>
                <c:pt idx="866">
                  <c:v>0.44958507354316574</c:v>
                </c:pt>
                <c:pt idx="867">
                  <c:v>0.40035942948539038</c:v>
                </c:pt>
                <c:pt idx="868">
                  <c:v>0.73065773463288242</c:v>
                </c:pt>
                <c:pt idx="869">
                  <c:v>0.58858419173816445</c:v>
                </c:pt>
                <c:pt idx="870">
                  <c:v>0.62515657375325295</c:v>
                </c:pt>
                <c:pt idx="871">
                  <c:v>0.5342737841688191</c:v>
                </c:pt>
                <c:pt idx="872">
                  <c:v>0.45734839407666905</c:v>
                </c:pt>
                <c:pt idx="873">
                  <c:v>0.48113755700143584</c:v>
                </c:pt>
                <c:pt idx="874">
                  <c:v>0.45392329880980337</c:v>
                </c:pt>
                <c:pt idx="875">
                  <c:v>0.47667280661394584</c:v>
                </c:pt>
                <c:pt idx="876">
                  <c:v>0.33470790511780107</c:v>
                </c:pt>
                <c:pt idx="877">
                  <c:v>0.54632078338647971</c:v>
                </c:pt>
                <c:pt idx="878">
                  <c:v>0.37794919128553844</c:v>
                </c:pt>
                <c:pt idx="879">
                  <c:v>0.50520945124964078</c:v>
                </c:pt>
                <c:pt idx="880">
                  <c:v>0.47006164015074792</c:v>
                </c:pt>
                <c:pt idx="881">
                  <c:v>0.38213024356108283</c:v>
                </c:pt>
                <c:pt idx="882">
                  <c:v>0.48121462282192151</c:v>
                </c:pt>
                <c:pt idx="883">
                  <c:v>0.61599591509164353</c:v>
                </c:pt>
                <c:pt idx="884">
                  <c:v>0.58582374663542669</c:v>
                </c:pt>
                <c:pt idx="885">
                  <c:v>0.55478309195255149</c:v>
                </c:pt>
                <c:pt idx="886">
                  <c:v>0.60609154076723148</c:v>
                </c:pt>
                <c:pt idx="887">
                  <c:v>0.56735209762321059</c:v>
                </c:pt>
                <c:pt idx="888">
                  <c:v>0.4917989693204306</c:v>
                </c:pt>
                <c:pt idx="889">
                  <c:v>0.44928337295163012</c:v>
                </c:pt>
                <c:pt idx="890">
                  <c:v>0.34603114984763605</c:v>
                </c:pt>
                <c:pt idx="891">
                  <c:v>0.39292081814992158</c:v>
                </c:pt>
                <c:pt idx="892">
                  <c:v>0.42804752955806341</c:v>
                </c:pt>
                <c:pt idx="893">
                  <c:v>0.59079412600078385</c:v>
                </c:pt>
                <c:pt idx="894">
                  <c:v>0.61357241675172391</c:v>
                </c:pt>
                <c:pt idx="895">
                  <c:v>0.5215860999575278</c:v>
                </c:pt>
                <c:pt idx="896">
                  <c:v>0.53013173680758718</c:v>
                </c:pt>
                <c:pt idx="897">
                  <c:v>0.44670216456248502</c:v>
                </c:pt>
                <c:pt idx="898">
                  <c:v>0.49754577328285887</c:v>
                </c:pt>
                <c:pt idx="899">
                  <c:v>0.53592386907883804</c:v>
                </c:pt>
                <c:pt idx="900">
                  <c:v>0.56235343063066967</c:v>
                </c:pt>
                <c:pt idx="901">
                  <c:v>0.45360650566749577</c:v>
                </c:pt>
                <c:pt idx="902">
                  <c:v>0.65814625476763489</c:v>
                </c:pt>
                <c:pt idx="903">
                  <c:v>0.45791976677763951</c:v>
                </c:pt>
                <c:pt idx="904">
                  <c:v>0.55885611447604444</c:v>
                </c:pt>
                <c:pt idx="905">
                  <c:v>0.4427687422183475</c:v>
                </c:pt>
                <c:pt idx="906">
                  <c:v>0.49471079475487623</c:v>
                </c:pt>
                <c:pt idx="907">
                  <c:v>0.6014527213001305</c:v>
                </c:pt>
                <c:pt idx="908">
                  <c:v>0.52334869283188012</c:v>
                </c:pt>
                <c:pt idx="909">
                  <c:v>0.5068791657101045</c:v>
                </c:pt>
                <c:pt idx="910">
                  <c:v>0.52337693654410644</c:v>
                </c:pt>
                <c:pt idx="911">
                  <c:v>0.44388785704475464</c:v>
                </c:pt>
                <c:pt idx="912">
                  <c:v>0.4985967883812587</c:v>
                </c:pt>
                <c:pt idx="913">
                  <c:v>0.49111572522658353</c:v>
                </c:pt>
                <c:pt idx="914">
                  <c:v>0.34364297126994264</c:v>
                </c:pt>
                <c:pt idx="915">
                  <c:v>0.50266789511896515</c:v>
                </c:pt>
                <c:pt idx="916">
                  <c:v>0.5419624897585068</c:v>
                </c:pt>
                <c:pt idx="917">
                  <c:v>0.40121396277859689</c:v>
                </c:pt>
                <c:pt idx="918">
                  <c:v>0.42495615934772668</c:v>
                </c:pt>
                <c:pt idx="919">
                  <c:v>0.40655992821360037</c:v>
                </c:pt>
                <c:pt idx="920">
                  <c:v>0.54538469715759075</c:v>
                </c:pt>
                <c:pt idx="921">
                  <c:v>0.65169999520823008</c:v>
                </c:pt>
                <c:pt idx="922">
                  <c:v>0.46804260234769146</c:v>
                </c:pt>
                <c:pt idx="923">
                  <c:v>0.61991105118023082</c:v>
                </c:pt>
                <c:pt idx="924">
                  <c:v>0.58780595445460526</c:v>
                </c:pt>
                <c:pt idx="925">
                  <c:v>0.37837504364008667</c:v>
                </c:pt>
                <c:pt idx="926">
                  <c:v>0.58895630314286096</c:v>
                </c:pt>
                <c:pt idx="927">
                  <c:v>0.51939686089613812</c:v>
                </c:pt>
                <c:pt idx="928">
                  <c:v>0.57703211149197831</c:v>
                </c:pt>
                <c:pt idx="929">
                  <c:v>0.4650158552356628</c:v>
                </c:pt>
                <c:pt idx="930">
                  <c:v>0.4792392432092234</c:v>
                </c:pt>
                <c:pt idx="931">
                  <c:v>0.579607940518165</c:v>
                </c:pt>
                <c:pt idx="932">
                  <c:v>0.50547897869271563</c:v>
                </c:pt>
                <c:pt idx="933">
                  <c:v>0.3961318429384702</c:v>
                </c:pt>
                <c:pt idx="934">
                  <c:v>0.64348638970564609</c:v>
                </c:pt>
                <c:pt idx="935">
                  <c:v>0.41864643398561802</c:v>
                </c:pt>
                <c:pt idx="936">
                  <c:v>0.63826708875481797</c:v>
                </c:pt>
                <c:pt idx="937">
                  <c:v>0.49451561806105176</c:v>
                </c:pt>
                <c:pt idx="938">
                  <c:v>0.56490400837698529</c:v>
                </c:pt>
                <c:pt idx="939">
                  <c:v>0.58171048513732992</c:v>
                </c:pt>
                <c:pt idx="940">
                  <c:v>0.50669857561839937</c:v>
                </c:pt>
                <c:pt idx="941">
                  <c:v>0.47939963752451886</c:v>
                </c:pt>
                <c:pt idx="942">
                  <c:v>0.40072907746683489</c:v>
                </c:pt>
                <c:pt idx="943">
                  <c:v>0.56140837529619159</c:v>
                </c:pt>
                <c:pt idx="944">
                  <c:v>0.43045640811226699</c:v>
                </c:pt>
                <c:pt idx="945">
                  <c:v>0.54073707179637409</c:v>
                </c:pt>
                <c:pt idx="946">
                  <c:v>0.56415227777255994</c:v>
                </c:pt>
                <c:pt idx="947">
                  <c:v>0.37766401697453894</c:v>
                </c:pt>
                <c:pt idx="948">
                  <c:v>0.52097607754324549</c:v>
                </c:pt>
                <c:pt idx="949">
                  <c:v>0.53357380233885721</c:v>
                </c:pt>
                <c:pt idx="950">
                  <c:v>0.5621397928110069</c:v>
                </c:pt>
                <c:pt idx="951">
                  <c:v>0.5477757579059026</c:v>
                </c:pt>
                <c:pt idx="952">
                  <c:v>0.57252709500479804</c:v>
                </c:pt>
                <c:pt idx="953">
                  <c:v>0.47267572279300496</c:v>
                </c:pt>
                <c:pt idx="954">
                  <c:v>0.59880357536261064</c:v>
                </c:pt>
                <c:pt idx="955">
                  <c:v>0.53098080908303669</c:v>
                </c:pt>
                <c:pt idx="956">
                  <c:v>0.45694810179985629</c:v>
                </c:pt>
                <c:pt idx="957">
                  <c:v>0.46964420020587966</c:v>
                </c:pt>
                <c:pt idx="958">
                  <c:v>0.54045605895988058</c:v>
                </c:pt>
                <c:pt idx="959">
                  <c:v>0.46606784075806212</c:v>
                </c:pt>
                <c:pt idx="960">
                  <c:v>0.39328892945050564</c:v>
                </c:pt>
                <c:pt idx="961">
                  <c:v>0.46621362421892187</c:v>
                </c:pt>
                <c:pt idx="962">
                  <c:v>0.67501231955924379</c:v>
                </c:pt>
                <c:pt idx="963">
                  <c:v>0.60883597180808113</c:v>
                </c:pt>
                <c:pt idx="964">
                  <c:v>0.50437064776695317</c:v>
                </c:pt>
                <c:pt idx="965">
                  <c:v>0.50381086372768435</c:v>
                </c:pt>
                <c:pt idx="966">
                  <c:v>0.56351638007945737</c:v>
                </c:pt>
                <c:pt idx="967">
                  <c:v>0.51047143263064043</c:v>
                </c:pt>
                <c:pt idx="968">
                  <c:v>0.47085578956313273</c:v>
                </c:pt>
                <c:pt idx="969">
                  <c:v>0.56578750562555502</c:v>
                </c:pt>
                <c:pt idx="970">
                  <c:v>0.59074576151491898</c:v>
                </c:pt>
                <c:pt idx="971">
                  <c:v>0.54964839885803984</c:v>
                </c:pt>
                <c:pt idx="972">
                  <c:v>0.40319192134655246</c:v>
                </c:pt>
                <c:pt idx="973">
                  <c:v>0.63940888719159328</c:v>
                </c:pt>
                <c:pt idx="974">
                  <c:v>0.44440036015844364</c:v>
                </c:pt>
                <c:pt idx="975">
                  <c:v>0.35175801026584685</c:v>
                </c:pt>
                <c:pt idx="976">
                  <c:v>0.4458738316696596</c:v>
                </c:pt>
                <c:pt idx="977">
                  <c:v>0.46878274179293267</c:v>
                </c:pt>
                <c:pt idx="978">
                  <c:v>0.41300406140911866</c:v>
                </c:pt>
                <c:pt idx="979">
                  <c:v>0.41838732774742216</c:v>
                </c:pt>
                <c:pt idx="980">
                  <c:v>0.50208301509940867</c:v>
                </c:pt>
                <c:pt idx="981">
                  <c:v>0.4871842325758432</c:v>
                </c:pt>
                <c:pt idx="982">
                  <c:v>0.50381789153584144</c:v>
                </c:pt>
                <c:pt idx="983">
                  <c:v>0.5058299634095984</c:v>
                </c:pt>
                <c:pt idx="984">
                  <c:v>0.5819401328891276</c:v>
                </c:pt>
                <c:pt idx="985">
                  <c:v>0.50068144376989865</c:v>
                </c:pt>
                <c:pt idx="986">
                  <c:v>0.49445803969256308</c:v>
                </c:pt>
                <c:pt idx="987">
                  <c:v>0.43590047101372886</c:v>
                </c:pt>
                <c:pt idx="988">
                  <c:v>0.47276110038781743</c:v>
                </c:pt>
                <c:pt idx="989">
                  <c:v>0.3739167090371367</c:v>
                </c:pt>
                <c:pt idx="990">
                  <c:v>0.49651284066645252</c:v>
                </c:pt>
                <c:pt idx="991">
                  <c:v>0.52228708075110963</c:v>
                </c:pt>
                <c:pt idx="992">
                  <c:v>0.40159615153886274</c:v>
                </c:pt>
                <c:pt idx="993">
                  <c:v>0.58783696893633475</c:v>
                </c:pt>
                <c:pt idx="994">
                  <c:v>0.49466607570058169</c:v>
                </c:pt>
                <c:pt idx="995">
                  <c:v>0.51960627357743805</c:v>
                </c:pt>
                <c:pt idx="996">
                  <c:v>0.57585029660155429</c:v>
                </c:pt>
                <c:pt idx="997">
                  <c:v>0.48689419243328391</c:v>
                </c:pt>
                <c:pt idx="998">
                  <c:v>0.47797750760194468</c:v>
                </c:pt>
                <c:pt idx="999">
                  <c:v>0.55737212200571706</c:v>
                </c:pt>
                <c:pt idx="1000">
                  <c:v>0.59726239605150433</c:v>
                </c:pt>
                <c:pt idx="1001">
                  <c:v>0.59525099239383605</c:v>
                </c:pt>
                <c:pt idx="1002">
                  <c:v>0.42263213268527977</c:v>
                </c:pt>
                <c:pt idx="1003">
                  <c:v>0.41248157847587452</c:v>
                </c:pt>
                <c:pt idx="1004">
                  <c:v>0.54866755065758777</c:v>
                </c:pt>
                <c:pt idx="1005">
                  <c:v>0.49722305228712405</c:v>
                </c:pt>
                <c:pt idx="1006">
                  <c:v>0.47157402662102976</c:v>
                </c:pt>
                <c:pt idx="1007">
                  <c:v>0.48571770355498722</c:v>
                </c:pt>
                <c:pt idx="1008">
                  <c:v>0.55403392318355682</c:v>
                </c:pt>
                <c:pt idx="1009">
                  <c:v>0.44878982685216917</c:v>
                </c:pt>
                <c:pt idx="1010">
                  <c:v>0.42216593305729494</c:v>
                </c:pt>
                <c:pt idx="1011">
                  <c:v>0.57723303636510637</c:v>
                </c:pt>
                <c:pt idx="1012">
                  <c:v>0.50466207063844903</c:v>
                </c:pt>
                <c:pt idx="1013">
                  <c:v>0.51582132964241167</c:v>
                </c:pt>
                <c:pt idx="1014">
                  <c:v>0.48924769267139934</c:v>
                </c:pt>
                <c:pt idx="1015">
                  <c:v>0.54471235124060147</c:v>
                </c:pt>
                <c:pt idx="1016">
                  <c:v>0.55128187424112307</c:v>
                </c:pt>
                <c:pt idx="1017">
                  <c:v>0.49873189002567436</c:v>
                </c:pt>
                <c:pt idx="1018">
                  <c:v>0.50511797875899045</c:v>
                </c:pt>
                <c:pt idx="1019">
                  <c:v>0.57682466936691079</c:v>
                </c:pt>
                <c:pt idx="1020">
                  <c:v>0.48204154756915685</c:v>
                </c:pt>
                <c:pt idx="1021">
                  <c:v>0.50143192726705965</c:v>
                </c:pt>
                <c:pt idx="1022">
                  <c:v>0.48192837983354436</c:v>
                </c:pt>
                <c:pt idx="1023">
                  <c:v>0.55358415567252783</c:v>
                </c:pt>
                <c:pt idx="1024">
                  <c:v>0.4640608027163895</c:v>
                </c:pt>
                <c:pt idx="1025">
                  <c:v>0.52322655461041612</c:v>
                </c:pt>
                <c:pt idx="1026">
                  <c:v>0.45331887792625747</c:v>
                </c:pt>
                <c:pt idx="1027">
                  <c:v>0.43125679804113654</c:v>
                </c:pt>
                <c:pt idx="1028">
                  <c:v>0.41767248849067568</c:v>
                </c:pt>
                <c:pt idx="1029">
                  <c:v>0.43714511749621077</c:v>
                </c:pt>
                <c:pt idx="1030">
                  <c:v>0.54974606185607477</c:v>
                </c:pt>
                <c:pt idx="1031">
                  <c:v>0.42772227421637632</c:v>
                </c:pt>
                <c:pt idx="1032">
                  <c:v>0.47046288054800262</c:v>
                </c:pt>
                <c:pt idx="1033">
                  <c:v>0.49191915554488608</c:v>
                </c:pt>
                <c:pt idx="1034">
                  <c:v>0.47934461281065355</c:v>
                </c:pt>
                <c:pt idx="1035">
                  <c:v>0.58819147519291326</c:v>
                </c:pt>
                <c:pt idx="1036">
                  <c:v>0.43804286565493755</c:v>
                </c:pt>
                <c:pt idx="1037">
                  <c:v>0.42522088736896374</c:v>
                </c:pt>
                <c:pt idx="1038">
                  <c:v>0.45924258224137476</c:v>
                </c:pt>
                <c:pt idx="1039">
                  <c:v>0.33843060411779613</c:v>
                </c:pt>
                <c:pt idx="1040">
                  <c:v>0.50589592313576781</c:v>
                </c:pt>
                <c:pt idx="1041">
                  <c:v>0.39437126646034815</c:v>
                </c:pt>
                <c:pt idx="1042">
                  <c:v>0.52368092026423319</c:v>
                </c:pt>
                <c:pt idx="1043">
                  <c:v>0.48603346310527734</c:v>
                </c:pt>
                <c:pt idx="1044">
                  <c:v>0.52522516818567344</c:v>
                </c:pt>
                <c:pt idx="1045">
                  <c:v>0.44202458837233993</c:v>
                </c:pt>
                <c:pt idx="1046">
                  <c:v>0.41683634658844637</c:v>
                </c:pt>
                <c:pt idx="1047">
                  <c:v>0.46056784453462973</c:v>
                </c:pt>
                <c:pt idx="1048">
                  <c:v>0.37894769226850167</c:v>
                </c:pt>
                <c:pt idx="1049">
                  <c:v>0.41260228477209854</c:v>
                </c:pt>
                <c:pt idx="1050">
                  <c:v>0.41190968068258388</c:v>
                </c:pt>
                <c:pt idx="1051">
                  <c:v>0.37131416345201779</c:v>
                </c:pt>
                <c:pt idx="1052">
                  <c:v>0.48353664717139011</c:v>
                </c:pt>
                <c:pt idx="1053">
                  <c:v>0.49363200792403333</c:v>
                </c:pt>
                <c:pt idx="1054">
                  <c:v>0.39133452177389771</c:v>
                </c:pt>
                <c:pt idx="1055">
                  <c:v>0.51664660172404453</c:v>
                </c:pt>
                <c:pt idx="1056">
                  <c:v>0.41872077815742342</c:v>
                </c:pt>
                <c:pt idx="1057">
                  <c:v>0.55276214280126656</c:v>
                </c:pt>
                <c:pt idx="1058">
                  <c:v>0.59140091716089516</c:v>
                </c:pt>
                <c:pt idx="1059">
                  <c:v>0.46907307095284329</c:v>
                </c:pt>
                <c:pt idx="1060">
                  <c:v>0.50970690514290429</c:v>
                </c:pt>
                <c:pt idx="1061">
                  <c:v>0.37166188996436478</c:v>
                </c:pt>
                <c:pt idx="1062">
                  <c:v>0.51104025196185998</c:v>
                </c:pt>
                <c:pt idx="1063">
                  <c:v>0.46545426970293935</c:v>
                </c:pt>
                <c:pt idx="1064">
                  <c:v>0.41204218200978149</c:v>
                </c:pt>
                <c:pt idx="1065">
                  <c:v>0.48092766536021136</c:v>
                </c:pt>
                <c:pt idx="1066">
                  <c:v>0.53429501157213588</c:v>
                </c:pt>
                <c:pt idx="1067">
                  <c:v>0.30754314810980193</c:v>
                </c:pt>
                <c:pt idx="1068">
                  <c:v>0.41548812449536981</c:v>
                </c:pt>
                <c:pt idx="1069">
                  <c:v>0.45162122297154939</c:v>
                </c:pt>
                <c:pt idx="1070">
                  <c:v>0.47770984518583698</c:v>
                </c:pt>
                <c:pt idx="1071">
                  <c:v>0.46487243737837852</c:v>
                </c:pt>
                <c:pt idx="1072">
                  <c:v>0.47949889497037701</c:v>
                </c:pt>
                <c:pt idx="1073">
                  <c:v>0.43838701901444799</c:v>
                </c:pt>
                <c:pt idx="1074">
                  <c:v>0.49696910118741922</c:v>
                </c:pt>
                <c:pt idx="1075">
                  <c:v>0.43430248819424128</c:v>
                </c:pt>
                <c:pt idx="1076">
                  <c:v>0.38281532071413876</c:v>
                </c:pt>
                <c:pt idx="1077">
                  <c:v>0.4328183279544433</c:v>
                </c:pt>
                <c:pt idx="1078">
                  <c:v>0.4639749147399429</c:v>
                </c:pt>
                <c:pt idx="1079">
                  <c:v>0.45975157439122916</c:v>
                </c:pt>
                <c:pt idx="1080">
                  <c:v>0.43382203170333178</c:v>
                </c:pt>
                <c:pt idx="1081">
                  <c:v>0.57035272595519304</c:v>
                </c:pt>
                <c:pt idx="1082">
                  <c:v>0.49990333239617807</c:v>
                </c:pt>
                <c:pt idx="1083">
                  <c:v>0.43207921329509552</c:v>
                </c:pt>
                <c:pt idx="1084">
                  <c:v>0.46666777185208502</c:v>
                </c:pt>
                <c:pt idx="1085">
                  <c:v>0.42044931345257408</c:v>
                </c:pt>
                <c:pt idx="1086">
                  <c:v>0.65031894679714375</c:v>
                </c:pt>
                <c:pt idx="1087">
                  <c:v>0.42991281715446927</c:v>
                </c:pt>
                <c:pt idx="1088">
                  <c:v>0.49486965741506317</c:v>
                </c:pt>
                <c:pt idx="1089">
                  <c:v>0.40769263825859359</c:v>
                </c:pt>
                <c:pt idx="1090">
                  <c:v>0.46309195184710344</c:v>
                </c:pt>
                <c:pt idx="1091">
                  <c:v>0.42255219503527308</c:v>
                </c:pt>
                <c:pt idx="1092">
                  <c:v>0.4720219311276056</c:v>
                </c:pt>
                <c:pt idx="1093">
                  <c:v>0.50102845532709039</c:v>
                </c:pt>
                <c:pt idx="1094">
                  <c:v>0.39512499256408751</c:v>
                </c:pt>
                <c:pt idx="1095">
                  <c:v>0.48677800058770632</c:v>
                </c:pt>
                <c:pt idx="1096">
                  <c:v>0.51463751019935655</c:v>
                </c:pt>
                <c:pt idx="1097">
                  <c:v>0.56634880507918739</c:v>
                </c:pt>
                <c:pt idx="1098">
                  <c:v>0.44030673892776367</c:v>
                </c:pt>
                <c:pt idx="1099">
                  <c:v>0.50164999819136313</c:v>
                </c:pt>
                <c:pt idx="1100">
                  <c:v>0.54989144455659233</c:v>
                </c:pt>
                <c:pt idx="1101">
                  <c:v>0.40312305315123159</c:v>
                </c:pt>
                <c:pt idx="1102">
                  <c:v>0.4210062127458557</c:v>
                </c:pt>
                <c:pt idx="1103">
                  <c:v>0.52412233414972975</c:v>
                </c:pt>
                <c:pt idx="1104">
                  <c:v>0.44779768982368429</c:v>
                </c:pt>
                <c:pt idx="1105">
                  <c:v>0.47468632640825015</c:v>
                </c:pt>
                <c:pt idx="1106">
                  <c:v>0.43029935035778299</c:v>
                </c:pt>
                <c:pt idx="1107">
                  <c:v>0.46977506061168989</c:v>
                </c:pt>
                <c:pt idx="1108">
                  <c:v>0.47704011066636692</c:v>
                </c:pt>
                <c:pt idx="1109">
                  <c:v>0.5353711771964943</c:v>
                </c:pt>
                <c:pt idx="1110">
                  <c:v>0.49915132207741048</c:v>
                </c:pt>
                <c:pt idx="1111">
                  <c:v>0.3911753849216264</c:v>
                </c:pt>
                <c:pt idx="1112">
                  <c:v>0.48650889601596858</c:v>
                </c:pt>
                <c:pt idx="1113">
                  <c:v>0.48025083011500408</c:v>
                </c:pt>
                <c:pt idx="1114">
                  <c:v>0.4258209150003357</c:v>
                </c:pt>
                <c:pt idx="1115">
                  <c:v>0.48499820564045537</c:v>
                </c:pt>
                <c:pt idx="1116">
                  <c:v>0.50391856164993754</c:v>
                </c:pt>
                <c:pt idx="1117">
                  <c:v>0.47745125175451331</c:v>
                </c:pt>
                <c:pt idx="1118">
                  <c:v>0.45699043990304267</c:v>
                </c:pt>
                <c:pt idx="1119">
                  <c:v>0.43450791105346875</c:v>
                </c:pt>
                <c:pt idx="1120">
                  <c:v>0.51271838168585204</c:v>
                </c:pt>
                <c:pt idx="1121">
                  <c:v>0.4220003488769381</c:v>
                </c:pt>
                <c:pt idx="1122">
                  <c:v>0.54167126202656346</c:v>
                </c:pt>
                <c:pt idx="1123">
                  <c:v>0.43274805637616615</c:v>
                </c:pt>
                <c:pt idx="1124">
                  <c:v>0.48618337159034108</c:v>
                </c:pt>
                <c:pt idx="1125">
                  <c:v>0.45845561191883233</c:v>
                </c:pt>
                <c:pt idx="1126">
                  <c:v>0.40528678526780959</c:v>
                </c:pt>
                <c:pt idx="1127">
                  <c:v>0.41689011238513957</c:v>
                </c:pt>
                <c:pt idx="1128">
                  <c:v>0.43551784947093536</c:v>
                </c:pt>
                <c:pt idx="1129">
                  <c:v>0.52141627892996434</c:v>
                </c:pt>
                <c:pt idx="1130">
                  <c:v>0.47848293141506032</c:v>
                </c:pt>
                <c:pt idx="1131">
                  <c:v>0.40357856975837547</c:v>
                </c:pt>
                <c:pt idx="1132">
                  <c:v>0.39111016148508693</c:v>
                </c:pt>
                <c:pt idx="1133">
                  <c:v>0.61767136548403423</c:v>
                </c:pt>
                <c:pt idx="1134">
                  <c:v>0.42231162920673315</c:v>
                </c:pt>
                <c:pt idx="1135">
                  <c:v>0.47494556675009153</c:v>
                </c:pt>
                <c:pt idx="1136">
                  <c:v>0.54945602100397151</c:v>
                </c:pt>
                <c:pt idx="1137">
                  <c:v>0.42742360438710481</c:v>
                </c:pt>
                <c:pt idx="1138">
                  <c:v>0.51814744176953653</c:v>
                </c:pt>
                <c:pt idx="1139">
                  <c:v>0.4353365865883424</c:v>
                </c:pt>
                <c:pt idx="1140">
                  <c:v>0.52034520377073479</c:v>
                </c:pt>
                <c:pt idx="1141">
                  <c:v>0.51666789871699659</c:v>
                </c:pt>
                <c:pt idx="1142">
                  <c:v>0.58505431057871438</c:v>
                </c:pt>
                <c:pt idx="1143">
                  <c:v>0.45646746836240681</c:v>
                </c:pt>
                <c:pt idx="1144">
                  <c:v>0.54028179006949062</c:v>
                </c:pt>
                <c:pt idx="1145">
                  <c:v>0.50494270113732365</c:v>
                </c:pt>
                <c:pt idx="1146">
                  <c:v>0.56983446743509014</c:v>
                </c:pt>
                <c:pt idx="1147">
                  <c:v>0.46952099499369565</c:v>
                </c:pt>
                <c:pt idx="1148">
                  <c:v>0.47053697688861357</c:v>
                </c:pt>
                <c:pt idx="1149">
                  <c:v>0.45341608257035743</c:v>
                </c:pt>
                <c:pt idx="1150">
                  <c:v>0.42845982224674839</c:v>
                </c:pt>
                <c:pt idx="1151">
                  <c:v>0.33694665458629308</c:v>
                </c:pt>
                <c:pt idx="1152">
                  <c:v>0.52117238703967639</c:v>
                </c:pt>
                <c:pt idx="1153">
                  <c:v>0.47706460984959942</c:v>
                </c:pt>
                <c:pt idx="1154">
                  <c:v>0.40861075180324224</c:v>
                </c:pt>
                <c:pt idx="1155">
                  <c:v>0.48975667018707147</c:v>
                </c:pt>
                <c:pt idx="1156">
                  <c:v>0.48076386584074277</c:v>
                </c:pt>
                <c:pt idx="1157">
                  <c:v>0.5394678225120656</c:v>
                </c:pt>
                <c:pt idx="1158">
                  <c:v>0.43309894614416355</c:v>
                </c:pt>
                <c:pt idx="1159">
                  <c:v>0.42384708078267314</c:v>
                </c:pt>
                <c:pt idx="1160">
                  <c:v>0.41816826936747092</c:v>
                </c:pt>
                <c:pt idx="1161">
                  <c:v>0.38015564508942828</c:v>
                </c:pt>
                <c:pt idx="1162">
                  <c:v>0.37073597675039849</c:v>
                </c:pt>
                <c:pt idx="1163">
                  <c:v>0.4684139439592781</c:v>
                </c:pt>
                <c:pt idx="1164">
                  <c:v>0.52299205063653076</c:v>
                </c:pt>
                <c:pt idx="1165">
                  <c:v>0.43399055876808457</c:v>
                </c:pt>
                <c:pt idx="1166">
                  <c:v>0.39435648926457822</c:v>
                </c:pt>
                <c:pt idx="1167">
                  <c:v>0.35299104730055608</c:v>
                </c:pt>
                <c:pt idx="1168">
                  <c:v>0.46265587834508792</c:v>
                </c:pt>
                <c:pt idx="1169">
                  <c:v>0.46832067981661363</c:v>
                </c:pt>
                <c:pt idx="1170">
                  <c:v>0.38390602545210051</c:v>
                </c:pt>
                <c:pt idx="1171">
                  <c:v>0.47016588919750046</c:v>
                </c:pt>
                <c:pt idx="1172">
                  <c:v>0.38470961986478741</c:v>
                </c:pt>
                <c:pt idx="1173">
                  <c:v>0.51181215471314168</c:v>
                </c:pt>
                <c:pt idx="1174">
                  <c:v>0.51328002915164461</c:v>
                </c:pt>
                <c:pt idx="1175">
                  <c:v>0.4937207093566352</c:v>
                </c:pt>
                <c:pt idx="1176">
                  <c:v>0.41804457697546388</c:v>
                </c:pt>
                <c:pt idx="1177">
                  <c:v>0.35180303594414408</c:v>
                </c:pt>
                <c:pt idx="1178">
                  <c:v>0.44427338800267013</c:v>
                </c:pt>
                <c:pt idx="1179">
                  <c:v>0.4903675422994746</c:v>
                </c:pt>
                <c:pt idx="1180">
                  <c:v>0.49360101614313445</c:v>
                </c:pt>
                <c:pt idx="1181">
                  <c:v>0.43451463623428055</c:v>
                </c:pt>
                <c:pt idx="1182">
                  <c:v>0.47780492380177247</c:v>
                </c:pt>
                <c:pt idx="1183">
                  <c:v>0.39867679069868101</c:v>
                </c:pt>
                <c:pt idx="1184">
                  <c:v>0.5165337798936992</c:v>
                </c:pt>
                <c:pt idx="1185">
                  <c:v>0.52894664048486761</c:v>
                </c:pt>
                <c:pt idx="1186">
                  <c:v>0.38183686804335937</c:v>
                </c:pt>
                <c:pt idx="1187">
                  <c:v>0.54807664553630098</c:v>
                </c:pt>
                <c:pt idx="1188">
                  <c:v>0.50432923618094605</c:v>
                </c:pt>
                <c:pt idx="1189">
                  <c:v>0.42521627153345132</c:v>
                </c:pt>
                <c:pt idx="1190">
                  <c:v>0.45756727735175129</c:v>
                </c:pt>
                <c:pt idx="1191">
                  <c:v>0.40353611947293161</c:v>
                </c:pt>
                <c:pt idx="1192">
                  <c:v>0.3724615187048621</c:v>
                </c:pt>
                <c:pt idx="1193">
                  <c:v>0.47051192206261927</c:v>
                </c:pt>
                <c:pt idx="1194">
                  <c:v>0.53835413872697169</c:v>
                </c:pt>
                <c:pt idx="1195">
                  <c:v>0.5129680726844511</c:v>
                </c:pt>
                <c:pt idx="1196">
                  <c:v>0.47288456040730942</c:v>
                </c:pt>
                <c:pt idx="1197">
                  <c:v>0.45300377947852166</c:v>
                </c:pt>
                <c:pt idx="1198">
                  <c:v>0.37836465572648875</c:v>
                </c:pt>
                <c:pt idx="1199">
                  <c:v>0.58231462277266977</c:v>
                </c:pt>
                <c:pt idx="1200">
                  <c:v>0.49602466468034273</c:v>
                </c:pt>
                <c:pt idx="1201">
                  <c:v>0.48178564307003124</c:v>
                </c:pt>
                <c:pt idx="1202">
                  <c:v>0.35714471301191064</c:v>
                </c:pt>
                <c:pt idx="1203">
                  <c:v>0.58830062751215961</c:v>
                </c:pt>
                <c:pt idx="1204">
                  <c:v>0.45932474168234022</c:v>
                </c:pt>
                <c:pt idx="1205">
                  <c:v>0.52314311384752821</c:v>
                </c:pt>
                <c:pt idx="1206">
                  <c:v>0.45889391840475063</c:v>
                </c:pt>
                <c:pt idx="1207">
                  <c:v>0.39136544541869117</c:v>
                </c:pt>
                <c:pt idx="1208">
                  <c:v>0.45761093552154497</c:v>
                </c:pt>
                <c:pt idx="1209">
                  <c:v>0.38760023884212658</c:v>
                </c:pt>
                <c:pt idx="1210">
                  <c:v>0.3944358852223836</c:v>
                </c:pt>
                <c:pt idx="1211">
                  <c:v>0.51162230761498773</c:v>
                </c:pt>
                <c:pt idx="1212">
                  <c:v>0.50084760276478457</c:v>
                </c:pt>
                <c:pt idx="1213">
                  <c:v>0.40042982217670287</c:v>
                </c:pt>
                <c:pt idx="1214">
                  <c:v>0.54791312884642562</c:v>
                </c:pt>
                <c:pt idx="1215">
                  <c:v>0.51421527531288935</c:v>
                </c:pt>
                <c:pt idx="1216">
                  <c:v>0.46506449144723194</c:v>
                </c:pt>
                <c:pt idx="1217">
                  <c:v>0.47645364657413358</c:v>
                </c:pt>
                <c:pt idx="1218">
                  <c:v>0.38999042135838435</c:v>
                </c:pt>
                <c:pt idx="1219">
                  <c:v>0.47046706222321566</c:v>
                </c:pt>
                <c:pt idx="1220">
                  <c:v>0.46318069295207365</c:v>
                </c:pt>
                <c:pt idx="1221">
                  <c:v>0.49631651541917476</c:v>
                </c:pt>
                <c:pt idx="1222">
                  <c:v>0.48656310037279549</c:v>
                </c:pt>
                <c:pt idx="1223">
                  <c:v>0.40114486574367586</c:v>
                </c:pt>
                <c:pt idx="1224">
                  <c:v>0.44988969406757973</c:v>
                </c:pt>
                <c:pt idx="1225">
                  <c:v>0.48950068848785028</c:v>
                </c:pt>
                <c:pt idx="1226">
                  <c:v>0.46069911869093527</c:v>
                </c:pt>
                <c:pt idx="1227">
                  <c:v>0.51408238524462513</c:v>
                </c:pt>
                <c:pt idx="1228">
                  <c:v>0.40986237898681666</c:v>
                </c:pt>
                <c:pt idx="1229">
                  <c:v>0.58685644450225183</c:v>
                </c:pt>
                <c:pt idx="1230">
                  <c:v>0.39445493807379661</c:v>
                </c:pt>
                <c:pt idx="1231">
                  <c:v>0.52109168284888108</c:v>
                </c:pt>
                <c:pt idx="1232">
                  <c:v>0.34124363749050912</c:v>
                </c:pt>
                <c:pt idx="1233">
                  <c:v>0.51640667658008965</c:v>
                </c:pt>
                <c:pt idx="1234">
                  <c:v>0.45850221082849385</c:v>
                </c:pt>
                <c:pt idx="1235">
                  <c:v>0.39344137960984082</c:v>
                </c:pt>
                <c:pt idx="1236">
                  <c:v>0.473288456875679</c:v>
                </c:pt>
                <c:pt idx="1237">
                  <c:v>0.54364325488452547</c:v>
                </c:pt>
                <c:pt idx="1238">
                  <c:v>0.4967420131722512</c:v>
                </c:pt>
                <c:pt idx="1239">
                  <c:v>0.57097106180684598</c:v>
                </c:pt>
                <c:pt idx="1240">
                  <c:v>0.53141009404812267</c:v>
                </c:pt>
                <c:pt idx="1241">
                  <c:v>0.42759287951563829</c:v>
                </c:pt>
                <c:pt idx="1242">
                  <c:v>0.4172609234124447</c:v>
                </c:pt>
                <c:pt idx="1243">
                  <c:v>0.45648558734170491</c:v>
                </c:pt>
                <c:pt idx="1244">
                  <c:v>0.42401882363077548</c:v>
                </c:pt>
                <c:pt idx="1245">
                  <c:v>0.4326589996406498</c:v>
                </c:pt>
                <c:pt idx="1246">
                  <c:v>0.44071218773791376</c:v>
                </c:pt>
                <c:pt idx="1247">
                  <c:v>0.42578210361026225</c:v>
                </c:pt>
                <c:pt idx="1248">
                  <c:v>0.39179144802917393</c:v>
                </c:pt>
                <c:pt idx="1249">
                  <c:v>0.50108616557645558</c:v>
                </c:pt>
                <c:pt idx="1250">
                  <c:v>0.46388007758197425</c:v>
                </c:pt>
                <c:pt idx="1251">
                  <c:v>0.38232292875730278</c:v>
                </c:pt>
                <c:pt idx="1252">
                  <c:v>0.46484662540434951</c:v>
                </c:pt>
                <c:pt idx="1253">
                  <c:v>0.48892766322680459</c:v>
                </c:pt>
                <c:pt idx="1254">
                  <c:v>0.4745112839457204</c:v>
                </c:pt>
                <c:pt idx="1255">
                  <c:v>0.51416856787240528</c:v>
                </c:pt>
                <c:pt idx="1256">
                  <c:v>0.53521797872921761</c:v>
                </c:pt>
                <c:pt idx="1257">
                  <c:v>0.37957371127081296</c:v>
                </c:pt>
                <c:pt idx="1258">
                  <c:v>0.4656112472874091</c:v>
                </c:pt>
                <c:pt idx="1259">
                  <c:v>0.57319929612661535</c:v>
                </c:pt>
                <c:pt idx="1260">
                  <c:v>0.43392831260763487</c:v>
                </c:pt>
                <c:pt idx="1261">
                  <c:v>0.42152147668469042</c:v>
                </c:pt>
                <c:pt idx="1262">
                  <c:v>0.40837535177517648</c:v>
                </c:pt>
                <c:pt idx="1263">
                  <c:v>0.44349189041484927</c:v>
                </c:pt>
                <c:pt idx="1264">
                  <c:v>0.47336734387944213</c:v>
                </c:pt>
                <c:pt idx="1265">
                  <c:v>0.38529143487133899</c:v>
                </c:pt>
                <c:pt idx="1266">
                  <c:v>0.48866861884203461</c:v>
                </c:pt>
                <c:pt idx="1267">
                  <c:v>0.4674822210172711</c:v>
                </c:pt>
                <c:pt idx="1268">
                  <c:v>0.58137119091936029</c:v>
                </c:pt>
                <c:pt idx="1269">
                  <c:v>0.41449430080219923</c:v>
                </c:pt>
                <c:pt idx="1270">
                  <c:v>0.34871335066220654</c:v>
                </c:pt>
                <c:pt idx="1271">
                  <c:v>0.48199433986515161</c:v>
                </c:pt>
                <c:pt idx="1272">
                  <c:v>0.34502617249430489</c:v>
                </c:pt>
                <c:pt idx="1273">
                  <c:v>0.46544852933442682</c:v>
                </c:pt>
                <c:pt idx="1274">
                  <c:v>0.44591798508176073</c:v>
                </c:pt>
                <c:pt idx="1275">
                  <c:v>0.3511526457827096</c:v>
                </c:pt>
                <c:pt idx="1276">
                  <c:v>0.47193953710390291</c:v>
                </c:pt>
                <c:pt idx="1277">
                  <c:v>0.42656705338432838</c:v>
                </c:pt>
                <c:pt idx="1278">
                  <c:v>0.51835481721437593</c:v>
                </c:pt>
                <c:pt idx="1279">
                  <c:v>0.46936874985152521</c:v>
                </c:pt>
                <c:pt idx="1280">
                  <c:v>0.46098164242034712</c:v>
                </c:pt>
                <c:pt idx="1281">
                  <c:v>0.49389005646450479</c:v>
                </c:pt>
                <c:pt idx="1282">
                  <c:v>0.47545700970110782</c:v>
                </c:pt>
                <c:pt idx="1283">
                  <c:v>0.49423193760867201</c:v>
                </c:pt>
                <c:pt idx="1284">
                  <c:v>0.50617888247807385</c:v>
                </c:pt>
                <c:pt idx="1285">
                  <c:v>0.40197932862077324</c:v>
                </c:pt>
                <c:pt idx="1286">
                  <c:v>0.39175451770876379</c:v>
                </c:pt>
                <c:pt idx="1287">
                  <c:v>0.37907260585729968</c:v>
                </c:pt>
                <c:pt idx="1288">
                  <c:v>0.49319550644569521</c:v>
                </c:pt>
                <c:pt idx="1289">
                  <c:v>0.47304111712128755</c:v>
                </c:pt>
                <c:pt idx="1290">
                  <c:v>0.62980191148460041</c:v>
                </c:pt>
                <c:pt idx="1291">
                  <c:v>0.52546724400231426</c:v>
                </c:pt>
                <c:pt idx="1292">
                  <c:v>0.44769720574575844</c:v>
                </c:pt>
                <c:pt idx="1293">
                  <c:v>0.36797629862980336</c:v>
                </c:pt>
                <c:pt idx="1294">
                  <c:v>0.48592548288951098</c:v>
                </c:pt>
                <c:pt idx="1295">
                  <c:v>0.53663639852392553</c:v>
                </c:pt>
                <c:pt idx="1296">
                  <c:v>0.47868787124618584</c:v>
                </c:pt>
                <c:pt idx="1297">
                  <c:v>0.37779529019726543</c:v>
                </c:pt>
                <c:pt idx="1298">
                  <c:v>0.50300224279201355</c:v>
                </c:pt>
                <c:pt idx="1299">
                  <c:v>0.39576561222954587</c:v>
                </c:pt>
                <c:pt idx="1300">
                  <c:v>0.56269252607572218</c:v>
                </c:pt>
                <c:pt idx="1301">
                  <c:v>0.40322367749061649</c:v>
                </c:pt>
                <c:pt idx="1302">
                  <c:v>0.40848649158832129</c:v>
                </c:pt>
                <c:pt idx="1303">
                  <c:v>0.39252162020597242</c:v>
                </c:pt>
                <c:pt idx="1304">
                  <c:v>0.41564921688003442</c:v>
                </c:pt>
                <c:pt idx="1305">
                  <c:v>0.28258030934518208</c:v>
                </c:pt>
                <c:pt idx="1306">
                  <c:v>0.38634642302504774</c:v>
                </c:pt>
                <c:pt idx="1307">
                  <c:v>0.35859397232742352</c:v>
                </c:pt>
                <c:pt idx="1308">
                  <c:v>0.42643142776647458</c:v>
                </c:pt>
                <c:pt idx="1309">
                  <c:v>0.34317858742994439</c:v>
                </c:pt>
                <c:pt idx="1310">
                  <c:v>0.48788367932833998</c:v>
                </c:pt>
                <c:pt idx="1311">
                  <c:v>0.48775662534292469</c:v>
                </c:pt>
                <c:pt idx="1312">
                  <c:v>0.5191816971162162</c:v>
                </c:pt>
                <c:pt idx="1313">
                  <c:v>0.48802238790094893</c:v>
                </c:pt>
                <c:pt idx="1314">
                  <c:v>0.4458790967795967</c:v>
                </c:pt>
                <c:pt idx="1315">
                  <c:v>0.54265110904486569</c:v>
                </c:pt>
                <c:pt idx="1316">
                  <c:v>0.32126872358172776</c:v>
                </c:pt>
                <c:pt idx="1317">
                  <c:v>0.41499614223149095</c:v>
                </c:pt>
                <c:pt idx="1318">
                  <c:v>0.42853043461414486</c:v>
                </c:pt>
                <c:pt idx="1319">
                  <c:v>0.57171627811496983</c:v>
                </c:pt>
                <c:pt idx="1320">
                  <c:v>0.47037611930240092</c:v>
                </c:pt>
                <c:pt idx="1321">
                  <c:v>0.38440493462485797</c:v>
                </c:pt>
                <c:pt idx="1322">
                  <c:v>0.23272099597343443</c:v>
                </c:pt>
                <c:pt idx="1323">
                  <c:v>0.37433522653993345</c:v>
                </c:pt>
                <c:pt idx="1324">
                  <c:v>0.37770454853842256</c:v>
                </c:pt>
                <c:pt idx="1325">
                  <c:v>0.52802744358138054</c:v>
                </c:pt>
                <c:pt idx="1326">
                  <c:v>0.51973970081411602</c:v>
                </c:pt>
                <c:pt idx="1327">
                  <c:v>0.48409596854354214</c:v>
                </c:pt>
                <c:pt idx="1328">
                  <c:v>0.45134994222586394</c:v>
                </c:pt>
                <c:pt idx="1329">
                  <c:v>0.46158746523426131</c:v>
                </c:pt>
                <c:pt idx="1330">
                  <c:v>0.33127009814556696</c:v>
                </c:pt>
                <c:pt idx="1331">
                  <c:v>0.36025183337917521</c:v>
                </c:pt>
                <c:pt idx="1332">
                  <c:v>0.43744230335576956</c:v>
                </c:pt>
                <c:pt idx="1333">
                  <c:v>0.53350383345076524</c:v>
                </c:pt>
                <c:pt idx="1334">
                  <c:v>0.4267285246694455</c:v>
                </c:pt>
                <c:pt idx="1335">
                  <c:v>0.26306342751946676</c:v>
                </c:pt>
                <c:pt idx="1336">
                  <c:v>0.37207925014278032</c:v>
                </c:pt>
                <c:pt idx="1337">
                  <c:v>0.3824833439375615</c:v>
                </c:pt>
                <c:pt idx="1338">
                  <c:v>0.50867699527593757</c:v>
                </c:pt>
                <c:pt idx="1339">
                  <c:v>0.37549809436262804</c:v>
                </c:pt>
                <c:pt idx="1340">
                  <c:v>0.48145761934082276</c:v>
                </c:pt>
                <c:pt idx="1341">
                  <c:v>0.39308390664853854</c:v>
                </c:pt>
                <c:pt idx="1342">
                  <c:v>0.2873200545958583</c:v>
                </c:pt>
                <c:pt idx="1343">
                  <c:v>0.37225679414528534</c:v>
                </c:pt>
                <c:pt idx="1344">
                  <c:v>0.32060205827413424</c:v>
                </c:pt>
                <c:pt idx="1345">
                  <c:v>0.4134440942856647</c:v>
                </c:pt>
                <c:pt idx="1346">
                  <c:v>0.47800580360534384</c:v>
                </c:pt>
                <c:pt idx="1347">
                  <c:v>0.45141128538702546</c:v>
                </c:pt>
                <c:pt idx="1348">
                  <c:v>0.34818452421602408</c:v>
                </c:pt>
                <c:pt idx="1349">
                  <c:v>0.25515176110755511</c:v>
                </c:pt>
                <c:pt idx="1350">
                  <c:v>0.46270351838290241</c:v>
                </c:pt>
                <c:pt idx="1351">
                  <c:v>0.31749655170024282</c:v>
                </c:pt>
                <c:pt idx="1352">
                  <c:v>0.61108229395863434</c:v>
                </c:pt>
                <c:pt idx="1353">
                  <c:v>0.40800525183664116</c:v>
                </c:pt>
                <c:pt idx="1354">
                  <c:v>0.44168354243739205</c:v>
                </c:pt>
                <c:pt idx="1355">
                  <c:v>0.42086202555856855</c:v>
                </c:pt>
                <c:pt idx="1356">
                  <c:v>0.3376629293037573</c:v>
                </c:pt>
                <c:pt idx="1357">
                  <c:v>0.40828386767374003</c:v>
                </c:pt>
                <c:pt idx="1358">
                  <c:v>0.48892151808980844</c:v>
                </c:pt>
                <c:pt idx="1359">
                  <c:v>0.49679346690969878</c:v>
                </c:pt>
                <c:pt idx="1360">
                  <c:v>0.48188180318652124</c:v>
                </c:pt>
                <c:pt idx="1361">
                  <c:v>0.4172038155440545</c:v>
                </c:pt>
                <c:pt idx="1362">
                  <c:v>0.29236514370000466</c:v>
                </c:pt>
                <c:pt idx="1363">
                  <c:v>0.49456604055381964</c:v>
                </c:pt>
                <c:pt idx="1364">
                  <c:v>0.3915950560098575</c:v>
                </c:pt>
                <c:pt idx="1365">
                  <c:v>0.4976918059136749</c:v>
                </c:pt>
                <c:pt idx="1366">
                  <c:v>0.33569923651503919</c:v>
                </c:pt>
                <c:pt idx="1367">
                  <c:v>0.53758048529281055</c:v>
                </c:pt>
                <c:pt idx="1368">
                  <c:v>0.37247126953061227</c:v>
                </c:pt>
                <c:pt idx="1369">
                  <c:v>0.38138213257394699</c:v>
                </c:pt>
                <c:pt idx="1370">
                  <c:v>0.39275362392284835</c:v>
                </c:pt>
                <c:pt idx="1371">
                  <c:v>0.65195604261111351</c:v>
                </c:pt>
                <c:pt idx="1372">
                  <c:v>0.31436753457044664</c:v>
                </c:pt>
                <c:pt idx="1373">
                  <c:v>0.34086561652425884</c:v>
                </c:pt>
                <c:pt idx="1374">
                  <c:v>0.39893504423501669</c:v>
                </c:pt>
                <c:pt idx="1375">
                  <c:v>0.28865929116210354</c:v>
                </c:pt>
                <c:pt idx="1376">
                  <c:v>0.45021824671265381</c:v>
                </c:pt>
                <c:pt idx="1377">
                  <c:v>0.25033586261651231</c:v>
                </c:pt>
                <c:pt idx="1378">
                  <c:v>0.36864752474250728</c:v>
                </c:pt>
                <c:pt idx="1379">
                  <c:v>0.43564455563255561</c:v>
                </c:pt>
                <c:pt idx="1380">
                  <c:v>0.54526678676107787</c:v>
                </c:pt>
                <c:pt idx="1381">
                  <c:v>0.49417119374600016</c:v>
                </c:pt>
                <c:pt idx="1382">
                  <c:v>0.41596940365289647</c:v>
                </c:pt>
                <c:pt idx="1383">
                  <c:v>0.31755858885073962</c:v>
                </c:pt>
                <c:pt idx="1384">
                  <c:v>0.48003491452022207</c:v>
                </c:pt>
                <c:pt idx="1385">
                  <c:v>0.46966784598734829</c:v>
                </c:pt>
                <c:pt idx="1386">
                  <c:v>0.34464291765293786</c:v>
                </c:pt>
                <c:pt idx="1387">
                  <c:v>0.39701245457258472</c:v>
                </c:pt>
                <c:pt idx="1388">
                  <c:v>0.56784050766940919</c:v>
                </c:pt>
                <c:pt idx="1389">
                  <c:v>0.49278435293147699</c:v>
                </c:pt>
                <c:pt idx="1390">
                  <c:v>0.44560886565915142</c:v>
                </c:pt>
                <c:pt idx="1391">
                  <c:v>0.3037075656614075</c:v>
                </c:pt>
                <c:pt idx="1392">
                  <c:v>0.41053355927822405</c:v>
                </c:pt>
                <c:pt idx="1393">
                  <c:v>0.59933200311309998</c:v>
                </c:pt>
                <c:pt idx="1394">
                  <c:v>0.45336387577424686</c:v>
                </c:pt>
                <c:pt idx="1395">
                  <c:v>0.43750025521830904</c:v>
                </c:pt>
                <c:pt idx="1396">
                  <c:v>0.43834019525277002</c:v>
                </c:pt>
                <c:pt idx="1397">
                  <c:v>0.36696338395921929</c:v>
                </c:pt>
                <c:pt idx="1398">
                  <c:v>0.4857675813743248</c:v>
                </c:pt>
                <c:pt idx="1399">
                  <c:v>0.63385194203836326</c:v>
                </c:pt>
                <c:pt idx="1400">
                  <c:v>0.56422412657312382</c:v>
                </c:pt>
                <c:pt idx="1401">
                  <c:v>0.58906422367141442</c:v>
                </c:pt>
                <c:pt idx="1402">
                  <c:v>0.51749332899335987</c:v>
                </c:pt>
                <c:pt idx="1403">
                  <c:v>0.64326772589992665</c:v>
                </c:pt>
                <c:pt idx="1404">
                  <c:v>0.39248500854796137</c:v>
                </c:pt>
                <c:pt idx="1405">
                  <c:v>0.7114292053488438</c:v>
                </c:pt>
                <c:pt idx="1406">
                  <c:v>0.59629595244845446</c:v>
                </c:pt>
                <c:pt idx="1407">
                  <c:v>0.43457551874232447</c:v>
                </c:pt>
                <c:pt idx="1408">
                  <c:v>0.62716793164076257</c:v>
                </c:pt>
                <c:pt idx="1409">
                  <c:v>0.45318165801483845</c:v>
                </c:pt>
                <c:pt idx="1410">
                  <c:v>0.5373516595689104</c:v>
                </c:pt>
                <c:pt idx="1411">
                  <c:v>0.5750772712366139</c:v>
                </c:pt>
                <c:pt idx="1412">
                  <c:v>0.44430024766875553</c:v>
                </c:pt>
                <c:pt idx="1413">
                  <c:v>0.60677765758262225</c:v>
                </c:pt>
                <c:pt idx="1414">
                  <c:v>0.33979787150417096</c:v>
                </c:pt>
                <c:pt idx="1415">
                  <c:v>0.43115815435173349</c:v>
                </c:pt>
                <c:pt idx="1416">
                  <c:v>0.62724439319674086</c:v>
                </c:pt>
                <c:pt idx="1417">
                  <c:v>0.59474318983142527</c:v>
                </c:pt>
                <c:pt idx="1418">
                  <c:v>0.51410861152122567</c:v>
                </c:pt>
                <c:pt idx="1419">
                  <c:v>0.13444314629155873</c:v>
                </c:pt>
                <c:pt idx="1420">
                  <c:v>0.39058002266576081</c:v>
                </c:pt>
                <c:pt idx="1421">
                  <c:v>0.31173076949352513</c:v>
                </c:pt>
                <c:pt idx="1422">
                  <c:v>0.27319378759904711</c:v>
                </c:pt>
                <c:pt idx="1423">
                  <c:v>0.51167859293162654</c:v>
                </c:pt>
                <c:pt idx="1424">
                  <c:v>0.32513262865802128</c:v>
                </c:pt>
                <c:pt idx="1425">
                  <c:v>0.45231403514721219</c:v>
                </c:pt>
                <c:pt idx="1426">
                  <c:v>0.53294982897720611</c:v>
                </c:pt>
                <c:pt idx="1427">
                  <c:v>0.41207291223954151</c:v>
                </c:pt>
                <c:pt idx="1428">
                  <c:v>0.39794729647357796</c:v>
                </c:pt>
                <c:pt idx="1429">
                  <c:v>0.45751040757569533</c:v>
                </c:pt>
                <c:pt idx="1430">
                  <c:v>0.52442305138884659</c:v>
                </c:pt>
                <c:pt idx="1431">
                  <c:v>0.32141474305415801</c:v>
                </c:pt>
                <c:pt idx="1432">
                  <c:v>0.33071833309485971</c:v>
                </c:pt>
                <c:pt idx="1433">
                  <c:v>0.49584542111681884</c:v>
                </c:pt>
                <c:pt idx="1434">
                  <c:v>0.40234393388860001</c:v>
                </c:pt>
                <c:pt idx="1435">
                  <c:v>0.39662060832474993</c:v>
                </c:pt>
                <c:pt idx="1436">
                  <c:v>0.5072578234142161</c:v>
                </c:pt>
                <c:pt idx="1437">
                  <c:v>0.67004469792225918</c:v>
                </c:pt>
                <c:pt idx="1438">
                  <c:v>0.42681813592804196</c:v>
                </c:pt>
                <c:pt idx="1439">
                  <c:v>0.39716518803373457</c:v>
                </c:pt>
                <c:pt idx="1440">
                  <c:v>0.45985059839923964</c:v>
                </c:pt>
                <c:pt idx="1441">
                  <c:v>0.72641126314255366</c:v>
                </c:pt>
                <c:pt idx="1442">
                  <c:v>0.20203192575970913</c:v>
                </c:pt>
                <c:pt idx="1443">
                  <c:v>0.28255113486792466</c:v>
                </c:pt>
                <c:pt idx="1444">
                  <c:v>0.47848496074569091</c:v>
                </c:pt>
                <c:pt idx="1445">
                  <c:v>0.52734721748548907</c:v>
                </c:pt>
                <c:pt idx="1446">
                  <c:v>0.48917918917070302</c:v>
                </c:pt>
                <c:pt idx="1447">
                  <c:v>0.41948669426660329</c:v>
                </c:pt>
                <c:pt idx="1448">
                  <c:v>0.23704642769623041</c:v>
                </c:pt>
                <c:pt idx="1449">
                  <c:v>0.65843196637020951</c:v>
                </c:pt>
                <c:pt idx="1450">
                  <c:v>0.36776730824711479</c:v>
                </c:pt>
                <c:pt idx="1451">
                  <c:v>0.15210818947585319</c:v>
                </c:pt>
                <c:pt idx="1452">
                  <c:v>0.39000249015492627</c:v>
                </c:pt>
                <c:pt idx="1453">
                  <c:v>0.65948093038786104</c:v>
                </c:pt>
                <c:pt idx="1454">
                  <c:v>0.46499404916944448</c:v>
                </c:pt>
                <c:pt idx="1455">
                  <c:v>0.64167764871207522</c:v>
                </c:pt>
                <c:pt idx="1456">
                  <c:v>0.31959049457845856</c:v>
                </c:pt>
                <c:pt idx="1457">
                  <c:v>0.18224990824241794</c:v>
                </c:pt>
                <c:pt idx="1458">
                  <c:v>0.58327630548708109</c:v>
                </c:pt>
                <c:pt idx="1459">
                  <c:v>0.41369724473814773</c:v>
                </c:pt>
                <c:pt idx="1460">
                  <c:v>0.45863600122782244</c:v>
                </c:pt>
                <c:pt idx="1461">
                  <c:v>7.852821413313732E-2</c:v>
                </c:pt>
                <c:pt idx="1462">
                  <c:v>0.66143057455084198</c:v>
                </c:pt>
                <c:pt idx="1463">
                  <c:v>0.54970712492345486</c:v>
                </c:pt>
                <c:pt idx="1464">
                  <c:v>0.42216869257424605</c:v>
                </c:pt>
                <c:pt idx="1465">
                  <c:v>0.41115067763053503</c:v>
                </c:pt>
                <c:pt idx="1466">
                  <c:v>0.75576466333144543</c:v>
                </c:pt>
                <c:pt idx="1467">
                  <c:v>0.21969415078240018</c:v>
                </c:pt>
                <c:pt idx="1468">
                  <c:v>0.55378601536771854</c:v>
                </c:pt>
                <c:pt idx="1469">
                  <c:v>0.72579119212636289</c:v>
                </c:pt>
                <c:pt idx="1470">
                  <c:v>0.5712937314252351</c:v>
                </c:pt>
                <c:pt idx="1471">
                  <c:v>9.7022512027450603E-2</c:v>
                </c:pt>
                <c:pt idx="1472">
                  <c:v>0.44675032981868013</c:v>
                </c:pt>
                <c:pt idx="1473">
                  <c:v>0.30943730074866871</c:v>
                </c:pt>
                <c:pt idx="1474">
                  <c:v>0.4955299834285139</c:v>
                </c:pt>
                <c:pt idx="1475">
                  <c:v>0.36563247093955947</c:v>
                </c:pt>
                <c:pt idx="1476">
                  <c:v>0.4768391818685766</c:v>
                </c:pt>
                <c:pt idx="1477">
                  <c:v>0.43987306304036838</c:v>
                </c:pt>
                <c:pt idx="1478">
                  <c:v>0.58574653179765424</c:v>
                </c:pt>
                <c:pt idx="1479">
                  <c:v>0.60531935123968683</c:v>
                </c:pt>
                <c:pt idx="1480">
                  <c:v>0.42663150590555315</c:v>
                </c:pt>
                <c:pt idx="1481">
                  <c:v>0.32497680339268331</c:v>
                </c:pt>
                <c:pt idx="1482">
                  <c:v>0.30885263628002729</c:v>
                </c:pt>
                <c:pt idx="1483">
                  <c:v>0.50855203275751437</c:v>
                </c:pt>
                <c:pt idx="1484">
                  <c:v>0.13769837912933613</c:v>
                </c:pt>
                <c:pt idx="1485">
                  <c:v>0.56479424463986283</c:v>
                </c:pt>
                <c:pt idx="1486">
                  <c:v>0.46980479533390435</c:v>
                </c:pt>
                <c:pt idx="1487">
                  <c:v>0.71535988425659869</c:v>
                </c:pt>
                <c:pt idx="1488">
                  <c:v>1.0694827762855601</c:v>
                </c:pt>
                <c:pt idx="1489">
                  <c:v>-0.14226482041805985</c:v>
                </c:pt>
                <c:pt idx="1490">
                  <c:v>-5.566100704887722E-2</c:v>
                </c:pt>
                <c:pt idx="1491">
                  <c:v>0.37314680457652954</c:v>
                </c:pt>
                <c:pt idx="1492">
                  <c:v>0.74848722167619464</c:v>
                </c:pt>
                <c:pt idx="1493">
                  <c:v>0.3628528845254651</c:v>
                </c:pt>
                <c:pt idx="1494">
                  <c:v>0.62949223072555449</c:v>
                </c:pt>
                <c:pt idx="1495">
                  <c:v>0.44554648217777026</c:v>
                </c:pt>
                <c:pt idx="1496">
                  <c:v>-0.18242470668836805</c:v>
                </c:pt>
                <c:pt idx="1497">
                  <c:v>0.87603523682715378</c:v>
                </c:pt>
                <c:pt idx="1498">
                  <c:v>0.34834434820125537</c:v>
                </c:pt>
                <c:pt idx="1499">
                  <c:v>1.6994884418421452E-3</c:v>
                </c:pt>
                <c:pt idx="1500">
                  <c:v>0.9906146125277</c:v>
                </c:pt>
                <c:pt idx="1501">
                  <c:v>-0.13515666662086093</c:v>
                </c:pt>
                <c:pt idx="1502">
                  <c:v>0.42276027736416116</c:v>
                </c:pt>
                <c:pt idx="1503">
                  <c:v>0.65575099399697612</c:v>
                </c:pt>
                <c:pt idx="1504">
                  <c:v>0.46120431913598314</c:v>
                </c:pt>
                <c:pt idx="1505">
                  <c:v>0.85911427903935489</c:v>
                </c:pt>
                <c:pt idx="1506">
                  <c:v>0.37047363622360818</c:v>
                </c:pt>
                <c:pt idx="1507">
                  <c:v>0.92040773559146227</c:v>
                </c:pt>
                <c:pt idx="1508">
                  <c:v>0.82092347518955922</c:v>
                </c:pt>
                <c:pt idx="1509">
                  <c:v>0.49564375342520001</c:v>
                </c:pt>
                <c:pt idx="1510">
                  <c:v>0.78716963200194734</c:v>
                </c:pt>
                <c:pt idx="1511">
                  <c:v>0.66287874735540564</c:v>
                </c:pt>
                <c:pt idx="1512">
                  <c:v>0.64679381189161322</c:v>
                </c:pt>
                <c:pt idx="1513">
                  <c:v>0.42836909156506126</c:v>
                </c:pt>
                <c:pt idx="1514">
                  <c:v>7.1774376811940099E-2</c:v>
                </c:pt>
                <c:pt idx="1515">
                  <c:v>0.86492354200766575</c:v>
                </c:pt>
                <c:pt idx="1516">
                  <c:v>1.1195877653554647</c:v>
                </c:pt>
                <c:pt idx="1517">
                  <c:v>0.51511087016237989</c:v>
                </c:pt>
                <c:pt idx="1518">
                  <c:v>0.26776516435393682</c:v>
                </c:pt>
                <c:pt idx="1519">
                  <c:v>0.82394570111664667</c:v>
                </c:pt>
                <c:pt idx="1520">
                  <c:v>0.73877497001858039</c:v>
                </c:pt>
                <c:pt idx="1521">
                  <c:v>0.52865724849899998</c:v>
                </c:pt>
                <c:pt idx="1522">
                  <c:v>0.32763786722476662</c:v>
                </c:pt>
                <c:pt idx="1523">
                  <c:v>0.79633726598249266</c:v>
                </c:pt>
                <c:pt idx="1524">
                  <c:v>0.45543430994860912</c:v>
                </c:pt>
                <c:pt idx="1525">
                  <c:v>0.74449024553416066</c:v>
                </c:pt>
                <c:pt idx="1526">
                  <c:v>-0.22602274628425034</c:v>
                </c:pt>
                <c:pt idx="1527">
                  <c:v>0.41702937808621138</c:v>
                </c:pt>
                <c:pt idx="1528">
                  <c:v>0.6614465601684496</c:v>
                </c:pt>
                <c:pt idx="1529">
                  <c:v>1.1652368980816226</c:v>
                </c:pt>
                <c:pt idx="1530">
                  <c:v>0.27031519645209762</c:v>
                </c:pt>
                <c:pt idx="1531">
                  <c:v>0.63660250922649109</c:v>
                </c:pt>
                <c:pt idx="1532">
                  <c:v>-0.11334898558011669</c:v>
                </c:pt>
                <c:pt idx="1533">
                  <c:v>-0.17235637011309324</c:v>
                </c:pt>
                <c:pt idx="1534">
                  <c:v>0.28043166294397581</c:v>
                </c:pt>
                <c:pt idx="1535">
                  <c:v>0.55904002561656285</c:v>
                </c:pt>
                <c:pt idx="1536">
                  <c:v>0.10702007129907098</c:v>
                </c:pt>
                <c:pt idx="1537">
                  <c:v>8.462383956663988E-3</c:v>
                </c:pt>
                <c:pt idx="1538">
                  <c:v>1.0835421138665653</c:v>
                </c:pt>
                <c:pt idx="1539">
                  <c:v>0.32518254280785486</c:v>
                </c:pt>
                <c:pt idx="1540">
                  <c:v>-0.1097793507651964</c:v>
                </c:pt>
                <c:pt idx="1541">
                  <c:v>-2.0845091142240091E-2</c:v>
                </c:pt>
                <c:pt idx="1542">
                  <c:v>0.31575936211728189</c:v>
                </c:pt>
                <c:pt idx="1543">
                  <c:v>0.4875250183669757</c:v>
                </c:pt>
                <c:pt idx="1544">
                  <c:v>0.45471788935649587</c:v>
                </c:pt>
                <c:pt idx="1545">
                  <c:v>1.034823330177064</c:v>
                </c:pt>
                <c:pt idx="1546">
                  <c:v>0.67289836316437834</c:v>
                </c:pt>
                <c:pt idx="1547">
                  <c:v>1.0279310417997827</c:v>
                </c:pt>
                <c:pt idx="1548">
                  <c:v>0.1604048666715443</c:v>
                </c:pt>
                <c:pt idx="1549">
                  <c:v>0.57617088812758666</c:v>
                </c:pt>
                <c:pt idx="1550">
                  <c:v>0.48149146155399841</c:v>
                </c:pt>
                <c:pt idx="1551">
                  <c:v>0.4726421520009354</c:v>
                </c:pt>
                <c:pt idx="1552">
                  <c:v>0.39804263516130395</c:v>
                </c:pt>
                <c:pt idx="1553">
                  <c:v>-3.3089150231178921E-2</c:v>
                </c:pt>
                <c:pt idx="1554">
                  <c:v>1.0860010587894664</c:v>
                </c:pt>
                <c:pt idx="1555">
                  <c:v>0.41040630989207144</c:v>
                </c:pt>
                <c:pt idx="1556">
                  <c:v>-0.16077898199230312</c:v>
                </c:pt>
                <c:pt idx="1557">
                  <c:v>0.82654572524176806</c:v>
                </c:pt>
                <c:pt idx="1558">
                  <c:v>-3.1643633396330584E-2</c:v>
                </c:pt>
                <c:pt idx="1559">
                  <c:v>0.56071902814451124</c:v>
                </c:pt>
                <c:pt idx="1560">
                  <c:v>0.7061375712150616</c:v>
                </c:pt>
                <c:pt idx="1561">
                  <c:v>0.29837734130209248</c:v>
                </c:pt>
                <c:pt idx="1562">
                  <c:v>0.39483837858586679</c:v>
                </c:pt>
                <c:pt idx="1563">
                  <c:v>0.74729610683171099</c:v>
                </c:pt>
                <c:pt idx="1564">
                  <c:v>0.73483926546011635</c:v>
                </c:pt>
                <c:pt idx="1565">
                  <c:v>0.64204382963843398</c:v>
                </c:pt>
                <c:pt idx="1566">
                  <c:v>0.13797157141344946</c:v>
                </c:pt>
                <c:pt idx="1567">
                  <c:v>0.33341767129658767</c:v>
                </c:pt>
                <c:pt idx="1568">
                  <c:v>0.57624329737341906</c:v>
                </c:pt>
                <c:pt idx="1569">
                  <c:v>1.515820060565745</c:v>
                </c:pt>
                <c:pt idx="1570">
                  <c:v>-0.27615789049598422</c:v>
                </c:pt>
                <c:pt idx="1571">
                  <c:v>0.23359942986726961</c:v>
                </c:pt>
                <c:pt idx="1572">
                  <c:v>0.19160295961087814</c:v>
                </c:pt>
                <c:pt idx="1573">
                  <c:v>0.67447860630948187</c:v>
                </c:pt>
                <c:pt idx="1574">
                  <c:v>-0.55960101952291041</c:v>
                </c:pt>
                <c:pt idx="1575">
                  <c:v>0.62575499537123891</c:v>
                </c:pt>
                <c:pt idx="1576">
                  <c:v>0.88051658211154682</c:v>
                </c:pt>
                <c:pt idx="1577">
                  <c:v>0.3177100329055309</c:v>
                </c:pt>
                <c:pt idx="1578">
                  <c:v>-0.82768217409212541</c:v>
                </c:pt>
                <c:pt idx="1579">
                  <c:v>-9.4158317152637783E-2</c:v>
                </c:pt>
                <c:pt idx="1580">
                  <c:v>0.43233071403429491</c:v>
                </c:pt>
                <c:pt idx="1581">
                  <c:v>-0.5432904005817667</c:v>
                </c:pt>
                <c:pt idx="1582">
                  <c:v>-0.41721610347965754</c:v>
                </c:pt>
                <c:pt idx="1583">
                  <c:v>-8.8101468267823113E-2</c:v>
                </c:pt>
                <c:pt idx="1584">
                  <c:v>1.2606726128716881</c:v>
                </c:pt>
                <c:pt idx="1585">
                  <c:v>0.53167403325501061</c:v>
                </c:pt>
                <c:pt idx="1586">
                  <c:v>-0.10447191236280384</c:v>
                </c:pt>
                <c:pt idx="1587">
                  <c:v>-4.0594959287247045E-2</c:v>
                </c:pt>
                <c:pt idx="1588">
                  <c:v>0.33791980975088531</c:v>
                </c:pt>
                <c:pt idx="1589">
                  <c:v>0.70867646650398552</c:v>
                </c:pt>
                <c:pt idx="1590">
                  <c:v>0.28672152871790402</c:v>
                </c:pt>
                <c:pt idx="1591">
                  <c:v>-4.945425157800909E-2</c:v>
                </c:pt>
                <c:pt idx="1592">
                  <c:v>1.9473750768537075</c:v>
                </c:pt>
                <c:pt idx="1593">
                  <c:v>0.96960656259461364</c:v>
                </c:pt>
                <c:pt idx="1594">
                  <c:v>1.2140621056094112</c:v>
                </c:pt>
                <c:pt idx="1595">
                  <c:v>0.55386128526133183</c:v>
                </c:pt>
                <c:pt idx="1596">
                  <c:v>-1.2805067396187586E-2</c:v>
                </c:pt>
                <c:pt idx="1597">
                  <c:v>1.0544397069063514</c:v>
                </c:pt>
                <c:pt idx="1598">
                  <c:v>-0.73917184841457151</c:v>
                </c:pt>
                <c:pt idx="1599">
                  <c:v>0.53720911056028531</c:v>
                </c:pt>
                <c:pt idx="1600">
                  <c:v>2.3853152552891443E-2</c:v>
                </c:pt>
                <c:pt idx="1601">
                  <c:v>-0.12170764103700682</c:v>
                </c:pt>
                <c:pt idx="1602">
                  <c:v>1.4500101803409642</c:v>
                </c:pt>
                <c:pt idx="1603">
                  <c:v>1.7534617054356469</c:v>
                </c:pt>
                <c:pt idx="1604">
                  <c:v>0.80260352270792013</c:v>
                </c:pt>
                <c:pt idx="1605">
                  <c:v>0.29239708043253476</c:v>
                </c:pt>
                <c:pt idx="1606">
                  <c:v>0.22684201385608871</c:v>
                </c:pt>
                <c:pt idx="1607">
                  <c:v>0.44382272506521769</c:v>
                </c:pt>
                <c:pt idx="1608">
                  <c:v>0.46315456429552315</c:v>
                </c:pt>
                <c:pt idx="1609">
                  <c:v>0.32580134962097973</c:v>
                </c:pt>
                <c:pt idx="1610">
                  <c:v>1.6798525111154921</c:v>
                </c:pt>
                <c:pt idx="1611">
                  <c:v>1.430825263232341</c:v>
                </c:pt>
                <c:pt idx="1612">
                  <c:v>0.44965940021390793</c:v>
                </c:pt>
                <c:pt idx="1613">
                  <c:v>-0.45307437166675779</c:v>
                </c:pt>
                <c:pt idx="1614">
                  <c:v>-0.76199830436411919</c:v>
                </c:pt>
                <c:pt idx="1615">
                  <c:v>-4.6033725930112457E-3</c:v>
                </c:pt>
                <c:pt idx="1616">
                  <c:v>1.5160433209260664</c:v>
                </c:pt>
                <c:pt idx="1617">
                  <c:v>2.2023814931602881E-2</c:v>
                </c:pt>
                <c:pt idx="1618">
                  <c:v>-0.73944000584606773</c:v>
                </c:pt>
                <c:pt idx="1619">
                  <c:v>-0.39756334447346819</c:v>
                </c:pt>
                <c:pt idx="1620">
                  <c:v>1.7645258868145786</c:v>
                </c:pt>
                <c:pt idx="1621">
                  <c:v>0.44205429929494111</c:v>
                </c:pt>
                <c:pt idx="1622">
                  <c:v>0.78299161033780174</c:v>
                </c:pt>
                <c:pt idx="1623">
                  <c:v>0.59915815583733623</c:v>
                </c:pt>
                <c:pt idx="1624">
                  <c:v>0.29026093643498652</c:v>
                </c:pt>
                <c:pt idx="1625">
                  <c:v>-0.33253682200503665</c:v>
                </c:pt>
                <c:pt idx="1626">
                  <c:v>-1.7446777663386426</c:v>
                </c:pt>
                <c:pt idx="1627">
                  <c:v>-6.4706494659079627E-2</c:v>
                </c:pt>
                <c:pt idx="1628">
                  <c:v>-1.9803904618383328E-2</c:v>
                </c:pt>
                <c:pt idx="1629">
                  <c:v>1.8195138176472261</c:v>
                </c:pt>
                <c:pt idx="1630">
                  <c:v>-0.16893646821658764</c:v>
                </c:pt>
                <c:pt idx="1631">
                  <c:v>-1.430295751912058</c:v>
                </c:pt>
                <c:pt idx="1632">
                  <c:v>1.0063781283920952</c:v>
                </c:pt>
                <c:pt idx="1633">
                  <c:v>1.2952031709714855</c:v>
                </c:pt>
                <c:pt idx="1634">
                  <c:v>1.4869464892288951</c:v>
                </c:pt>
                <c:pt idx="1635">
                  <c:v>1.5536465800199464</c:v>
                </c:pt>
                <c:pt idx="1636">
                  <c:v>0.52356507886851533</c:v>
                </c:pt>
                <c:pt idx="1637">
                  <c:v>2.1923295054476344</c:v>
                </c:pt>
                <c:pt idx="1638">
                  <c:v>0.39256775968740498</c:v>
                </c:pt>
                <c:pt idx="1639">
                  <c:v>0.11348989167098755</c:v>
                </c:pt>
                <c:pt idx="1640">
                  <c:v>-2.3535286669587556</c:v>
                </c:pt>
                <c:pt idx="1641">
                  <c:v>-0.79559491583517838</c:v>
                </c:pt>
                <c:pt idx="1642">
                  <c:v>0.95814664509749059</c:v>
                </c:pt>
                <c:pt idx="1643">
                  <c:v>8.1680354990506521E-2</c:v>
                </c:pt>
                <c:pt idx="1644">
                  <c:v>0.94025284846495594</c:v>
                </c:pt>
                <c:pt idx="1645">
                  <c:v>-1.0795621942148341</c:v>
                </c:pt>
                <c:pt idx="1646">
                  <c:v>2.9506136288008515</c:v>
                </c:pt>
                <c:pt idx="1647">
                  <c:v>2.024787354547418</c:v>
                </c:pt>
                <c:pt idx="1648">
                  <c:v>-0.1404278641143516</c:v>
                </c:pt>
                <c:pt idx="1649">
                  <c:v>-0.41958911127173404</c:v>
                </c:pt>
                <c:pt idx="1650">
                  <c:v>1.768687879447548</c:v>
                </c:pt>
                <c:pt idx="1651">
                  <c:v>1.6279931137079646</c:v>
                </c:pt>
                <c:pt idx="1652">
                  <c:v>-0.41339469214581737</c:v>
                </c:pt>
                <c:pt idx="1653">
                  <c:v>0.23195932949419651</c:v>
                </c:pt>
                <c:pt idx="1654">
                  <c:v>0.67848871981125958</c:v>
                </c:pt>
                <c:pt idx="1655">
                  <c:v>0.75603302139638373</c:v>
                </c:pt>
                <c:pt idx="1656">
                  <c:v>1.1454081578591548</c:v>
                </c:pt>
                <c:pt idx="1657">
                  <c:v>1.4633836372510953</c:v>
                </c:pt>
                <c:pt idx="1658">
                  <c:v>2.0335047131330235</c:v>
                </c:pt>
                <c:pt idx="1659">
                  <c:v>1.6243466270550782</c:v>
                </c:pt>
                <c:pt idx="1660">
                  <c:v>9.3685677088446329E-2</c:v>
                </c:pt>
                <c:pt idx="1661">
                  <c:v>4.4694632966514618</c:v>
                </c:pt>
                <c:pt idx="1662">
                  <c:v>-1.192509608438211</c:v>
                </c:pt>
                <c:pt idx="1663">
                  <c:v>1.1458921146352643</c:v>
                </c:pt>
                <c:pt idx="1664">
                  <c:v>2.6064477987705801</c:v>
                </c:pt>
                <c:pt idx="1665">
                  <c:v>2.78731818139733</c:v>
                </c:pt>
                <c:pt idx="1666">
                  <c:v>3.3047670611709234</c:v>
                </c:pt>
                <c:pt idx="1667">
                  <c:v>1.8278288214983838</c:v>
                </c:pt>
                <c:pt idx="1668">
                  <c:v>0.33331982651017389</c:v>
                </c:pt>
                <c:pt idx="1669">
                  <c:v>2.0640087929333859</c:v>
                </c:pt>
                <c:pt idx="1670">
                  <c:v>0.45686284431064106</c:v>
                </c:pt>
                <c:pt idx="1671">
                  <c:v>0.96756488104582461</c:v>
                </c:pt>
                <c:pt idx="1672">
                  <c:v>-0.2728927422695327</c:v>
                </c:pt>
                <c:pt idx="1673">
                  <c:v>0.26234077335870742</c:v>
                </c:pt>
                <c:pt idx="1674">
                  <c:v>1.3568675748714742</c:v>
                </c:pt>
                <c:pt idx="1675">
                  <c:v>3.3110676663778436</c:v>
                </c:pt>
                <c:pt idx="1676">
                  <c:v>-1.7763243382862315</c:v>
                </c:pt>
                <c:pt idx="1677">
                  <c:v>1.8296932664146441</c:v>
                </c:pt>
                <c:pt idx="1678">
                  <c:v>-0.14151363705592113</c:v>
                </c:pt>
                <c:pt idx="1679">
                  <c:v>2.9610631964994019</c:v>
                </c:pt>
                <c:pt idx="1680">
                  <c:v>2.1452613138010226</c:v>
                </c:pt>
                <c:pt idx="1681">
                  <c:v>-2.4653007068337067</c:v>
                </c:pt>
                <c:pt idx="1682">
                  <c:v>0.95452947511321729</c:v>
                </c:pt>
                <c:pt idx="1683">
                  <c:v>-2.3700053770840181</c:v>
                </c:pt>
                <c:pt idx="1684">
                  <c:v>-1.0651069287035664</c:v>
                </c:pt>
                <c:pt idx="1685">
                  <c:v>2.0174980613783133</c:v>
                </c:pt>
                <c:pt idx="1686">
                  <c:v>-1.4292709528453851E-2</c:v>
                </c:pt>
                <c:pt idx="1687">
                  <c:v>1.1268426439406993</c:v>
                </c:pt>
                <c:pt idx="1688">
                  <c:v>1.7582923784689233</c:v>
                </c:pt>
                <c:pt idx="1689">
                  <c:v>0.19274799206367954</c:v>
                </c:pt>
                <c:pt idx="1690">
                  <c:v>1.9671976769290676</c:v>
                </c:pt>
                <c:pt idx="1691">
                  <c:v>2.2117790345624924</c:v>
                </c:pt>
                <c:pt idx="1692">
                  <c:v>1.8824165301174665</c:v>
                </c:pt>
                <c:pt idx="1693">
                  <c:v>1.9410783329650654</c:v>
                </c:pt>
                <c:pt idx="1694">
                  <c:v>-0.41009692087173816</c:v>
                </c:pt>
                <c:pt idx="1695">
                  <c:v>2.564827956746448</c:v>
                </c:pt>
                <c:pt idx="1696">
                  <c:v>2.1596172160512488</c:v>
                </c:pt>
                <c:pt idx="1697">
                  <c:v>2.0559982503312195</c:v>
                </c:pt>
                <c:pt idx="1698">
                  <c:v>11.586452931190657</c:v>
                </c:pt>
                <c:pt idx="1699">
                  <c:v>3.2448995879173106</c:v>
                </c:pt>
                <c:pt idx="1700">
                  <c:v>1.6796982379291654</c:v>
                </c:pt>
                <c:pt idx="1701">
                  <c:v>-2.6866424707337546</c:v>
                </c:pt>
                <c:pt idx="1702">
                  <c:v>0.2554620549248392</c:v>
                </c:pt>
                <c:pt idx="1703">
                  <c:v>-2.4731694948173564</c:v>
                </c:pt>
                <c:pt idx="1704">
                  <c:v>-3.0603892668624417</c:v>
                </c:pt>
                <c:pt idx="1705">
                  <c:v>-1.8124932034003867</c:v>
                </c:pt>
                <c:pt idx="1706">
                  <c:v>-1.5861516906077311</c:v>
                </c:pt>
                <c:pt idx="1707">
                  <c:v>-2.2147674779501214</c:v>
                </c:pt>
                <c:pt idx="1708">
                  <c:v>-7.2916063135167786</c:v>
                </c:pt>
                <c:pt idx="1709">
                  <c:v>-1.004574053812056</c:v>
                </c:pt>
                <c:pt idx="1710">
                  <c:v>2.505940067074528</c:v>
                </c:pt>
                <c:pt idx="1711">
                  <c:v>1.5962083845936965</c:v>
                </c:pt>
                <c:pt idx="1712">
                  <c:v>-1.577925120590473</c:v>
                </c:pt>
                <c:pt idx="1713">
                  <c:v>-1.6198192321518226</c:v>
                </c:pt>
                <c:pt idx="1714">
                  <c:v>10.860326043916594</c:v>
                </c:pt>
                <c:pt idx="1715">
                  <c:v>0.12759419371020042</c:v>
                </c:pt>
                <c:pt idx="1716">
                  <c:v>-3.8929765124351809</c:v>
                </c:pt>
                <c:pt idx="1717">
                  <c:v>0.94922097741160649</c:v>
                </c:pt>
                <c:pt idx="1718">
                  <c:v>7.5925079674028222</c:v>
                </c:pt>
                <c:pt idx="1719">
                  <c:v>0.90215642695089682</c:v>
                </c:pt>
                <c:pt idx="1720">
                  <c:v>3.4203118697810306</c:v>
                </c:pt>
                <c:pt idx="1721">
                  <c:v>10.008103000270909</c:v>
                </c:pt>
                <c:pt idx="1722">
                  <c:v>5.9558987606989939</c:v>
                </c:pt>
                <c:pt idx="1723">
                  <c:v>0.28015653338919844</c:v>
                </c:pt>
                <c:pt idx="1724">
                  <c:v>3.7270032423363872</c:v>
                </c:pt>
                <c:pt idx="1725">
                  <c:v>5.5155311370339257</c:v>
                </c:pt>
                <c:pt idx="1726">
                  <c:v>-0.81477642855626331</c:v>
                </c:pt>
                <c:pt idx="1727">
                  <c:v>-1.7647376978473559</c:v>
                </c:pt>
                <c:pt idx="1728">
                  <c:v>0.98706273371524456</c:v>
                </c:pt>
                <c:pt idx="1729">
                  <c:v>-1.2758491584317928</c:v>
                </c:pt>
                <c:pt idx="1730">
                  <c:v>-1.567483760479679</c:v>
                </c:pt>
                <c:pt idx="1731">
                  <c:v>11.03523129468932</c:v>
                </c:pt>
                <c:pt idx="1732">
                  <c:v>-2.8750354811373779E-2</c:v>
                </c:pt>
                <c:pt idx="1733">
                  <c:v>3.8133917210991228</c:v>
                </c:pt>
                <c:pt idx="1734">
                  <c:v>-0.85931047769699054</c:v>
                </c:pt>
                <c:pt idx="1735">
                  <c:v>13.44299283369331</c:v>
                </c:pt>
                <c:pt idx="1736">
                  <c:v>2.6644552906727927</c:v>
                </c:pt>
                <c:pt idx="1737">
                  <c:v>11.40861241635613</c:v>
                </c:pt>
                <c:pt idx="1738">
                  <c:v>-6.4998889047261539</c:v>
                </c:pt>
                <c:pt idx="1739">
                  <c:v>1.4234802371148119</c:v>
                </c:pt>
                <c:pt idx="1740">
                  <c:v>-1.5300058094458855</c:v>
                </c:pt>
                <c:pt idx="1741">
                  <c:v>-8.8117763445359287</c:v>
                </c:pt>
                <c:pt idx="1742">
                  <c:v>-1.046277026908371</c:v>
                </c:pt>
                <c:pt idx="1743">
                  <c:v>1.2595716267454866</c:v>
                </c:pt>
                <c:pt idx="1744">
                  <c:v>9.6002188763061831</c:v>
                </c:pt>
                <c:pt idx="1745">
                  <c:v>-5.2469055865304739</c:v>
                </c:pt>
                <c:pt idx="1746">
                  <c:v>-2.3383455639327524</c:v>
                </c:pt>
                <c:pt idx="1747">
                  <c:v>2.2875779689266906E-2</c:v>
                </c:pt>
                <c:pt idx="1748">
                  <c:v>2.4451151817800274</c:v>
                </c:pt>
                <c:pt idx="1749">
                  <c:v>5.3839463282337219</c:v>
                </c:pt>
                <c:pt idx="1750">
                  <c:v>6.044796031401364</c:v>
                </c:pt>
                <c:pt idx="1751">
                  <c:v>-3.2315836606478854E-2</c:v>
                </c:pt>
                <c:pt idx="1752">
                  <c:v>-4.2502937702963859</c:v>
                </c:pt>
                <c:pt idx="1753">
                  <c:v>-4.4284805456096059</c:v>
                </c:pt>
                <c:pt idx="1754">
                  <c:v>-3.484237991528718</c:v>
                </c:pt>
                <c:pt idx="1755">
                  <c:v>3.6341349063227852</c:v>
                </c:pt>
                <c:pt idx="1756">
                  <c:v>8.8860073799878201</c:v>
                </c:pt>
                <c:pt idx="1757">
                  <c:v>6.4546789736803509</c:v>
                </c:pt>
                <c:pt idx="1758">
                  <c:v>-1.5162500189939174</c:v>
                </c:pt>
                <c:pt idx="1759">
                  <c:v>8.1732592571026981</c:v>
                </c:pt>
                <c:pt idx="1760">
                  <c:v>1.9476223982525052</c:v>
                </c:pt>
                <c:pt idx="1761">
                  <c:v>-2.9216543939281578</c:v>
                </c:pt>
                <c:pt idx="1762">
                  <c:v>4.494882375462133</c:v>
                </c:pt>
                <c:pt idx="1763">
                  <c:v>-1.6002826277494753</c:v>
                </c:pt>
                <c:pt idx="1764">
                  <c:v>-5.3551523322500723</c:v>
                </c:pt>
                <c:pt idx="1765">
                  <c:v>6.6811584041917804</c:v>
                </c:pt>
                <c:pt idx="1766">
                  <c:v>-2.3285363505235726</c:v>
                </c:pt>
                <c:pt idx="1767">
                  <c:v>0.7500803839195278</c:v>
                </c:pt>
                <c:pt idx="1768">
                  <c:v>-2.0415776380284516</c:v>
                </c:pt>
                <c:pt idx="1769">
                  <c:v>20.642558476312171</c:v>
                </c:pt>
                <c:pt idx="1770">
                  <c:v>-4.4696891799042469</c:v>
                </c:pt>
                <c:pt idx="1771">
                  <c:v>1.5477010777664588</c:v>
                </c:pt>
                <c:pt idx="1772">
                  <c:v>17.427959726719827</c:v>
                </c:pt>
                <c:pt idx="1773">
                  <c:v>2.3195319790063085</c:v>
                </c:pt>
                <c:pt idx="1774">
                  <c:v>3.3102326952087586</c:v>
                </c:pt>
                <c:pt idx="1775">
                  <c:v>2.1519652585271798</c:v>
                </c:pt>
                <c:pt idx="1776">
                  <c:v>-2.1283129320365779</c:v>
                </c:pt>
                <c:pt idx="1777">
                  <c:v>3.0334529501854526</c:v>
                </c:pt>
                <c:pt idx="1778">
                  <c:v>-7.7958515014863226</c:v>
                </c:pt>
                <c:pt idx="1779">
                  <c:v>-3.9079559328722233</c:v>
                </c:pt>
                <c:pt idx="1780">
                  <c:v>4.1915821121519103</c:v>
                </c:pt>
                <c:pt idx="1781">
                  <c:v>6.6032913485358868</c:v>
                </c:pt>
                <c:pt idx="1782">
                  <c:v>-11.291047533492705</c:v>
                </c:pt>
                <c:pt idx="1783">
                  <c:v>0.26580602601342274</c:v>
                </c:pt>
                <c:pt idx="1784">
                  <c:v>-1.492186933036316</c:v>
                </c:pt>
                <c:pt idx="1785">
                  <c:v>6.8057603505462616</c:v>
                </c:pt>
                <c:pt idx="1786">
                  <c:v>8.0569929814530088</c:v>
                </c:pt>
                <c:pt idx="1787">
                  <c:v>-3.3602753100942029</c:v>
                </c:pt>
                <c:pt idx="1788">
                  <c:v>-9.2126767011537147</c:v>
                </c:pt>
                <c:pt idx="1789">
                  <c:v>-8.421523835455389</c:v>
                </c:pt>
                <c:pt idx="1790">
                  <c:v>0.73073362442672041</c:v>
                </c:pt>
                <c:pt idx="1791">
                  <c:v>1.9035733289382901</c:v>
                </c:pt>
                <c:pt idx="1792">
                  <c:v>-3.5977017373406901</c:v>
                </c:pt>
                <c:pt idx="1793">
                  <c:v>2.993351201663331</c:v>
                </c:pt>
                <c:pt idx="1794">
                  <c:v>0.1319464508076027</c:v>
                </c:pt>
                <c:pt idx="1795">
                  <c:v>-6.6796097189379831</c:v>
                </c:pt>
                <c:pt idx="1796">
                  <c:v>9.7637544620842487</c:v>
                </c:pt>
                <c:pt idx="1797">
                  <c:v>-2.6539227992122347</c:v>
                </c:pt>
                <c:pt idx="1798">
                  <c:v>-0.15951341046502066</c:v>
                </c:pt>
                <c:pt idx="1799">
                  <c:v>13.287984034485074</c:v>
                </c:pt>
                <c:pt idx="1800">
                  <c:v>0.26806094713971618</c:v>
                </c:pt>
                <c:pt idx="1801">
                  <c:v>9.0279565967953275</c:v>
                </c:pt>
                <c:pt idx="1802">
                  <c:v>-3.5989783600154555</c:v>
                </c:pt>
                <c:pt idx="1803">
                  <c:v>-4.9546557683372487</c:v>
                </c:pt>
                <c:pt idx="1804">
                  <c:v>1.4467663915497009</c:v>
                </c:pt>
                <c:pt idx="1805">
                  <c:v>-8.0297706200101189</c:v>
                </c:pt>
                <c:pt idx="1806">
                  <c:v>3.6937064158212678</c:v>
                </c:pt>
                <c:pt idx="1807">
                  <c:v>-0.99366001951905081</c:v>
                </c:pt>
                <c:pt idx="1808">
                  <c:v>5.3609635514981004</c:v>
                </c:pt>
                <c:pt idx="1809">
                  <c:v>-2.8322936194744237</c:v>
                </c:pt>
                <c:pt idx="1810">
                  <c:v>6.1206191995243335</c:v>
                </c:pt>
                <c:pt idx="1811">
                  <c:v>3.9099864212231106</c:v>
                </c:pt>
                <c:pt idx="1812">
                  <c:v>1.3405365417348498</c:v>
                </c:pt>
                <c:pt idx="1813">
                  <c:v>13.715894162205885</c:v>
                </c:pt>
                <c:pt idx="1814">
                  <c:v>7.6535493521570643</c:v>
                </c:pt>
                <c:pt idx="1815">
                  <c:v>-0.30406777378906025</c:v>
                </c:pt>
                <c:pt idx="1816">
                  <c:v>-4.2023754746047306</c:v>
                </c:pt>
                <c:pt idx="1817">
                  <c:v>6.9149013722195134</c:v>
                </c:pt>
                <c:pt idx="1818">
                  <c:v>12.49569879754034</c:v>
                </c:pt>
                <c:pt idx="1819">
                  <c:v>-1.9714360381781866</c:v>
                </c:pt>
                <c:pt idx="1820">
                  <c:v>-7.2161940516258571</c:v>
                </c:pt>
                <c:pt idx="1821">
                  <c:v>-3.8386802944695568</c:v>
                </c:pt>
                <c:pt idx="1822">
                  <c:v>-2.386352908002018</c:v>
                </c:pt>
                <c:pt idx="1823">
                  <c:v>2.0780374569552986</c:v>
                </c:pt>
                <c:pt idx="1824">
                  <c:v>2.0709198139794305</c:v>
                </c:pt>
                <c:pt idx="1825">
                  <c:v>-3.5781759207790365</c:v>
                </c:pt>
              </c:numCache>
            </c:numRef>
          </c:yVal>
          <c:smooth val="0"/>
        </c:ser>
        <c:dLbls>
          <c:showLegendKey val="0"/>
          <c:showVal val="0"/>
          <c:showCatName val="0"/>
          <c:showSerName val="0"/>
          <c:showPercent val="0"/>
          <c:showBubbleSize val="0"/>
        </c:dLbls>
        <c:axId val="127596416"/>
        <c:axId val="127597952"/>
      </c:scatterChart>
      <c:valAx>
        <c:axId val="127596416"/>
        <c:scaling>
          <c:orientation val="minMax"/>
          <c:max val="1000"/>
          <c:min val="200"/>
        </c:scaling>
        <c:delete val="0"/>
        <c:axPos val="b"/>
        <c:numFmt formatCode="General" sourceLinked="1"/>
        <c:majorTickMark val="out"/>
        <c:minorTickMark val="none"/>
        <c:tickLblPos val="nextTo"/>
        <c:crossAx val="127597952"/>
        <c:crosses val="autoZero"/>
        <c:crossBetween val="midCat"/>
      </c:valAx>
      <c:valAx>
        <c:axId val="127597952"/>
        <c:scaling>
          <c:orientation val="minMax"/>
          <c:max val="1.5"/>
          <c:min val="0"/>
        </c:scaling>
        <c:delete val="0"/>
        <c:axPos val="l"/>
        <c:majorGridlines>
          <c:spPr>
            <a:ln>
              <a:solidFill>
                <a:schemeClr val="tx1"/>
              </a:solidFill>
            </a:ln>
          </c:spPr>
        </c:majorGridlines>
        <c:numFmt formatCode="General" sourceLinked="1"/>
        <c:majorTickMark val="out"/>
        <c:minorTickMark val="none"/>
        <c:tickLblPos val="nextTo"/>
        <c:crossAx val="127596416"/>
        <c:crosses val="autoZero"/>
        <c:crossBetween val="midCat"/>
      </c:valAx>
      <c:spPr>
        <a:solidFill>
          <a:schemeClr val="bg1">
            <a:lumMod val="75000"/>
          </a:schemeClr>
        </a:solidFill>
        <a:ln>
          <a:solidFill>
            <a:schemeClr val="tx1"/>
          </a:solidFill>
        </a:ln>
      </c:spPr>
    </c:plotArea>
    <c:legend>
      <c:legendPos val="r"/>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'15-Langley'!$AC$8</c:f>
              <c:strCache>
                <c:ptCount val="1"/>
                <c:pt idx="0">
                  <c:v>ROD    </c:v>
                </c:pt>
              </c:strCache>
            </c:strRef>
          </c:tx>
          <c:marker>
            <c:symbol val="none"/>
          </c:marker>
          <c:xVal>
            <c:numRef>
              <c:f>'15-Langley'!$A$9:$A$1834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'15-Langley'!$AC$9:$AC$1834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'15-Langley'!$AD$8</c:f>
              <c:strCache>
                <c:ptCount val="1"/>
                <c:pt idx="0">
                  <c:v>TOD</c:v>
                </c:pt>
              </c:strCache>
            </c:strRef>
          </c:tx>
          <c:marker>
            <c:symbol val="none"/>
          </c:marker>
          <c:xVal>
            <c:numRef>
              <c:f>'15-Langley'!$A$9:$A$1834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'15-Langley'!$AD$9:$AD$1834</c:f>
              <c:numCache>
                <c:formatCode>General</c:formatCode>
                <c:ptCount val="1826"/>
                <c:pt idx="0">
                  <c:v>0</c:v>
                </c:pt>
                <c:pt idx="1">
                  <c:v>3.3841681755199571</c:v>
                </c:pt>
                <c:pt idx="2">
                  <c:v>0.48976394185669059</c:v>
                </c:pt>
                <c:pt idx="3">
                  <c:v>11.051879329564654</c:v>
                </c:pt>
                <c:pt idx="4">
                  <c:v>-1.4187403344121392</c:v>
                </c:pt>
                <c:pt idx="5">
                  <c:v>6.0209500180596143</c:v>
                </c:pt>
                <c:pt idx="6">
                  <c:v>-2.4392101321204267</c:v>
                </c:pt>
                <c:pt idx="7">
                  <c:v>-2.4391941982050631</c:v>
                </c:pt>
                <c:pt idx="8">
                  <c:v>-0.34164693343784508</c:v>
                </c:pt>
                <c:pt idx="9">
                  <c:v>4.3405137465930403</c:v>
                </c:pt>
                <c:pt idx="10">
                  <c:v>0.41288041433630435</c:v>
                </c:pt>
                <c:pt idx="11">
                  <c:v>-4.1111693743778401</c:v>
                </c:pt>
                <c:pt idx="12">
                  <c:v>-6.5863822718681622</c:v>
                </c:pt>
                <c:pt idx="13">
                  <c:v>1.2083978739734702</c:v>
                </c:pt>
                <c:pt idx="14">
                  <c:v>-5.232833055346175</c:v>
                </c:pt>
                <c:pt idx="15">
                  <c:v>0.79382663493249028</c:v>
                </c:pt>
                <c:pt idx="16">
                  <c:v>-8.5601449367635087</c:v>
                </c:pt>
                <c:pt idx="17">
                  <c:v>-3.0775445787854383</c:v>
                </c:pt>
                <c:pt idx="18">
                  <c:v>-10.627719503661368</c:v>
                </c:pt>
                <c:pt idx="19">
                  <c:v>-12.974714089280122</c:v>
                </c:pt>
                <c:pt idx="20">
                  <c:v>3.0252170143733235</c:v>
                </c:pt>
                <c:pt idx="21">
                  <c:v>-15.385944863279365</c:v>
                </c:pt>
                <c:pt idx="22">
                  <c:v>2.5911802329204345</c:v>
                </c:pt>
                <c:pt idx="23">
                  <c:v>-2.0888584850398977</c:v>
                </c:pt>
                <c:pt idx="24">
                  <c:v>-3.7134912180545752</c:v>
                </c:pt>
                <c:pt idx="25">
                  <c:v>2.2163805942694434</c:v>
                </c:pt>
                <c:pt idx="26">
                  <c:v>0.69691986688900365</c:v>
                </c:pt>
                <c:pt idx="27">
                  <c:v>-6.0818460198307882</c:v>
                </c:pt>
                <c:pt idx="28">
                  <c:v>3.7561885649961355</c:v>
                </c:pt>
                <c:pt idx="29">
                  <c:v>0.35435247680303539</c:v>
                </c:pt>
                <c:pt idx="30">
                  <c:v>6.5757065698609125</c:v>
                </c:pt>
                <c:pt idx="31">
                  <c:v>2.1339025667549114</c:v>
                </c:pt>
                <c:pt idx="32">
                  <c:v>2.5923511709054234</c:v>
                </c:pt>
                <c:pt idx="33">
                  <c:v>-1.134257464686371</c:v>
                </c:pt>
                <c:pt idx="34">
                  <c:v>-4.7602414088724263</c:v>
                </c:pt>
                <c:pt idx="35">
                  <c:v>-1.9727458467703094</c:v>
                </c:pt>
                <c:pt idx="36">
                  <c:v>7.8136563114680584</c:v>
                </c:pt>
                <c:pt idx="37">
                  <c:v>-4.7704339065830128</c:v>
                </c:pt>
                <c:pt idx="38">
                  <c:v>5.4703033792590432</c:v>
                </c:pt>
                <c:pt idx="39">
                  <c:v>-8.2843623549667811</c:v>
                </c:pt>
                <c:pt idx="40">
                  <c:v>7.5216036908015598</c:v>
                </c:pt>
                <c:pt idx="41">
                  <c:v>-3.4590443126521748</c:v>
                </c:pt>
                <c:pt idx="42">
                  <c:v>-2.0331554756415899</c:v>
                </c:pt>
                <c:pt idx="43">
                  <c:v>2.6826020818479366</c:v>
                </c:pt>
                <c:pt idx="44">
                  <c:v>-4.5244410903436272</c:v>
                </c:pt>
                <c:pt idx="45">
                  <c:v>-1.072910885278241</c:v>
                </c:pt>
                <c:pt idx="46">
                  <c:v>-2.9675449237545419</c:v>
                </c:pt>
                <c:pt idx="47">
                  <c:v>2.5151786730577621</c:v>
                </c:pt>
                <c:pt idx="48">
                  <c:v>4.3965676792919668</c:v>
                </c:pt>
                <c:pt idx="49">
                  <c:v>-5.1135828118055278</c:v>
                </c:pt>
                <c:pt idx="50">
                  <c:v>-9.1222171210189469</c:v>
                </c:pt>
                <c:pt idx="51">
                  <c:v>10.415547917654512</c:v>
                </c:pt>
                <c:pt idx="52">
                  <c:v>3.2637813237676743</c:v>
                </c:pt>
                <c:pt idx="53">
                  <c:v>0.20171608302085575</c:v>
                </c:pt>
                <c:pt idx="54">
                  <c:v>7.2764178082968547</c:v>
                </c:pt>
                <c:pt idx="55">
                  <c:v>1.6292135971207056</c:v>
                </c:pt>
                <c:pt idx="56">
                  <c:v>-9.84586196256992</c:v>
                </c:pt>
                <c:pt idx="57">
                  <c:v>2.2629249530783439E-2</c:v>
                </c:pt>
                <c:pt idx="58">
                  <c:v>-8.3418456687813443</c:v>
                </c:pt>
                <c:pt idx="59">
                  <c:v>0.13653346727798599</c:v>
                </c:pt>
                <c:pt idx="60">
                  <c:v>7.8676665076089822</c:v>
                </c:pt>
                <c:pt idx="61">
                  <c:v>-0.54356777521998567</c:v>
                </c:pt>
                <c:pt idx="62">
                  <c:v>1.3199270973972481</c:v>
                </c:pt>
                <c:pt idx="63">
                  <c:v>-7.5723862003016196</c:v>
                </c:pt>
                <c:pt idx="64">
                  <c:v>-2.3519011146388764</c:v>
                </c:pt>
                <c:pt idx="65">
                  <c:v>3.3254279293746571</c:v>
                </c:pt>
                <c:pt idx="66">
                  <c:v>-5.0856526840697232</c:v>
                </c:pt>
                <c:pt idx="67">
                  <c:v>-7.7333769105023427</c:v>
                </c:pt>
                <c:pt idx="68">
                  <c:v>-12.142812659476377</c:v>
                </c:pt>
                <c:pt idx="69">
                  <c:v>7.4420947710916732</c:v>
                </c:pt>
                <c:pt idx="70">
                  <c:v>5.22841902556869</c:v>
                </c:pt>
                <c:pt idx="71">
                  <c:v>-2.3123434962713492</c:v>
                </c:pt>
                <c:pt idx="72">
                  <c:v>1.7455797381772291</c:v>
                </c:pt>
                <c:pt idx="73">
                  <c:v>-2.0804887445020293</c:v>
                </c:pt>
                <c:pt idx="74">
                  <c:v>-9.8723897781966432</c:v>
                </c:pt>
                <c:pt idx="75">
                  <c:v>-3.3475112646118781</c:v>
                </c:pt>
                <c:pt idx="76">
                  <c:v>1.6464587409283502</c:v>
                </c:pt>
                <c:pt idx="77">
                  <c:v>-3.2786022946177522</c:v>
                </c:pt>
                <c:pt idx="78">
                  <c:v>-2.2607881395017149</c:v>
                </c:pt>
                <c:pt idx="79">
                  <c:v>-4.1141789937123727</c:v>
                </c:pt>
                <c:pt idx="80">
                  <c:v>-1.1720957725716104</c:v>
                </c:pt>
                <c:pt idx="81">
                  <c:v>-1.8588785714643139</c:v>
                </c:pt>
                <c:pt idx="82">
                  <c:v>7.6305873325446996</c:v>
                </c:pt>
                <c:pt idx="83">
                  <c:v>-4.1405690906467409</c:v>
                </c:pt>
                <c:pt idx="84">
                  <c:v>-10.329406055127025</c:v>
                </c:pt>
                <c:pt idx="85">
                  <c:v>-2.0953933118253203</c:v>
                </c:pt>
                <c:pt idx="86">
                  <c:v>2.3276059541518288</c:v>
                </c:pt>
                <c:pt idx="87">
                  <c:v>-2.5664927857473221</c:v>
                </c:pt>
                <c:pt idx="88">
                  <c:v>5.12485085298316</c:v>
                </c:pt>
                <c:pt idx="89">
                  <c:v>5.9621237598146921</c:v>
                </c:pt>
                <c:pt idx="90">
                  <c:v>3.8616818723886515</c:v>
                </c:pt>
                <c:pt idx="91">
                  <c:v>-3.4144487952426847</c:v>
                </c:pt>
                <c:pt idx="92">
                  <c:v>0.56843289974143352</c:v>
                </c:pt>
                <c:pt idx="93">
                  <c:v>2.4380462504740885</c:v>
                </c:pt>
                <c:pt idx="94">
                  <c:v>-6.10634652704546</c:v>
                </c:pt>
                <c:pt idx="95">
                  <c:v>-0.3981951298236312</c:v>
                </c:pt>
                <c:pt idx="96">
                  <c:v>-0.72583200093082845</c:v>
                </c:pt>
                <c:pt idx="97">
                  <c:v>-3.5332319846590727</c:v>
                </c:pt>
                <c:pt idx="98">
                  <c:v>-1.9683689470476859</c:v>
                </c:pt>
                <c:pt idx="99">
                  <c:v>2.1151195181531017</c:v>
                </c:pt>
                <c:pt idx="100">
                  <c:v>-1.4033338683690659</c:v>
                </c:pt>
                <c:pt idx="101">
                  <c:v>1.6232982492617463</c:v>
                </c:pt>
                <c:pt idx="102">
                  <c:v>9.729096087923747E-2</c:v>
                </c:pt>
                <c:pt idx="103">
                  <c:v>4.6440787489386635</c:v>
                </c:pt>
                <c:pt idx="104">
                  <c:v>-0.31997490021791347</c:v>
                </c:pt>
                <c:pt idx="105">
                  <c:v>-2.5333414880361014</c:v>
                </c:pt>
                <c:pt idx="106">
                  <c:v>-4.737544843730225</c:v>
                </c:pt>
                <c:pt idx="107">
                  <c:v>-1.6463877207982487</c:v>
                </c:pt>
                <c:pt idx="108">
                  <c:v>2.0081357907883404</c:v>
                </c:pt>
                <c:pt idx="109">
                  <c:v>-7.8811150163689501</c:v>
                </c:pt>
                <c:pt idx="110">
                  <c:v>-5.4054585143163383</c:v>
                </c:pt>
                <c:pt idx="111">
                  <c:v>-0.99127226001325563</c:v>
                </c:pt>
                <c:pt idx="112">
                  <c:v>0.77533712739855654</c:v>
                </c:pt>
                <c:pt idx="113">
                  <c:v>-0.10563822089272371</c:v>
                </c:pt>
                <c:pt idx="114">
                  <c:v>3.3548822024494891</c:v>
                </c:pt>
                <c:pt idx="115">
                  <c:v>-4.373227786434315</c:v>
                </c:pt>
                <c:pt idx="116">
                  <c:v>5.5328619108721631</c:v>
                </c:pt>
                <c:pt idx="117">
                  <c:v>7.5884260456007526</c:v>
                </c:pt>
                <c:pt idx="118">
                  <c:v>0.9777871877354225</c:v>
                </c:pt>
                <c:pt idx="119">
                  <c:v>2.0567728292106571</c:v>
                </c:pt>
                <c:pt idx="120">
                  <c:v>6.8253648037624899</c:v>
                </c:pt>
                <c:pt idx="121">
                  <c:v>-7.5251175096709151</c:v>
                </c:pt>
                <c:pt idx="122">
                  <c:v>-0.7194815163728121</c:v>
                </c:pt>
                <c:pt idx="123">
                  <c:v>1.7362294846972246</c:v>
                </c:pt>
                <c:pt idx="124">
                  <c:v>-2.7597856630637594</c:v>
                </c:pt>
                <c:pt idx="125">
                  <c:v>-8.2163128925865188</c:v>
                </c:pt>
                <c:pt idx="126">
                  <c:v>-1.384520957149191</c:v>
                </c:pt>
                <c:pt idx="127">
                  <c:v>4.2094197490837377</c:v>
                </c:pt>
                <c:pt idx="128">
                  <c:v>-1.2889380109270583</c:v>
                </c:pt>
                <c:pt idx="129">
                  <c:v>-3.6043989393296139</c:v>
                </c:pt>
                <c:pt idx="130">
                  <c:v>-2.4537882584567314</c:v>
                </c:pt>
                <c:pt idx="131">
                  <c:v>-3.584433654754434</c:v>
                </c:pt>
                <c:pt idx="132">
                  <c:v>1.3546523035470339</c:v>
                </c:pt>
                <c:pt idx="133">
                  <c:v>1.3878937794799331</c:v>
                </c:pt>
                <c:pt idx="134">
                  <c:v>-5.39751250397756</c:v>
                </c:pt>
                <c:pt idx="135">
                  <c:v>0.78629660492375186</c:v>
                </c:pt>
                <c:pt idx="136">
                  <c:v>2.8588648871120927</c:v>
                </c:pt>
                <c:pt idx="137">
                  <c:v>-3.5955887174083072</c:v>
                </c:pt>
                <c:pt idx="138">
                  <c:v>-3.0396232586884842</c:v>
                </c:pt>
                <c:pt idx="139">
                  <c:v>2.038477115622539</c:v>
                </c:pt>
                <c:pt idx="140">
                  <c:v>-0.55880860228199603</c:v>
                </c:pt>
                <c:pt idx="141">
                  <c:v>2.3922485263009006</c:v>
                </c:pt>
                <c:pt idx="142">
                  <c:v>1.4347213069493578</c:v>
                </c:pt>
                <c:pt idx="143">
                  <c:v>-2.0089137219280846</c:v>
                </c:pt>
                <c:pt idx="144">
                  <c:v>-2.1142311943967991E-2</c:v>
                </c:pt>
                <c:pt idx="145">
                  <c:v>0.94895974686640516</c:v>
                </c:pt>
                <c:pt idx="146">
                  <c:v>-1.257381602668376</c:v>
                </c:pt>
                <c:pt idx="147">
                  <c:v>-0.55685340840951325</c:v>
                </c:pt>
                <c:pt idx="148">
                  <c:v>-2.1919079956244922</c:v>
                </c:pt>
                <c:pt idx="149">
                  <c:v>-1.0149198164057478</c:v>
                </c:pt>
                <c:pt idx="150">
                  <c:v>0.89013230729488102</c:v>
                </c:pt>
                <c:pt idx="151">
                  <c:v>-5.6157628686424292</c:v>
                </c:pt>
                <c:pt idx="152">
                  <c:v>6.599980912647789E-2</c:v>
                </c:pt>
                <c:pt idx="153">
                  <c:v>1.9532600096801682</c:v>
                </c:pt>
                <c:pt idx="154">
                  <c:v>0.31834547783287165</c:v>
                </c:pt>
                <c:pt idx="155">
                  <c:v>0.52344373311063208</c:v>
                </c:pt>
                <c:pt idx="156">
                  <c:v>3.021939493322972</c:v>
                </c:pt>
                <c:pt idx="157">
                  <c:v>-5.2008113416075981</c:v>
                </c:pt>
                <c:pt idx="158">
                  <c:v>-2.4448584197760641</c:v>
                </c:pt>
                <c:pt idx="159">
                  <c:v>1.5831495771603494</c:v>
                </c:pt>
                <c:pt idx="160">
                  <c:v>0.89977424856555099</c:v>
                </c:pt>
                <c:pt idx="161">
                  <c:v>-0.9239938768639494</c:v>
                </c:pt>
                <c:pt idx="162">
                  <c:v>-0.37040053694038483</c:v>
                </c:pt>
                <c:pt idx="163">
                  <c:v>2.8020760475530313</c:v>
                </c:pt>
                <c:pt idx="164">
                  <c:v>-1.4720779005641935</c:v>
                </c:pt>
                <c:pt idx="165">
                  <c:v>-0.2529675534872623</c:v>
                </c:pt>
                <c:pt idx="166">
                  <c:v>-1.875973791178521</c:v>
                </c:pt>
                <c:pt idx="167">
                  <c:v>1.1870680640412068</c:v>
                </c:pt>
                <c:pt idx="168">
                  <c:v>-1.6225217507863194</c:v>
                </c:pt>
                <c:pt idx="169">
                  <c:v>-0.65449384496416962</c:v>
                </c:pt>
                <c:pt idx="170">
                  <c:v>-1.0236078222462817</c:v>
                </c:pt>
                <c:pt idx="171">
                  <c:v>1.2297561709312081</c:v>
                </c:pt>
                <c:pt idx="172">
                  <c:v>0.48830886756738801</c:v>
                </c:pt>
                <c:pt idx="173">
                  <c:v>1.3113530820608041</c:v>
                </c:pt>
                <c:pt idx="174">
                  <c:v>-0.35584848865135754</c:v>
                </c:pt>
                <c:pt idx="175">
                  <c:v>2.2937649382474872</c:v>
                </c:pt>
                <c:pt idx="176">
                  <c:v>2.6217712123078223</c:v>
                </c:pt>
                <c:pt idx="177">
                  <c:v>2.5269384584661143</c:v>
                </c:pt>
                <c:pt idx="178">
                  <c:v>-3.5831651349236755</c:v>
                </c:pt>
                <c:pt idx="179">
                  <c:v>-2.7498471035718692E-2</c:v>
                </c:pt>
                <c:pt idx="180">
                  <c:v>0.81434754451257463</c:v>
                </c:pt>
                <c:pt idx="181">
                  <c:v>-1.1589609171206492</c:v>
                </c:pt>
                <c:pt idx="182">
                  <c:v>0.22418947825856969</c:v>
                </c:pt>
                <c:pt idx="183">
                  <c:v>3.3940305008275558</c:v>
                </c:pt>
                <c:pt idx="184">
                  <c:v>0.82121012345261257</c:v>
                </c:pt>
                <c:pt idx="185">
                  <c:v>1.642847902877967</c:v>
                </c:pt>
                <c:pt idx="186">
                  <c:v>0.11104265656926311</c:v>
                </c:pt>
                <c:pt idx="187">
                  <c:v>0.51719886502202328</c:v>
                </c:pt>
                <c:pt idx="188">
                  <c:v>2.2810395421158796</c:v>
                </c:pt>
                <c:pt idx="189">
                  <c:v>0.50326662377567943</c:v>
                </c:pt>
                <c:pt idx="190">
                  <c:v>-0.81324680962136398</c:v>
                </c:pt>
                <c:pt idx="191">
                  <c:v>-1.0274178979055317</c:v>
                </c:pt>
                <c:pt idx="192">
                  <c:v>1.8506559113961494</c:v>
                </c:pt>
                <c:pt idx="193">
                  <c:v>2.0112147190534482</c:v>
                </c:pt>
                <c:pt idx="194">
                  <c:v>0.47553032618205981</c:v>
                </c:pt>
                <c:pt idx="195">
                  <c:v>-1.3103006954227612</c:v>
                </c:pt>
                <c:pt idx="196">
                  <c:v>0.98847885388707812</c:v>
                </c:pt>
                <c:pt idx="197">
                  <c:v>1.8792376979810674</c:v>
                </c:pt>
                <c:pt idx="198">
                  <c:v>2.7780225516085539</c:v>
                </c:pt>
                <c:pt idx="199">
                  <c:v>-0.86125514304246653</c:v>
                </c:pt>
                <c:pt idx="200">
                  <c:v>-0.64421102508069239</c:v>
                </c:pt>
                <c:pt idx="201">
                  <c:v>0.31064349766967481</c:v>
                </c:pt>
                <c:pt idx="202">
                  <c:v>0.91400238155778324</c:v>
                </c:pt>
                <c:pt idx="203">
                  <c:v>1.2034785257643839</c:v>
                </c:pt>
                <c:pt idx="204">
                  <c:v>1.6431107944306262</c:v>
                </c:pt>
                <c:pt idx="205">
                  <c:v>-1.5137346366270683</c:v>
                </c:pt>
                <c:pt idx="206">
                  <c:v>1.4347667410143874</c:v>
                </c:pt>
                <c:pt idx="207">
                  <c:v>-1.8577194774606951</c:v>
                </c:pt>
                <c:pt idx="208">
                  <c:v>2.0340832858733933</c:v>
                </c:pt>
                <c:pt idx="209">
                  <c:v>1.0672252668092042</c:v>
                </c:pt>
                <c:pt idx="210">
                  <c:v>0.67637180594489343</c:v>
                </c:pt>
                <c:pt idx="211">
                  <c:v>1.627453953588806</c:v>
                </c:pt>
                <c:pt idx="212">
                  <c:v>-1.1253603148243323</c:v>
                </c:pt>
                <c:pt idx="213">
                  <c:v>-1.7075769979749467</c:v>
                </c:pt>
                <c:pt idx="214">
                  <c:v>0.50997737889316508</c:v>
                </c:pt>
                <c:pt idx="215">
                  <c:v>1.9098619719754817</c:v>
                </c:pt>
                <c:pt idx="216">
                  <c:v>2.0748861800740834</c:v>
                </c:pt>
                <c:pt idx="217">
                  <c:v>-0.84153962413118044</c:v>
                </c:pt>
                <c:pt idx="218">
                  <c:v>1.5537417113054053</c:v>
                </c:pt>
                <c:pt idx="219">
                  <c:v>-0.28586798659485657</c:v>
                </c:pt>
                <c:pt idx="220">
                  <c:v>2.0783073868890396</c:v>
                </c:pt>
                <c:pt idx="221">
                  <c:v>2.8850837291937155</c:v>
                </c:pt>
                <c:pt idx="222">
                  <c:v>-0.1763621648594364</c:v>
                </c:pt>
                <c:pt idx="223">
                  <c:v>0.86054788439079222</c:v>
                </c:pt>
                <c:pt idx="224">
                  <c:v>-2.5796051198097053E-2</c:v>
                </c:pt>
                <c:pt idx="225">
                  <c:v>0.25165054673850784</c:v>
                </c:pt>
                <c:pt idx="226">
                  <c:v>0.78849544000386029</c:v>
                </c:pt>
                <c:pt idx="227">
                  <c:v>0.87538682248351696</c:v>
                </c:pt>
                <c:pt idx="228">
                  <c:v>-0.86849336417629397</c:v>
                </c:pt>
                <c:pt idx="229">
                  <c:v>1.2399680832540732</c:v>
                </c:pt>
                <c:pt idx="230">
                  <c:v>1.3706676727248472</c:v>
                </c:pt>
                <c:pt idx="231">
                  <c:v>0.85710720140210894</c:v>
                </c:pt>
                <c:pt idx="232">
                  <c:v>0.63340267701223874</c:v>
                </c:pt>
                <c:pt idx="233">
                  <c:v>6.5872572668125877E-3</c:v>
                </c:pt>
                <c:pt idx="234">
                  <c:v>1.3338918059305704</c:v>
                </c:pt>
                <c:pt idx="235">
                  <c:v>-0.42389511952584796</c:v>
                </c:pt>
                <c:pt idx="236">
                  <c:v>0.12041808490509009</c:v>
                </c:pt>
                <c:pt idx="237">
                  <c:v>-0.28385414344502957</c:v>
                </c:pt>
                <c:pt idx="238">
                  <c:v>0.48746214423923367</c:v>
                </c:pt>
                <c:pt idx="239">
                  <c:v>6.7903860545014724E-2</c:v>
                </c:pt>
                <c:pt idx="240">
                  <c:v>-0.22108294645207816</c:v>
                </c:pt>
                <c:pt idx="241">
                  <c:v>0.5702771129795321</c:v>
                </c:pt>
                <c:pt idx="242">
                  <c:v>-1.0652662482661652</c:v>
                </c:pt>
                <c:pt idx="243">
                  <c:v>0.17588326029648466</c:v>
                </c:pt>
                <c:pt idx="244">
                  <c:v>-1.1549989763628798</c:v>
                </c:pt>
                <c:pt idx="245">
                  <c:v>0.33273883136178151</c:v>
                </c:pt>
                <c:pt idx="246">
                  <c:v>1.2778694990395869</c:v>
                </c:pt>
                <c:pt idx="247">
                  <c:v>-0.98609449982142605</c:v>
                </c:pt>
                <c:pt idx="248">
                  <c:v>2.1306600581952027</c:v>
                </c:pt>
                <c:pt idx="249">
                  <c:v>-1.3609975001386698</c:v>
                </c:pt>
                <c:pt idx="250">
                  <c:v>-9.786054568245893E-2</c:v>
                </c:pt>
                <c:pt idx="251">
                  <c:v>-0.76078673852964818</c:v>
                </c:pt>
                <c:pt idx="252">
                  <c:v>2.7386410274188276E-2</c:v>
                </c:pt>
                <c:pt idx="253">
                  <c:v>-0.35646377848244781</c:v>
                </c:pt>
                <c:pt idx="254">
                  <c:v>0.7455332117960175</c:v>
                </c:pt>
                <c:pt idx="255">
                  <c:v>-7.0167203938502291E-3</c:v>
                </c:pt>
                <c:pt idx="256">
                  <c:v>0.24874154269143714</c:v>
                </c:pt>
                <c:pt idx="257">
                  <c:v>0.13973527580056622</c:v>
                </c:pt>
                <c:pt idx="258">
                  <c:v>0.68708224202622858</c:v>
                </c:pt>
                <c:pt idx="259">
                  <c:v>1.3428396140946386</c:v>
                </c:pt>
                <c:pt idx="260">
                  <c:v>0.18084128374956446</c:v>
                </c:pt>
                <c:pt idx="261">
                  <c:v>0.87327963813359311</c:v>
                </c:pt>
                <c:pt idx="262">
                  <c:v>-0.18529652038330599</c:v>
                </c:pt>
                <c:pt idx="263">
                  <c:v>1.0286639078294515</c:v>
                </c:pt>
                <c:pt idx="264">
                  <c:v>0.51435700352294034</c:v>
                </c:pt>
                <c:pt idx="265">
                  <c:v>0.63742192100466066</c:v>
                </c:pt>
                <c:pt idx="266">
                  <c:v>0.94792032938818438</c:v>
                </c:pt>
                <c:pt idx="267">
                  <c:v>0.20956632902417724</c:v>
                </c:pt>
                <c:pt idx="268">
                  <c:v>-0.55527926457820409</c:v>
                </c:pt>
                <c:pt idx="269">
                  <c:v>-0.23716227102349507</c:v>
                </c:pt>
                <c:pt idx="270">
                  <c:v>0.15035719609717987</c:v>
                </c:pt>
                <c:pt idx="271">
                  <c:v>0.33642042286001911</c:v>
                </c:pt>
                <c:pt idx="272">
                  <c:v>0.15357312440711135</c:v>
                </c:pt>
                <c:pt idx="273">
                  <c:v>9.0557731560126017E-2</c:v>
                </c:pt>
                <c:pt idx="274">
                  <c:v>1.1638082648901129</c:v>
                </c:pt>
                <c:pt idx="275">
                  <c:v>0.20619419229656008</c:v>
                </c:pt>
                <c:pt idx="276">
                  <c:v>-0.13059488851581255</c:v>
                </c:pt>
                <c:pt idx="277">
                  <c:v>-0.15510634726770672</c:v>
                </c:pt>
                <c:pt idx="278">
                  <c:v>0.11988522288200291</c:v>
                </c:pt>
                <c:pt idx="279">
                  <c:v>0.24085182284791598</c:v>
                </c:pt>
                <c:pt idx="280">
                  <c:v>-0.10450869205888505</c:v>
                </c:pt>
                <c:pt idx="281">
                  <c:v>0.14695904078280089</c:v>
                </c:pt>
                <c:pt idx="282">
                  <c:v>0.90113168774091612</c:v>
                </c:pt>
                <c:pt idx="283">
                  <c:v>-0.89087302660276502</c:v>
                </c:pt>
                <c:pt idx="284">
                  <c:v>0.93677979938413725</c:v>
                </c:pt>
                <c:pt idx="285">
                  <c:v>0.13881248093430881</c:v>
                </c:pt>
                <c:pt idx="286">
                  <c:v>-0.58871026155000228</c:v>
                </c:pt>
                <c:pt idx="287">
                  <c:v>0.93690728154424596</c:v>
                </c:pt>
                <c:pt idx="288">
                  <c:v>0.91170590595923751</c:v>
                </c:pt>
                <c:pt idx="289">
                  <c:v>2.4888928032689561</c:v>
                </c:pt>
                <c:pt idx="290">
                  <c:v>0.36440951102508512</c:v>
                </c:pt>
                <c:pt idx="291">
                  <c:v>0.61926194898909781</c:v>
                </c:pt>
                <c:pt idx="292">
                  <c:v>-0.47320678870636962</c:v>
                </c:pt>
                <c:pt idx="293">
                  <c:v>0.7749557653953012</c:v>
                </c:pt>
                <c:pt idx="294">
                  <c:v>0.47688443701134037</c:v>
                </c:pt>
                <c:pt idx="295">
                  <c:v>0.65127223058299766</c:v>
                </c:pt>
                <c:pt idx="296">
                  <c:v>-1.3090546038040778</c:v>
                </c:pt>
                <c:pt idx="297">
                  <c:v>-0.81487569595931619</c:v>
                </c:pt>
                <c:pt idx="298">
                  <c:v>0.1102200045417329</c:v>
                </c:pt>
                <c:pt idx="299">
                  <c:v>0.15127203750757651</c:v>
                </c:pt>
                <c:pt idx="300">
                  <c:v>1.3535653455763892</c:v>
                </c:pt>
                <c:pt idx="301">
                  <c:v>-0.31786672085841899</c:v>
                </c:pt>
                <c:pt idx="302">
                  <c:v>0.25741152867973477</c:v>
                </c:pt>
                <c:pt idx="303">
                  <c:v>-1.0177223710191614</c:v>
                </c:pt>
                <c:pt idx="304">
                  <c:v>-0.24995885539418833</c:v>
                </c:pt>
                <c:pt idx="305">
                  <c:v>-2.4376013877966771E-2</c:v>
                </c:pt>
                <c:pt idx="306">
                  <c:v>1.1551126663565765</c:v>
                </c:pt>
                <c:pt idx="307">
                  <c:v>-0.16523454237798155</c:v>
                </c:pt>
                <c:pt idx="308">
                  <c:v>0.64492958721923643</c:v>
                </c:pt>
                <c:pt idx="309">
                  <c:v>0.12561506694720115</c:v>
                </c:pt>
                <c:pt idx="310">
                  <c:v>0.46754616121898884</c:v>
                </c:pt>
                <c:pt idx="311">
                  <c:v>1.0549217634492631</c:v>
                </c:pt>
                <c:pt idx="312">
                  <c:v>0.19214971026621477</c:v>
                </c:pt>
                <c:pt idx="313">
                  <c:v>0.28465560842594539</c:v>
                </c:pt>
                <c:pt idx="314">
                  <c:v>0.65524641649323234</c:v>
                </c:pt>
                <c:pt idx="315">
                  <c:v>-0.25887405216437342</c:v>
                </c:pt>
                <c:pt idx="316">
                  <c:v>-0.11914531726752829</c:v>
                </c:pt>
                <c:pt idx="317">
                  <c:v>-3.779485793253274E-2</c:v>
                </c:pt>
                <c:pt idx="318">
                  <c:v>0.79960828761470459</c:v>
                </c:pt>
                <c:pt idx="319">
                  <c:v>-0.89466118557149132</c:v>
                </c:pt>
                <c:pt idx="320">
                  <c:v>1.4863434746069033</c:v>
                </c:pt>
                <c:pt idx="321">
                  <c:v>1.6108292481059643</c:v>
                </c:pt>
                <c:pt idx="322">
                  <c:v>7.3065715644613463E-2</c:v>
                </c:pt>
                <c:pt idx="323">
                  <c:v>1.3362540605066737</c:v>
                </c:pt>
                <c:pt idx="324">
                  <c:v>-0.8510202134131819</c:v>
                </c:pt>
                <c:pt idx="325">
                  <c:v>0.46215075721840954</c:v>
                </c:pt>
                <c:pt idx="326">
                  <c:v>0.89372351496946867</c:v>
                </c:pt>
                <c:pt idx="327">
                  <c:v>-0.17055518001139872</c:v>
                </c:pt>
                <c:pt idx="328">
                  <c:v>-1.1590295208781898</c:v>
                </c:pt>
                <c:pt idx="329">
                  <c:v>0.6663217059191695</c:v>
                </c:pt>
                <c:pt idx="330">
                  <c:v>0.72698791561387988</c:v>
                </c:pt>
                <c:pt idx="331">
                  <c:v>0.33044228987597141</c:v>
                </c:pt>
                <c:pt idx="332">
                  <c:v>0.51401416019686774</c:v>
                </c:pt>
                <c:pt idx="333">
                  <c:v>-0.2263651554409821</c:v>
                </c:pt>
                <c:pt idx="334">
                  <c:v>0.15835305929321769</c:v>
                </c:pt>
                <c:pt idx="335">
                  <c:v>-0.39079366760179707</c:v>
                </c:pt>
                <c:pt idx="336">
                  <c:v>0.71560242127408247</c:v>
                </c:pt>
                <c:pt idx="337">
                  <c:v>-0.31628816526501569</c:v>
                </c:pt>
                <c:pt idx="338">
                  <c:v>1.1095952902020942</c:v>
                </c:pt>
                <c:pt idx="339">
                  <c:v>0.99261727647650988</c:v>
                </c:pt>
                <c:pt idx="340">
                  <c:v>0.52385456100537664</c:v>
                </c:pt>
                <c:pt idx="341">
                  <c:v>0.49994287299926859</c:v>
                </c:pt>
                <c:pt idx="342">
                  <c:v>0.46796009469849009</c:v>
                </c:pt>
                <c:pt idx="343">
                  <c:v>0.52137229157501774</c:v>
                </c:pt>
                <c:pt idx="344">
                  <c:v>0.74567484095097658</c:v>
                </c:pt>
                <c:pt idx="345">
                  <c:v>-0.19983621423278519</c:v>
                </c:pt>
                <c:pt idx="346">
                  <c:v>0.26678121285622225</c:v>
                </c:pt>
                <c:pt idx="347">
                  <c:v>0.6526027728904914</c:v>
                </c:pt>
                <c:pt idx="348">
                  <c:v>1.0458041613617697</c:v>
                </c:pt>
                <c:pt idx="349">
                  <c:v>0.48420159638312571</c:v>
                </c:pt>
                <c:pt idx="350">
                  <c:v>1.137867693237651</c:v>
                </c:pt>
                <c:pt idx="351">
                  <c:v>0.11800242394143971</c:v>
                </c:pt>
                <c:pt idx="352">
                  <c:v>0.71241751478089699</c:v>
                </c:pt>
                <c:pt idx="353">
                  <c:v>0.68683836637937179</c:v>
                </c:pt>
                <c:pt idx="354">
                  <c:v>0.72795508249800023</c:v>
                </c:pt>
                <c:pt idx="355">
                  <c:v>-0.80089269002437347</c:v>
                </c:pt>
                <c:pt idx="356">
                  <c:v>-0.3880469835369838</c:v>
                </c:pt>
                <c:pt idx="357">
                  <c:v>0.3698724715911787</c:v>
                </c:pt>
                <c:pt idx="358">
                  <c:v>0.5519455345628389</c:v>
                </c:pt>
                <c:pt idx="359">
                  <c:v>7.7994470891517564E-2</c:v>
                </c:pt>
                <c:pt idx="360">
                  <c:v>-0.16189952336577307</c:v>
                </c:pt>
                <c:pt idx="361">
                  <c:v>0.75584733675210358</c:v>
                </c:pt>
                <c:pt idx="362">
                  <c:v>-3.0327682998181851E-2</c:v>
                </c:pt>
                <c:pt idx="363">
                  <c:v>0.35286462476811076</c:v>
                </c:pt>
                <c:pt idx="364">
                  <c:v>0.22811840439215575</c:v>
                </c:pt>
                <c:pt idx="365">
                  <c:v>-0.30343234860861362</c:v>
                </c:pt>
                <c:pt idx="366">
                  <c:v>-4.9359188946830015E-2</c:v>
                </c:pt>
                <c:pt idx="367">
                  <c:v>5.0519141131133261E-2</c:v>
                </c:pt>
                <c:pt idx="368">
                  <c:v>-0.42519453066959023</c:v>
                </c:pt>
                <c:pt idx="369">
                  <c:v>2.5478670289560277E-2</c:v>
                </c:pt>
                <c:pt idx="370">
                  <c:v>-0.26660176264644386</c:v>
                </c:pt>
                <c:pt idx="371">
                  <c:v>-0.23989488098558984</c:v>
                </c:pt>
                <c:pt idx="372">
                  <c:v>2.5706260537879506E-2</c:v>
                </c:pt>
                <c:pt idx="373">
                  <c:v>0.60633588167015384</c:v>
                </c:pt>
                <c:pt idx="374">
                  <c:v>-0.17070592188964503</c:v>
                </c:pt>
                <c:pt idx="375">
                  <c:v>0.23179820479093149</c:v>
                </c:pt>
                <c:pt idx="376">
                  <c:v>-0.18933154243577321</c:v>
                </c:pt>
                <c:pt idx="377">
                  <c:v>0.58621107429156649</c:v>
                </c:pt>
                <c:pt idx="378">
                  <c:v>0.6104067930367727</c:v>
                </c:pt>
                <c:pt idx="379">
                  <c:v>0.35533242193388143</c:v>
                </c:pt>
                <c:pt idx="380">
                  <c:v>-4.5348214366836646E-3</c:v>
                </c:pt>
                <c:pt idx="381">
                  <c:v>-0.50141176033619539</c:v>
                </c:pt>
                <c:pt idx="382">
                  <c:v>3.0148332079618669E-2</c:v>
                </c:pt>
                <c:pt idx="383">
                  <c:v>0.71470316011564106</c:v>
                </c:pt>
                <c:pt idx="384">
                  <c:v>-0.21510287807951961</c:v>
                </c:pt>
                <c:pt idx="385">
                  <c:v>9.6086972382712452E-2</c:v>
                </c:pt>
                <c:pt idx="386">
                  <c:v>0.39490055735290114</c:v>
                </c:pt>
                <c:pt idx="387">
                  <c:v>0.31577176059233192</c:v>
                </c:pt>
                <c:pt idx="388">
                  <c:v>-0.26048661607609092</c:v>
                </c:pt>
                <c:pt idx="389">
                  <c:v>0.71883942639472354</c:v>
                </c:pt>
                <c:pt idx="390">
                  <c:v>-0.30449584532000035</c:v>
                </c:pt>
                <c:pt idx="391">
                  <c:v>0.25577121372214845</c:v>
                </c:pt>
                <c:pt idx="392">
                  <c:v>0.66546259724384604</c:v>
                </c:pt>
                <c:pt idx="393">
                  <c:v>0.71290571505357281</c:v>
                </c:pt>
                <c:pt idx="394">
                  <c:v>0.27426490027155875</c:v>
                </c:pt>
                <c:pt idx="395">
                  <c:v>0.8153804652894252</c:v>
                </c:pt>
                <c:pt idx="396">
                  <c:v>7.355301692241481E-2</c:v>
                </c:pt>
                <c:pt idx="397">
                  <c:v>0.43442343231141645</c:v>
                </c:pt>
                <c:pt idx="398">
                  <c:v>0.71012012576297578</c:v>
                </c:pt>
                <c:pt idx="399">
                  <c:v>0.44817926224705318</c:v>
                </c:pt>
                <c:pt idx="400">
                  <c:v>-4.9710175033860236E-2</c:v>
                </c:pt>
                <c:pt idx="401">
                  <c:v>0.13546255028372103</c:v>
                </c:pt>
                <c:pt idx="402">
                  <c:v>5.3885725746982511E-3</c:v>
                </c:pt>
                <c:pt idx="403">
                  <c:v>-0.28261172516246336</c:v>
                </c:pt>
                <c:pt idx="404">
                  <c:v>-0.22914579720029915</c:v>
                </c:pt>
                <c:pt idx="405">
                  <c:v>0.22274823272038347</c:v>
                </c:pt>
                <c:pt idx="406">
                  <c:v>0.8793121075181477</c:v>
                </c:pt>
                <c:pt idx="407">
                  <c:v>9.444703505828321E-2</c:v>
                </c:pt>
                <c:pt idx="408">
                  <c:v>0.25023049420779436</c:v>
                </c:pt>
                <c:pt idx="409">
                  <c:v>7.9974560273245968E-2</c:v>
                </c:pt>
                <c:pt idx="410">
                  <c:v>0.33054345450111661</c:v>
                </c:pt>
                <c:pt idx="411">
                  <c:v>0.41963142106714396</c:v>
                </c:pt>
                <c:pt idx="412">
                  <c:v>0.69890676798514018</c:v>
                </c:pt>
                <c:pt idx="413">
                  <c:v>0.86390766955942322</c:v>
                </c:pt>
                <c:pt idx="414">
                  <c:v>0.17635258431050871</c:v>
                </c:pt>
                <c:pt idx="415">
                  <c:v>1.054981402495017</c:v>
                </c:pt>
                <c:pt idx="416">
                  <c:v>4.4915900546023645E-3</c:v>
                </c:pt>
                <c:pt idx="417">
                  <c:v>0.45262401111305567</c:v>
                </c:pt>
                <c:pt idx="418">
                  <c:v>0.46483160558058256</c:v>
                </c:pt>
                <c:pt idx="419">
                  <c:v>0.3423500763568762</c:v>
                </c:pt>
                <c:pt idx="420">
                  <c:v>0.40864882710588241</c:v>
                </c:pt>
                <c:pt idx="421">
                  <c:v>0.17977570829299896</c:v>
                </c:pt>
                <c:pt idx="422">
                  <c:v>0.65387424266689087</c:v>
                </c:pt>
                <c:pt idx="423">
                  <c:v>0.58506475405551672</c:v>
                </c:pt>
                <c:pt idx="424">
                  <c:v>0.47539075185424623</c:v>
                </c:pt>
                <c:pt idx="425">
                  <c:v>8.686049388212827E-2</c:v>
                </c:pt>
                <c:pt idx="426">
                  <c:v>0.10093803793739234</c:v>
                </c:pt>
                <c:pt idx="427">
                  <c:v>0.67393684721433256</c:v>
                </c:pt>
                <c:pt idx="428">
                  <c:v>0.10051066363483191</c:v>
                </c:pt>
                <c:pt idx="429">
                  <c:v>0.32190003117788807</c:v>
                </c:pt>
                <c:pt idx="430">
                  <c:v>0.18757527511247918</c:v>
                </c:pt>
                <c:pt idx="431">
                  <c:v>0.70642222697212165</c:v>
                </c:pt>
                <c:pt idx="432">
                  <c:v>0.9013712348344437</c:v>
                </c:pt>
                <c:pt idx="433">
                  <c:v>0.92811513577843274</c:v>
                </c:pt>
                <c:pt idx="434">
                  <c:v>0.14296789321051445</c:v>
                </c:pt>
                <c:pt idx="435">
                  <c:v>0.38632714686424974</c:v>
                </c:pt>
                <c:pt idx="436">
                  <c:v>0.37924171448564736</c:v>
                </c:pt>
                <c:pt idx="437">
                  <c:v>0.30624300752059719</c:v>
                </c:pt>
                <c:pt idx="438">
                  <c:v>0.41449363060465411</c:v>
                </c:pt>
                <c:pt idx="439">
                  <c:v>0.27144694300694727</c:v>
                </c:pt>
                <c:pt idx="440">
                  <c:v>1.0488234042073414</c:v>
                </c:pt>
                <c:pt idx="441">
                  <c:v>0.16248186460976982</c:v>
                </c:pt>
                <c:pt idx="442">
                  <c:v>0.41500969602549453</c:v>
                </c:pt>
                <c:pt idx="443">
                  <c:v>-4.8190944383825672E-2</c:v>
                </c:pt>
                <c:pt idx="444">
                  <c:v>0.66683330641430472</c:v>
                </c:pt>
                <c:pt idx="445">
                  <c:v>3.5043862768667944E-2</c:v>
                </c:pt>
                <c:pt idx="446">
                  <c:v>0.94948820518154431</c:v>
                </c:pt>
                <c:pt idx="447">
                  <c:v>-5.967345442662339E-2</c:v>
                </c:pt>
                <c:pt idx="448">
                  <c:v>1.2199886007230378E-2</c:v>
                </c:pt>
                <c:pt idx="449">
                  <c:v>0.41027024458049594</c:v>
                </c:pt>
                <c:pt idx="450">
                  <c:v>0.26290290255900561</c:v>
                </c:pt>
                <c:pt idx="451">
                  <c:v>0.12131979303821654</c:v>
                </c:pt>
                <c:pt idx="452">
                  <c:v>0.71771417427190976</c:v>
                </c:pt>
                <c:pt idx="453">
                  <c:v>0.45259102561223485</c:v>
                </c:pt>
                <c:pt idx="454">
                  <c:v>0.43632857726227126</c:v>
                </c:pt>
                <c:pt idx="455">
                  <c:v>0.44905794612177008</c:v>
                </c:pt>
                <c:pt idx="456">
                  <c:v>0.68730403030147325</c:v>
                </c:pt>
                <c:pt idx="457">
                  <c:v>0.74973461463842417</c:v>
                </c:pt>
                <c:pt idx="458">
                  <c:v>0.55805399994194094</c:v>
                </c:pt>
                <c:pt idx="459">
                  <c:v>0.35267538018936651</c:v>
                </c:pt>
                <c:pt idx="460">
                  <c:v>0.36596476658026078</c:v>
                </c:pt>
                <c:pt idx="461">
                  <c:v>0.40111109344207518</c:v>
                </c:pt>
                <c:pt idx="462">
                  <c:v>0.5984684235894453</c:v>
                </c:pt>
                <c:pt idx="463">
                  <c:v>0.2057023074375714</c:v>
                </c:pt>
                <c:pt idx="464">
                  <c:v>0.14792979502416784</c:v>
                </c:pt>
                <c:pt idx="465">
                  <c:v>0.79361939205894971</c:v>
                </c:pt>
                <c:pt idx="466">
                  <c:v>0.82471618652260581</c:v>
                </c:pt>
                <c:pt idx="467">
                  <c:v>0.2089010744719407</c:v>
                </c:pt>
                <c:pt idx="468">
                  <c:v>-5.5890716581792961E-2</c:v>
                </c:pt>
                <c:pt idx="469">
                  <c:v>0.12631623801345113</c:v>
                </c:pt>
                <c:pt idx="470">
                  <c:v>0.51790524799290993</c:v>
                </c:pt>
                <c:pt idx="471">
                  <c:v>-3.1865945587108688E-2</c:v>
                </c:pt>
                <c:pt idx="472">
                  <c:v>0.51634615114363136</c:v>
                </c:pt>
                <c:pt idx="473">
                  <c:v>-3.2770771203794999E-2</c:v>
                </c:pt>
                <c:pt idx="474">
                  <c:v>0.58998940007584677</c:v>
                </c:pt>
                <c:pt idx="475">
                  <c:v>0.21886031987089011</c:v>
                </c:pt>
                <c:pt idx="476">
                  <c:v>5.5013881651406853E-2</c:v>
                </c:pt>
                <c:pt idx="477">
                  <c:v>0.15364419971538881</c:v>
                </c:pt>
                <c:pt idx="478">
                  <c:v>0.10587234604043082</c:v>
                </c:pt>
                <c:pt idx="479">
                  <c:v>3.395401524175824E-3</c:v>
                </c:pt>
                <c:pt idx="480">
                  <c:v>0.47597080716833706</c:v>
                </c:pt>
                <c:pt idx="481">
                  <c:v>0.33502334384405691</c:v>
                </c:pt>
                <c:pt idx="482">
                  <c:v>0.30718346183402001</c:v>
                </c:pt>
                <c:pt idx="483">
                  <c:v>0.21425962912669189</c:v>
                </c:pt>
                <c:pt idx="484">
                  <c:v>0.46713442371368324</c:v>
                </c:pt>
                <c:pt idx="485">
                  <c:v>9.7437166631667571E-2</c:v>
                </c:pt>
                <c:pt idx="486">
                  <c:v>-9.030387165581838E-2</c:v>
                </c:pt>
                <c:pt idx="487">
                  <c:v>0.34227841815598142</c:v>
                </c:pt>
                <c:pt idx="488">
                  <c:v>0.60152239047565192</c:v>
                </c:pt>
                <c:pt idx="489">
                  <c:v>0.21518473892284326</c:v>
                </c:pt>
                <c:pt idx="490">
                  <c:v>0.31356988707611366</c:v>
                </c:pt>
                <c:pt idx="491">
                  <c:v>0.22655449721353538</c:v>
                </c:pt>
                <c:pt idx="492">
                  <c:v>-6.1910169683672231E-2</c:v>
                </c:pt>
                <c:pt idx="493">
                  <c:v>0.36065062359899169</c:v>
                </c:pt>
                <c:pt idx="494">
                  <c:v>0.55720631351883421</c:v>
                </c:pt>
                <c:pt idx="495">
                  <c:v>2.5640361916061605E-2</c:v>
                </c:pt>
                <c:pt idx="496">
                  <c:v>0.268955249884687</c:v>
                </c:pt>
                <c:pt idx="497">
                  <c:v>0.22144806332343286</c:v>
                </c:pt>
                <c:pt idx="498">
                  <c:v>-0.15483813261100182</c:v>
                </c:pt>
                <c:pt idx="499">
                  <c:v>0.32343949115587733</c:v>
                </c:pt>
                <c:pt idx="500">
                  <c:v>0.13348661632432512</c:v>
                </c:pt>
                <c:pt idx="501">
                  <c:v>0.35190472808617013</c:v>
                </c:pt>
                <c:pt idx="502">
                  <c:v>0.33991773673616432</c:v>
                </c:pt>
                <c:pt idx="503">
                  <c:v>0.16848444497129308</c:v>
                </c:pt>
                <c:pt idx="504">
                  <c:v>0.35562594578424994</c:v>
                </c:pt>
                <c:pt idx="505">
                  <c:v>0.59521478512917925</c:v>
                </c:pt>
                <c:pt idx="506">
                  <c:v>0.33557185055345479</c:v>
                </c:pt>
                <c:pt idx="507">
                  <c:v>0.35599372460125805</c:v>
                </c:pt>
                <c:pt idx="508">
                  <c:v>0.62603108633919013</c:v>
                </c:pt>
                <c:pt idx="509">
                  <c:v>0.2659017460688245</c:v>
                </c:pt>
                <c:pt idx="510">
                  <c:v>-4.784581645443961E-2</c:v>
                </c:pt>
                <c:pt idx="511">
                  <c:v>8.0443334196995703E-2</c:v>
                </c:pt>
                <c:pt idx="512">
                  <c:v>0.62216800495880453</c:v>
                </c:pt>
                <c:pt idx="513">
                  <c:v>0.34504344985436097</c:v>
                </c:pt>
                <c:pt idx="514">
                  <c:v>0.40579377816715367</c:v>
                </c:pt>
                <c:pt idx="515">
                  <c:v>0.41088198044419522</c:v>
                </c:pt>
                <c:pt idx="516">
                  <c:v>0.15947977678456104</c:v>
                </c:pt>
                <c:pt idx="517">
                  <c:v>0.37866826315602437</c:v>
                </c:pt>
                <c:pt idx="518">
                  <c:v>0.62880671126301513</c:v>
                </c:pt>
                <c:pt idx="519">
                  <c:v>8.1275421079671534E-2</c:v>
                </c:pt>
                <c:pt idx="520">
                  <c:v>0.33989848853260868</c:v>
                </c:pt>
                <c:pt idx="521">
                  <c:v>0.29024085403803423</c:v>
                </c:pt>
                <c:pt idx="522">
                  <c:v>0.26731233898269369</c:v>
                </c:pt>
                <c:pt idx="523">
                  <c:v>0.45874030289704959</c:v>
                </c:pt>
                <c:pt idx="524">
                  <c:v>0.51906346804652426</c:v>
                </c:pt>
                <c:pt idx="525">
                  <c:v>0.95367506000548141</c:v>
                </c:pt>
                <c:pt idx="526">
                  <c:v>9.39073337067476E-2</c:v>
                </c:pt>
                <c:pt idx="527">
                  <c:v>0.74976979756987094</c:v>
                </c:pt>
                <c:pt idx="528">
                  <c:v>0.41418372003469101</c:v>
                </c:pt>
                <c:pt idx="529">
                  <c:v>1.7633364609971322E-2</c:v>
                </c:pt>
                <c:pt idx="530">
                  <c:v>0.52602839343414987</c:v>
                </c:pt>
                <c:pt idx="531">
                  <c:v>-0.13789394023815391</c:v>
                </c:pt>
                <c:pt idx="532">
                  <c:v>0.56927159540323113</c:v>
                </c:pt>
                <c:pt idx="533">
                  <c:v>0.32377865515383519</c:v>
                </c:pt>
                <c:pt idx="534">
                  <c:v>-0.29128441928159948</c:v>
                </c:pt>
                <c:pt idx="535">
                  <c:v>0.51841463511891206</c:v>
                </c:pt>
                <c:pt idx="536">
                  <c:v>9.3253864335141157E-2</c:v>
                </c:pt>
                <c:pt idx="537">
                  <c:v>0.15964038460259158</c:v>
                </c:pt>
                <c:pt idx="538">
                  <c:v>0.45270810994739019</c:v>
                </c:pt>
                <c:pt idx="539">
                  <c:v>-0.172854812874849</c:v>
                </c:pt>
                <c:pt idx="540">
                  <c:v>0.27473643656606656</c:v>
                </c:pt>
                <c:pt idx="541">
                  <c:v>0.60729445006975891</c:v>
                </c:pt>
                <c:pt idx="542">
                  <c:v>7.0405407613672338E-2</c:v>
                </c:pt>
                <c:pt idx="543">
                  <c:v>3.7637408381108448E-2</c:v>
                </c:pt>
                <c:pt idx="544">
                  <c:v>0.13540594386244406</c:v>
                </c:pt>
                <c:pt idx="545">
                  <c:v>0.32958054118843083</c:v>
                </c:pt>
                <c:pt idx="546">
                  <c:v>0.30169898117062061</c:v>
                </c:pt>
                <c:pt idx="547">
                  <c:v>0.34095278026548609</c:v>
                </c:pt>
                <c:pt idx="548">
                  <c:v>0.2434606963599692</c:v>
                </c:pt>
                <c:pt idx="549">
                  <c:v>0.44891184986086596</c:v>
                </c:pt>
                <c:pt idx="550">
                  <c:v>3.3917096845506214E-2</c:v>
                </c:pt>
                <c:pt idx="551">
                  <c:v>8.4448767290900062E-2</c:v>
                </c:pt>
                <c:pt idx="552">
                  <c:v>0.27557455982461382</c:v>
                </c:pt>
                <c:pt idx="553">
                  <c:v>0.62630395742925715</c:v>
                </c:pt>
                <c:pt idx="554">
                  <c:v>0.33558605601945812</c:v>
                </c:pt>
                <c:pt idx="555">
                  <c:v>0.18907195145240568</c:v>
                </c:pt>
                <c:pt idx="556">
                  <c:v>0.44145237144747457</c:v>
                </c:pt>
                <c:pt idx="557">
                  <c:v>0.21995973013289791</c:v>
                </c:pt>
                <c:pt idx="558">
                  <c:v>0.48621720113481209</c:v>
                </c:pt>
                <c:pt idx="559">
                  <c:v>9.2396676266039396E-2</c:v>
                </c:pt>
                <c:pt idx="560">
                  <c:v>0.38214764597414069</c:v>
                </c:pt>
                <c:pt idx="561">
                  <c:v>0.24426071906729546</c:v>
                </c:pt>
                <c:pt idx="562">
                  <c:v>1.9831041625289567E-2</c:v>
                </c:pt>
                <c:pt idx="563">
                  <c:v>0.15760431577528627</c:v>
                </c:pt>
                <c:pt idx="564">
                  <c:v>0.72519830943714525</c:v>
                </c:pt>
                <c:pt idx="565">
                  <c:v>0.29613397067226466</c:v>
                </c:pt>
                <c:pt idx="566">
                  <c:v>0.34785838412316678</c:v>
                </c:pt>
                <c:pt idx="567">
                  <c:v>0.4106142166135841</c:v>
                </c:pt>
                <c:pt idx="568">
                  <c:v>0.33437021958410162</c:v>
                </c:pt>
                <c:pt idx="569">
                  <c:v>0.25097041673545251</c:v>
                </c:pt>
                <c:pt idx="570">
                  <c:v>-2.05884724571971E-2</c:v>
                </c:pt>
                <c:pt idx="571">
                  <c:v>4.842416575081665E-2</c:v>
                </c:pt>
                <c:pt idx="572">
                  <c:v>9.2765390609178613E-2</c:v>
                </c:pt>
                <c:pt idx="573">
                  <c:v>7.1630513240993079E-2</c:v>
                </c:pt>
                <c:pt idx="574">
                  <c:v>0.39761789937822634</c:v>
                </c:pt>
                <c:pt idx="575">
                  <c:v>0.30245521394664732</c:v>
                </c:pt>
                <c:pt idx="576">
                  <c:v>0.39717900815944113</c:v>
                </c:pt>
                <c:pt idx="577">
                  <c:v>0.42143645451401657</c:v>
                </c:pt>
                <c:pt idx="578">
                  <c:v>0.16053528781232215</c:v>
                </c:pt>
                <c:pt idx="579">
                  <c:v>0.21303502976977007</c:v>
                </c:pt>
                <c:pt idx="580">
                  <c:v>0.54874077464406312</c:v>
                </c:pt>
                <c:pt idx="581">
                  <c:v>0.47429951166116263</c:v>
                </c:pt>
                <c:pt idx="582">
                  <c:v>0.29315555105838775</c:v>
                </c:pt>
                <c:pt idx="583">
                  <c:v>0.39223922068519579</c:v>
                </c:pt>
                <c:pt idx="584">
                  <c:v>0.29428544249105126</c:v>
                </c:pt>
                <c:pt idx="585">
                  <c:v>0.15292805535354945</c:v>
                </c:pt>
                <c:pt idx="586">
                  <c:v>0.20571047387275779</c:v>
                </c:pt>
                <c:pt idx="587">
                  <c:v>0.34084878027346222</c:v>
                </c:pt>
                <c:pt idx="588">
                  <c:v>0.4239984900246962</c:v>
                </c:pt>
                <c:pt idx="589">
                  <c:v>0.22592812687662087</c:v>
                </c:pt>
                <c:pt idx="590">
                  <c:v>0.20310136172667531</c:v>
                </c:pt>
                <c:pt idx="591">
                  <c:v>0.24841566218481081</c:v>
                </c:pt>
                <c:pt idx="592">
                  <c:v>0.60612601914272612</c:v>
                </c:pt>
                <c:pt idx="593">
                  <c:v>0.38583391212143142</c:v>
                </c:pt>
                <c:pt idx="594">
                  <c:v>0.18266463733697547</c:v>
                </c:pt>
                <c:pt idx="595">
                  <c:v>0.34612167592151755</c:v>
                </c:pt>
                <c:pt idx="596">
                  <c:v>0.50527775172929557</c:v>
                </c:pt>
                <c:pt idx="597">
                  <c:v>0.26823328429067217</c:v>
                </c:pt>
                <c:pt idx="598">
                  <c:v>0.44139414171786989</c:v>
                </c:pt>
                <c:pt idx="599">
                  <c:v>0.37403235461764756</c:v>
                </c:pt>
                <c:pt idx="600">
                  <c:v>0.48692081885790289</c:v>
                </c:pt>
                <c:pt idx="601">
                  <c:v>0.39934579656842578</c:v>
                </c:pt>
                <c:pt idx="602">
                  <c:v>0.40218545317788618</c:v>
                </c:pt>
                <c:pt idx="603">
                  <c:v>0.37981035548005454</c:v>
                </c:pt>
                <c:pt idx="604">
                  <c:v>0.62363933807483574</c:v>
                </c:pt>
                <c:pt idx="605">
                  <c:v>0.37051251220126086</c:v>
                </c:pt>
                <c:pt idx="606">
                  <c:v>0.42517331775557943</c:v>
                </c:pt>
                <c:pt idx="607">
                  <c:v>0.14732772370659777</c:v>
                </c:pt>
                <c:pt idx="608">
                  <c:v>0.31241617498669633</c:v>
                </c:pt>
                <c:pt idx="609">
                  <c:v>4.8068781335061123E-2</c:v>
                </c:pt>
                <c:pt idx="610">
                  <c:v>0.27567470146893724</c:v>
                </c:pt>
                <c:pt idx="611">
                  <c:v>0.20752314137202546</c:v>
                </c:pt>
                <c:pt idx="612">
                  <c:v>0.33809975741887982</c:v>
                </c:pt>
                <c:pt idx="613">
                  <c:v>0.4214926887283576</c:v>
                </c:pt>
                <c:pt idx="614">
                  <c:v>0.2009309824536139</c:v>
                </c:pt>
                <c:pt idx="615">
                  <c:v>7.8490213668736541E-2</c:v>
                </c:pt>
                <c:pt idx="616">
                  <c:v>0.31100228095539273</c:v>
                </c:pt>
                <c:pt idx="617">
                  <c:v>0.24992554728504335</c:v>
                </c:pt>
                <c:pt idx="618">
                  <c:v>0.23709916263618222</c:v>
                </c:pt>
                <c:pt idx="619">
                  <c:v>0.26638572878079009</c:v>
                </c:pt>
                <c:pt idx="620">
                  <c:v>0.19945595467198587</c:v>
                </c:pt>
                <c:pt idx="621">
                  <c:v>0.10184620665131149</c:v>
                </c:pt>
                <c:pt idx="622">
                  <c:v>0.38827446797509485</c:v>
                </c:pt>
                <c:pt idx="623">
                  <c:v>0.30280422149622171</c:v>
                </c:pt>
                <c:pt idx="624">
                  <c:v>0.12511277539012752</c:v>
                </c:pt>
                <c:pt idx="625">
                  <c:v>0.1754827002734303</c:v>
                </c:pt>
                <c:pt idx="626">
                  <c:v>0.13552507758558832</c:v>
                </c:pt>
                <c:pt idx="627">
                  <c:v>0.33552256925990542</c:v>
                </c:pt>
                <c:pt idx="628">
                  <c:v>0.24170215543797371</c:v>
                </c:pt>
                <c:pt idx="629">
                  <c:v>0.31504157074587774</c:v>
                </c:pt>
                <c:pt idx="630">
                  <c:v>0.15436085596538468</c:v>
                </c:pt>
                <c:pt idx="631">
                  <c:v>0.15238551761286956</c:v>
                </c:pt>
                <c:pt idx="632">
                  <c:v>0.34232180562486009</c:v>
                </c:pt>
                <c:pt idx="633">
                  <c:v>9.6748401597567715E-2</c:v>
                </c:pt>
                <c:pt idx="634">
                  <c:v>0.33471740294105701</c:v>
                </c:pt>
                <c:pt idx="635">
                  <c:v>0.18430992934694737</c:v>
                </c:pt>
                <c:pt idx="636">
                  <c:v>0.21958037673692435</c:v>
                </c:pt>
                <c:pt idx="637">
                  <c:v>0.41390388125681565</c:v>
                </c:pt>
                <c:pt idx="638">
                  <c:v>0.37173251088520959</c:v>
                </c:pt>
                <c:pt idx="639">
                  <c:v>2.7864696023100786E-2</c:v>
                </c:pt>
                <c:pt idx="640">
                  <c:v>0.34271612158793746</c:v>
                </c:pt>
                <c:pt idx="641">
                  <c:v>0.48972848617932085</c:v>
                </c:pt>
                <c:pt idx="642">
                  <c:v>0.32191022242031192</c:v>
                </c:pt>
                <c:pt idx="643">
                  <c:v>0.10495971462628959</c:v>
                </c:pt>
                <c:pt idx="644">
                  <c:v>0.21831005007793741</c:v>
                </c:pt>
                <c:pt idx="645">
                  <c:v>0.45604806068338727</c:v>
                </c:pt>
                <c:pt idx="646">
                  <c:v>7.4931242641892229E-2</c:v>
                </c:pt>
                <c:pt idx="647">
                  <c:v>9.8776013008688185E-2</c:v>
                </c:pt>
                <c:pt idx="648">
                  <c:v>0.3726682973112142</c:v>
                </c:pt>
                <c:pt idx="649">
                  <c:v>0.2972088036605231</c:v>
                </c:pt>
                <c:pt idx="650">
                  <c:v>0.39533150749696178</c:v>
                </c:pt>
                <c:pt idx="651">
                  <c:v>0.35181670246708413</c:v>
                </c:pt>
                <c:pt idx="652">
                  <c:v>8.0784815370303187E-2</c:v>
                </c:pt>
                <c:pt idx="653">
                  <c:v>0.23070318645733806</c:v>
                </c:pt>
                <c:pt idx="654">
                  <c:v>0.32589446721797494</c:v>
                </c:pt>
                <c:pt idx="655">
                  <c:v>0.24733891998975502</c:v>
                </c:pt>
                <c:pt idx="656">
                  <c:v>0.47437891049605646</c:v>
                </c:pt>
                <c:pt idx="657">
                  <c:v>0.39914307564470791</c:v>
                </c:pt>
                <c:pt idx="658">
                  <c:v>0.21290879900129223</c:v>
                </c:pt>
                <c:pt idx="659">
                  <c:v>0.30735393489446339</c:v>
                </c:pt>
                <c:pt idx="660">
                  <c:v>0.46262929178756906</c:v>
                </c:pt>
                <c:pt idx="661">
                  <c:v>0.23790159414720663</c:v>
                </c:pt>
                <c:pt idx="662">
                  <c:v>0.34286752729214648</c:v>
                </c:pt>
                <c:pt idx="663">
                  <c:v>0.35654202282342562</c:v>
                </c:pt>
                <c:pt idx="664">
                  <c:v>0.32890704635888418</c:v>
                </c:pt>
                <c:pt idx="665">
                  <c:v>0.26816969909472627</c:v>
                </c:pt>
                <c:pt idx="666">
                  <c:v>0.21104166417417197</c:v>
                </c:pt>
                <c:pt idx="667">
                  <c:v>0.22362503174168305</c:v>
                </c:pt>
                <c:pt idx="668">
                  <c:v>0.47200978199843807</c:v>
                </c:pt>
                <c:pt idx="669">
                  <c:v>0.36666908479100463</c:v>
                </c:pt>
                <c:pt idx="670">
                  <c:v>0.16727954739414508</c:v>
                </c:pt>
                <c:pt idx="671">
                  <c:v>0.31643165326499034</c:v>
                </c:pt>
                <c:pt idx="672">
                  <c:v>0.20908777209504992</c:v>
                </c:pt>
                <c:pt idx="673">
                  <c:v>0.39667750815788189</c:v>
                </c:pt>
                <c:pt idx="674">
                  <c:v>0.3027425507388351</c:v>
                </c:pt>
                <c:pt idx="675">
                  <c:v>0.20944015066200783</c:v>
                </c:pt>
                <c:pt idx="676">
                  <c:v>0.15033978522350991</c:v>
                </c:pt>
                <c:pt idx="677">
                  <c:v>0.22408132479121262</c:v>
                </c:pt>
                <c:pt idx="678">
                  <c:v>0.16559256057895136</c:v>
                </c:pt>
                <c:pt idx="679">
                  <c:v>0.27629333781362936</c:v>
                </c:pt>
                <c:pt idx="680">
                  <c:v>0.41775871827906003</c:v>
                </c:pt>
                <c:pt idx="681">
                  <c:v>0.36579874067869356</c:v>
                </c:pt>
                <c:pt idx="682">
                  <c:v>0.38486396736926426</c:v>
                </c:pt>
                <c:pt idx="683">
                  <c:v>0.2827645582674968</c:v>
                </c:pt>
                <c:pt idx="684">
                  <c:v>0.34342603344490752</c:v>
                </c:pt>
                <c:pt idx="685">
                  <c:v>0.28810459813381684</c:v>
                </c:pt>
                <c:pt idx="686">
                  <c:v>0.37560420786421989</c:v>
                </c:pt>
                <c:pt idx="687">
                  <c:v>0.23307401503708458</c:v>
                </c:pt>
                <c:pt idx="688">
                  <c:v>0.29836776566869405</c:v>
                </c:pt>
                <c:pt idx="689">
                  <c:v>0.32361040672564334</c:v>
                </c:pt>
                <c:pt idx="690">
                  <c:v>0.41083722468662143</c:v>
                </c:pt>
                <c:pt idx="691">
                  <c:v>0.26597196293261993</c:v>
                </c:pt>
                <c:pt idx="692">
                  <c:v>0.45346058715085685</c:v>
                </c:pt>
                <c:pt idx="693">
                  <c:v>0.25560288845494977</c:v>
                </c:pt>
                <c:pt idx="694">
                  <c:v>0.16403042827928352</c:v>
                </c:pt>
                <c:pt idx="695">
                  <c:v>0.29557954395178393</c:v>
                </c:pt>
                <c:pt idx="696">
                  <c:v>0.39962721306341259</c:v>
                </c:pt>
                <c:pt idx="697">
                  <c:v>0.26696317475293846</c:v>
                </c:pt>
                <c:pt idx="698">
                  <c:v>0.39842088045077306</c:v>
                </c:pt>
                <c:pt idx="699">
                  <c:v>0.30109569727925961</c:v>
                </c:pt>
                <c:pt idx="700">
                  <c:v>0.44305143989318074</c:v>
                </c:pt>
                <c:pt idx="701">
                  <c:v>0.31505162875498099</c:v>
                </c:pt>
                <c:pt idx="702">
                  <c:v>0.3129426775285537</c:v>
                </c:pt>
                <c:pt idx="703">
                  <c:v>0.13407534959926246</c:v>
                </c:pt>
                <c:pt idx="704">
                  <c:v>0.35376730218264424</c:v>
                </c:pt>
                <c:pt idx="705">
                  <c:v>0.12888194981188716</c:v>
                </c:pt>
                <c:pt idx="706">
                  <c:v>6.1511814693597615E-2</c:v>
                </c:pt>
                <c:pt idx="707">
                  <c:v>0.37244483353694102</c:v>
                </c:pt>
                <c:pt idx="708">
                  <c:v>0.1121075802091132</c:v>
                </c:pt>
                <c:pt idx="709">
                  <c:v>0.20008519275746248</c:v>
                </c:pt>
                <c:pt idx="710">
                  <c:v>0.23336342401962598</c:v>
                </c:pt>
                <c:pt idx="711">
                  <c:v>0.30296658421616413</c:v>
                </c:pt>
                <c:pt idx="712">
                  <c:v>0.38636715566697799</c:v>
                </c:pt>
                <c:pt idx="713">
                  <c:v>0.50640005934091792</c:v>
                </c:pt>
                <c:pt idx="714">
                  <c:v>0.22637235455644561</c:v>
                </c:pt>
                <c:pt idx="715">
                  <c:v>0.49878072620379088</c:v>
                </c:pt>
                <c:pt idx="716">
                  <c:v>0.31136248215074452</c:v>
                </c:pt>
                <c:pt idx="717">
                  <c:v>0.54957767792797652</c:v>
                </c:pt>
                <c:pt idx="718">
                  <c:v>8.2995265637351379E-2</c:v>
                </c:pt>
                <c:pt idx="719">
                  <c:v>0.37436119671549956</c:v>
                </c:pt>
                <c:pt idx="720">
                  <c:v>0.19379775909617428</c:v>
                </c:pt>
                <c:pt idx="721">
                  <c:v>0.1914543866931655</c:v>
                </c:pt>
                <c:pt idx="722">
                  <c:v>0.23674194500015946</c:v>
                </c:pt>
                <c:pt idx="723">
                  <c:v>0.40298848931521347</c:v>
                </c:pt>
                <c:pt idx="724">
                  <c:v>0.22186003275167132</c:v>
                </c:pt>
                <c:pt idx="725">
                  <c:v>0.26203378467476462</c:v>
                </c:pt>
                <c:pt idx="726">
                  <c:v>0.32611367669347202</c:v>
                </c:pt>
                <c:pt idx="727">
                  <c:v>0.41260660510392672</c:v>
                </c:pt>
                <c:pt idx="728">
                  <c:v>0.30053536076621995</c:v>
                </c:pt>
                <c:pt idx="729">
                  <c:v>0.28351711563702764</c:v>
                </c:pt>
                <c:pt idx="730">
                  <c:v>0.30553701960425322</c:v>
                </c:pt>
                <c:pt idx="731">
                  <c:v>0.36345313036751553</c:v>
                </c:pt>
                <c:pt idx="732">
                  <c:v>0.30715931606674646</c:v>
                </c:pt>
                <c:pt idx="733">
                  <c:v>0.120337031390695</c:v>
                </c:pt>
                <c:pt idx="734">
                  <c:v>0.40853161761270551</c:v>
                </c:pt>
                <c:pt idx="735">
                  <c:v>0.33849066542970313</c:v>
                </c:pt>
                <c:pt idx="736">
                  <c:v>0.17043294818600194</c:v>
                </c:pt>
                <c:pt idx="737">
                  <c:v>0.29753270250709041</c:v>
                </c:pt>
                <c:pt idx="738">
                  <c:v>0.28561879104939675</c:v>
                </c:pt>
                <c:pt idx="739">
                  <c:v>0.24727485531612567</c:v>
                </c:pt>
                <c:pt idx="740">
                  <c:v>0.20221035163748316</c:v>
                </c:pt>
                <c:pt idx="741">
                  <c:v>0.37658024856322747</c:v>
                </c:pt>
                <c:pt idx="742">
                  <c:v>0.41541612618842283</c:v>
                </c:pt>
                <c:pt idx="743">
                  <c:v>0.3318795266555768</c:v>
                </c:pt>
                <c:pt idx="744">
                  <c:v>0.46894360981455091</c:v>
                </c:pt>
                <c:pt idx="745">
                  <c:v>0.37490370548321855</c:v>
                </c:pt>
                <c:pt idx="746">
                  <c:v>0.17475617597332213</c:v>
                </c:pt>
                <c:pt idx="747">
                  <c:v>0.27350196686187578</c:v>
                </c:pt>
                <c:pt idx="748">
                  <c:v>0.30811283670442996</c:v>
                </c:pt>
                <c:pt idx="749">
                  <c:v>0.25143878369646266</c:v>
                </c:pt>
                <c:pt idx="750">
                  <c:v>0.2585014574995555</c:v>
                </c:pt>
                <c:pt idx="751">
                  <c:v>0.40639634779850292</c:v>
                </c:pt>
                <c:pt idx="752">
                  <c:v>0.32203527044807168</c:v>
                </c:pt>
                <c:pt idx="753">
                  <c:v>0.33373947294002654</c:v>
                </c:pt>
                <c:pt idx="754">
                  <c:v>0.27520048100921984</c:v>
                </c:pt>
                <c:pt idx="755">
                  <c:v>0.24418764482504915</c:v>
                </c:pt>
                <c:pt idx="756">
                  <c:v>0.25547558844232476</c:v>
                </c:pt>
                <c:pt idx="757">
                  <c:v>0.43055184679091524</c:v>
                </c:pt>
                <c:pt idx="758">
                  <c:v>0.23460485869028469</c:v>
                </c:pt>
                <c:pt idx="759">
                  <c:v>0.31038201349615252</c:v>
                </c:pt>
                <c:pt idx="760">
                  <c:v>0.21489514258338685</c:v>
                </c:pt>
                <c:pt idx="761">
                  <c:v>0.32556828451598763</c:v>
                </c:pt>
                <c:pt idx="762">
                  <c:v>0.39912982540691894</c:v>
                </c:pt>
                <c:pt idx="763">
                  <c:v>0.47989333170753268</c:v>
                </c:pt>
                <c:pt idx="764">
                  <c:v>0.25794460738402597</c:v>
                </c:pt>
                <c:pt idx="765">
                  <c:v>0.12778589686070116</c:v>
                </c:pt>
                <c:pt idx="766">
                  <c:v>0.28702438103525935</c:v>
                </c:pt>
                <c:pt idx="767">
                  <c:v>0.44326091486796404</c:v>
                </c:pt>
                <c:pt idx="768">
                  <c:v>0.21542565753930079</c:v>
                </c:pt>
                <c:pt idx="769">
                  <c:v>0.26841407837524861</c:v>
                </c:pt>
                <c:pt idx="770">
                  <c:v>0.2476128517451737</c:v>
                </c:pt>
                <c:pt idx="771">
                  <c:v>0.25933122504837813</c:v>
                </c:pt>
                <c:pt idx="772">
                  <c:v>0.38982510339844356</c:v>
                </c:pt>
                <c:pt idx="773">
                  <c:v>0.46035382893374061</c:v>
                </c:pt>
                <c:pt idx="774">
                  <c:v>0.48922581464904635</c:v>
                </c:pt>
                <c:pt idx="775">
                  <c:v>0.27677217283618583</c:v>
                </c:pt>
                <c:pt idx="776">
                  <c:v>0.22985490490734928</c:v>
                </c:pt>
                <c:pt idx="777">
                  <c:v>0.36341410454159367</c:v>
                </c:pt>
                <c:pt idx="778">
                  <c:v>0.30277764367461735</c:v>
                </c:pt>
                <c:pt idx="779">
                  <c:v>0.38103832207315691</c:v>
                </c:pt>
                <c:pt idx="780">
                  <c:v>0.40237171896316415</c:v>
                </c:pt>
                <c:pt idx="781">
                  <c:v>0.26189019244850298</c:v>
                </c:pt>
                <c:pt idx="782">
                  <c:v>0.41888939055520363</c:v>
                </c:pt>
                <c:pt idx="783">
                  <c:v>0.31693354758434844</c:v>
                </c:pt>
                <c:pt idx="784">
                  <c:v>0.35343605664504385</c:v>
                </c:pt>
                <c:pt idx="785">
                  <c:v>0.27445780195298192</c:v>
                </c:pt>
                <c:pt idx="786">
                  <c:v>0.40273120541204388</c:v>
                </c:pt>
                <c:pt idx="787">
                  <c:v>0.31413682791201863</c:v>
                </c:pt>
                <c:pt idx="788">
                  <c:v>0.19971536038938076</c:v>
                </c:pt>
                <c:pt idx="789">
                  <c:v>0.42999928440336632</c:v>
                </c:pt>
                <c:pt idx="790">
                  <c:v>0.32291974836450071</c:v>
                </c:pt>
                <c:pt idx="791">
                  <c:v>0.31976148763000439</c:v>
                </c:pt>
                <c:pt idx="792">
                  <c:v>0.35034896474952387</c:v>
                </c:pt>
                <c:pt idx="793">
                  <c:v>0.29968761268355798</c:v>
                </c:pt>
                <c:pt idx="794">
                  <c:v>0.2699130999399228</c:v>
                </c:pt>
                <c:pt idx="795">
                  <c:v>0.12480871730483148</c:v>
                </c:pt>
                <c:pt idx="796">
                  <c:v>0.30638866102953349</c:v>
                </c:pt>
                <c:pt idx="797">
                  <c:v>0.39937478096001822</c:v>
                </c:pt>
                <c:pt idx="798">
                  <c:v>0.32188729003994043</c:v>
                </c:pt>
                <c:pt idx="799">
                  <c:v>0.31132811884947154</c:v>
                </c:pt>
                <c:pt idx="800">
                  <c:v>0.24597686234873783</c:v>
                </c:pt>
                <c:pt idx="801">
                  <c:v>0.31241525422522964</c:v>
                </c:pt>
                <c:pt idx="802">
                  <c:v>0.36755735161813913</c:v>
                </c:pt>
                <c:pt idx="803">
                  <c:v>0.36321036614435576</c:v>
                </c:pt>
                <c:pt idx="804">
                  <c:v>0.44299487736110771</c:v>
                </c:pt>
                <c:pt idx="805">
                  <c:v>0.39388590796752465</c:v>
                </c:pt>
                <c:pt idx="806">
                  <c:v>0.36049134715652642</c:v>
                </c:pt>
                <c:pt idx="807">
                  <c:v>0.34584145436332997</c:v>
                </c:pt>
                <c:pt idx="808">
                  <c:v>0.36986506274590658</c:v>
                </c:pt>
                <c:pt idx="809">
                  <c:v>0.2597556029874632</c:v>
                </c:pt>
                <c:pt idx="810">
                  <c:v>0.2612517372025443</c:v>
                </c:pt>
                <c:pt idx="811">
                  <c:v>0.3683674673482879</c:v>
                </c:pt>
                <c:pt idx="812">
                  <c:v>0.23353276749531901</c:v>
                </c:pt>
                <c:pt idx="813">
                  <c:v>0.33252657337825425</c:v>
                </c:pt>
                <c:pt idx="814">
                  <c:v>0.27865937130751683</c:v>
                </c:pt>
                <c:pt idx="815">
                  <c:v>0.29002168241038828</c:v>
                </c:pt>
                <c:pt idx="816">
                  <c:v>0.30345084370906156</c:v>
                </c:pt>
                <c:pt idx="817">
                  <c:v>0.30027021562774453</c:v>
                </c:pt>
                <c:pt idx="818">
                  <c:v>0.34173293217402073</c:v>
                </c:pt>
                <c:pt idx="819">
                  <c:v>0.41511381254798502</c:v>
                </c:pt>
                <c:pt idx="820">
                  <c:v>0.32191064678973247</c:v>
                </c:pt>
                <c:pt idx="821">
                  <c:v>0.33282247948107369</c:v>
                </c:pt>
                <c:pt idx="822">
                  <c:v>0.38790274544017467</c:v>
                </c:pt>
                <c:pt idx="823">
                  <c:v>0.24591479525546209</c:v>
                </c:pt>
                <c:pt idx="824">
                  <c:v>0.34123677841492472</c:v>
                </c:pt>
                <c:pt idx="825">
                  <c:v>0.36704606229900671</c:v>
                </c:pt>
                <c:pt idx="826">
                  <c:v>0.42170554884010603</c:v>
                </c:pt>
                <c:pt idx="827">
                  <c:v>0.41759873757596822</c:v>
                </c:pt>
                <c:pt idx="828">
                  <c:v>0.32903492642235233</c:v>
                </c:pt>
                <c:pt idx="829">
                  <c:v>0.3329585291810504</c:v>
                </c:pt>
                <c:pt idx="830">
                  <c:v>0.21367267591546771</c:v>
                </c:pt>
                <c:pt idx="831">
                  <c:v>0.26159263712414615</c:v>
                </c:pt>
                <c:pt idx="832">
                  <c:v>0.34288131460691235</c:v>
                </c:pt>
                <c:pt idx="833">
                  <c:v>0.39133315354937293</c:v>
                </c:pt>
                <c:pt idx="834">
                  <c:v>0.22286322128789501</c:v>
                </c:pt>
                <c:pt idx="835">
                  <c:v>0.32485441571630269</c:v>
                </c:pt>
                <c:pt idx="836">
                  <c:v>0.42520413884373115</c:v>
                </c:pt>
                <c:pt idx="837">
                  <c:v>0.42222384114864508</c:v>
                </c:pt>
                <c:pt idx="838">
                  <c:v>0.36497535434948614</c:v>
                </c:pt>
                <c:pt idx="839">
                  <c:v>0.38647654461154213</c:v>
                </c:pt>
                <c:pt idx="840">
                  <c:v>0.33789973638796267</c:v>
                </c:pt>
                <c:pt idx="841">
                  <c:v>0.29917768477281365</c:v>
                </c:pt>
                <c:pt idx="842">
                  <c:v>0.37006751242301511</c:v>
                </c:pt>
                <c:pt idx="843">
                  <c:v>0.3228875837047106</c:v>
                </c:pt>
                <c:pt idx="844">
                  <c:v>0.3307381493388673</c:v>
                </c:pt>
                <c:pt idx="845">
                  <c:v>0.42745034472629834</c:v>
                </c:pt>
                <c:pt idx="846">
                  <c:v>0.46816023540833085</c:v>
                </c:pt>
                <c:pt idx="847">
                  <c:v>0.369505762831429</c:v>
                </c:pt>
                <c:pt idx="848">
                  <c:v>0.28429209744212908</c:v>
                </c:pt>
                <c:pt idx="849">
                  <c:v>0.41387362731666089</c:v>
                </c:pt>
                <c:pt idx="850">
                  <c:v>0.30198067538126716</c:v>
                </c:pt>
                <c:pt idx="851">
                  <c:v>0.43887243451032781</c:v>
                </c:pt>
                <c:pt idx="852">
                  <c:v>0.27721920979635489</c:v>
                </c:pt>
                <c:pt idx="853">
                  <c:v>0.36291010032267246</c:v>
                </c:pt>
                <c:pt idx="854">
                  <c:v>0.48459084620878817</c:v>
                </c:pt>
                <c:pt idx="855">
                  <c:v>0.33930757949610502</c:v>
                </c:pt>
                <c:pt idx="856">
                  <c:v>0.32160523420573389</c:v>
                </c:pt>
                <c:pt idx="857">
                  <c:v>0.33325027437714322</c:v>
                </c:pt>
                <c:pt idx="858">
                  <c:v>0.45423367373303081</c:v>
                </c:pt>
                <c:pt idx="859">
                  <c:v>0.34087713488811927</c:v>
                </c:pt>
                <c:pt idx="860">
                  <c:v>0.39255840850421347</c:v>
                </c:pt>
                <c:pt idx="861">
                  <c:v>0.26277597069304431</c:v>
                </c:pt>
                <c:pt idx="862">
                  <c:v>0.494869569542357</c:v>
                </c:pt>
                <c:pt idx="863">
                  <c:v>0.4518525592956219</c:v>
                </c:pt>
                <c:pt idx="864">
                  <c:v>0.35903045825449836</c:v>
                </c:pt>
                <c:pt idx="865">
                  <c:v>0.50498656380929741</c:v>
                </c:pt>
                <c:pt idx="866">
                  <c:v>0.33700979619681065</c:v>
                </c:pt>
                <c:pt idx="867">
                  <c:v>0.45593494157305331</c:v>
                </c:pt>
                <c:pt idx="868">
                  <c:v>0.3411681344336413</c:v>
                </c:pt>
                <c:pt idx="869">
                  <c:v>0.31809951409828552</c:v>
                </c:pt>
                <c:pt idx="870">
                  <c:v>0.27166375872483256</c:v>
                </c:pt>
                <c:pt idx="871">
                  <c:v>0.44060488490636468</c:v>
                </c:pt>
                <c:pt idx="872">
                  <c:v>0.28458812033038916</c:v>
                </c:pt>
                <c:pt idx="873">
                  <c:v>0.30338238672631296</c:v>
                </c:pt>
                <c:pt idx="874">
                  <c:v>0.39411655252407241</c:v>
                </c:pt>
                <c:pt idx="875">
                  <c:v>0.3577989299888284</c:v>
                </c:pt>
                <c:pt idx="876">
                  <c:v>0.34344038238097579</c:v>
                </c:pt>
                <c:pt idx="877">
                  <c:v>0.36259990248299706</c:v>
                </c:pt>
                <c:pt idx="878">
                  <c:v>0.34990729922357861</c:v>
                </c:pt>
                <c:pt idx="879">
                  <c:v>0.35836576170627737</c:v>
                </c:pt>
                <c:pt idx="880">
                  <c:v>0.36084228931028783</c:v>
                </c:pt>
                <c:pt idx="881">
                  <c:v>0.40089071609862542</c:v>
                </c:pt>
                <c:pt idx="882">
                  <c:v>0.35932570391303942</c:v>
                </c:pt>
                <c:pt idx="883">
                  <c:v>0.33859411313475346</c:v>
                </c:pt>
                <c:pt idx="884">
                  <c:v>0.32109253603928684</c:v>
                </c:pt>
                <c:pt idx="885">
                  <c:v>0.25853250592748128</c:v>
                </c:pt>
                <c:pt idx="886">
                  <c:v>0.31770386540308643</c:v>
                </c:pt>
                <c:pt idx="887">
                  <c:v>0.38818642062525932</c:v>
                </c:pt>
                <c:pt idx="888">
                  <c:v>0.24265785478474902</c:v>
                </c:pt>
                <c:pt idx="889">
                  <c:v>0.37060277533018959</c:v>
                </c:pt>
                <c:pt idx="890">
                  <c:v>0.42721659909941118</c:v>
                </c:pt>
                <c:pt idx="891">
                  <c:v>0.50697966039963394</c:v>
                </c:pt>
                <c:pt idx="892">
                  <c:v>0.31464011087723065</c:v>
                </c:pt>
                <c:pt idx="893">
                  <c:v>0.39095530950337587</c:v>
                </c:pt>
                <c:pt idx="894">
                  <c:v>0.27657203478247122</c:v>
                </c:pt>
                <c:pt idx="895">
                  <c:v>0.34984185677828555</c:v>
                </c:pt>
                <c:pt idx="896">
                  <c:v>0.38357899725053712</c:v>
                </c:pt>
                <c:pt idx="897">
                  <c:v>0.42862890768728268</c:v>
                </c:pt>
                <c:pt idx="898">
                  <c:v>0.45570577979114035</c:v>
                </c:pt>
                <c:pt idx="899">
                  <c:v>0.29773615182391239</c:v>
                </c:pt>
                <c:pt idx="900">
                  <c:v>0.31861648104733681</c:v>
                </c:pt>
                <c:pt idx="901">
                  <c:v>0.42057489084276223</c:v>
                </c:pt>
                <c:pt idx="902">
                  <c:v>0.38691927746811672</c:v>
                </c:pt>
                <c:pt idx="903">
                  <c:v>0.29002241238213416</c:v>
                </c:pt>
                <c:pt idx="904">
                  <c:v>0.46865237300095175</c:v>
                </c:pt>
                <c:pt idx="905">
                  <c:v>0.26599058685655008</c:v>
                </c:pt>
                <c:pt idx="906">
                  <c:v>0.39218471897754303</c:v>
                </c:pt>
                <c:pt idx="907">
                  <c:v>0.47057054812963517</c:v>
                </c:pt>
                <c:pt idx="908">
                  <c:v>0.44675176086881108</c:v>
                </c:pt>
                <c:pt idx="909">
                  <c:v>0.39054853645369136</c:v>
                </c:pt>
                <c:pt idx="910">
                  <c:v>0.43228709085368688</c:v>
                </c:pt>
                <c:pt idx="911">
                  <c:v>0.360329202001404</c:v>
                </c:pt>
                <c:pt idx="912">
                  <c:v>0.40781320616704575</c:v>
                </c:pt>
                <c:pt idx="913">
                  <c:v>0.44866996700675849</c:v>
                </c:pt>
                <c:pt idx="914">
                  <c:v>0.41394397706831249</c:v>
                </c:pt>
                <c:pt idx="915">
                  <c:v>0.37695825468801536</c:v>
                </c:pt>
                <c:pt idx="916">
                  <c:v>0.40485811824515139</c:v>
                </c:pt>
                <c:pt idx="917">
                  <c:v>0.31377124779641713</c:v>
                </c:pt>
                <c:pt idx="918">
                  <c:v>0.38388742165770773</c:v>
                </c:pt>
                <c:pt idx="919">
                  <c:v>0.23422546761389385</c:v>
                </c:pt>
                <c:pt idx="920">
                  <c:v>0.43998438717098359</c:v>
                </c:pt>
                <c:pt idx="921">
                  <c:v>0.38512919664829987</c:v>
                </c:pt>
                <c:pt idx="922">
                  <c:v>0.39512462836142254</c:v>
                </c:pt>
                <c:pt idx="923">
                  <c:v>0.33873652376416952</c:v>
                </c:pt>
                <c:pt idx="924">
                  <c:v>0.33112009584687147</c:v>
                </c:pt>
                <c:pt idx="925">
                  <c:v>0.31936413546217635</c:v>
                </c:pt>
                <c:pt idx="926">
                  <c:v>0.37649924771305443</c:v>
                </c:pt>
                <c:pt idx="927">
                  <c:v>0.3168605432526248</c:v>
                </c:pt>
                <c:pt idx="928">
                  <c:v>0.34897190103172787</c:v>
                </c:pt>
                <c:pt idx="929">
                  <c:v>0.38930205058654072</c:v>
                </c:pt>
                <c:pt idx="930">
                  <c:v>0.32475260268433681</c:v>
                </c:pt>
                <c:pt idx="931">
                  <c:v>0.44199160167099644</c:v>
                </c:pt>
                <c:pt idx="932">
                  <c:v>0.26119249025792152</c:v>
                </c:pt>
                <c:pt idx="933">
                  <c:v>0.45654089362178912</c:v>
                </c:pt>
                <c:pt idx="934">
                  <c:v>0.41445854813356386</c:v>
                </c:pt>
                <c:pt idx="935">
                  <c:v>0.41603389906661187</c:v>
                </c:pt>
                <c:pt idx="936">
                  <c:v>0.336277583461917</c:v>
                </c:pt>
                <c:pt idx="937">
                  <c:v>0.39798437154729671</c:v>
                </c:pt>
                <c:pt idx="938">
                  <c:v>0.39214577269140721</c:v>
                </c:pt>
                <c:pt idx="939">
                  <c:v>0.36058511306621149</c:v>
                </c:pt>
                <c:pt idx="940">
                  <c:v>0.42891415404581179</c:v>
                </c:pt>
                <c:pt idx="941">
                  <c:v>0.36961526499173764</c:v>
                </c:pt>
                <c:pt idx="942">
                  <c:v>0.37162457513542591</c:v>
                </c:pt>
                <c:pt idx="943">
                  <c:v>0.36193548782761048</c:v>
                </c:pt>
                <c:pt idx="944">
                  <c:v>0.35047714842894145</c:v>
                </c:pt>
                <c:pt idx="945">
                  <c:v>0.43360871283209984</c:v>
                </c:pt>
                <c:pt idx="946">
                  <c:v>0.47349070293380374</c:v>
                </c:pt>
                <c:pt idx="947">
                  <c:v>0.40850717588823565</c:v>
                </c:pt>
                <c:pt idx="948">
                  <c:v>0.38860800814359531</c:v>
                </c:pt>
                <c:pt idx="949">
                  <c:v>0.36111867019595745</c:v>
                </c:pt>
                <c:pt idx="950">
                  <c:v>0.3961388072497658</c:v>
                </c:pt>
                <c:pt idx="951">
                  <c:v>0.30490410145393093</c:v>
                </c:pt>
                <c:pt idx="952">
                  <c:v>0.34133628426152796</c:v>
                </c:pt>
                <c:pt idx="953">
                  <c:v>0.379927777682879</c:v>
                </c:pt>
                <c:pt idx="954">
                  <c:v>0.32086035722300887</c:v>
                </c:pt>
                <c:pt idx="955">
                  <c:v>0.38442524001177075</c:v>
                </c:pt>
                <c:pt idx="956">
                  <c:v>0.36317357560220659</c:v>
                </c:pt>
                <c:pt idx="957">
                  <c:v>0.47506270786908339</c:v>
                </c:pt>
                <c:pt idx="958">
                  <c:v>0.36052376118823803</c:v>
                </c:pt>
                <c:pt idx="959">
                  <c:v>0.33924666290463068</c:v>
                </c:pt>
                <c:pt idx="960">
                  <c:v>0.40477786566936685</c:v>
                </c:pt>
                <c:pt idx="961">
                  <c:v>0.46879931442219375</c:v>
                </c:pt>
                <c:pt idx="962">
                  <c:v>0.41027869112190624</c:v>
                </c:pt>
                <c:pt idx="963">
                  <c:v>0.49676637747035857</c:v>
                </c:pt>
                <c:pt idx="964">
                  <c:v>0.33683549438438692</c:v>
                </c:pt>
                <c:pt idx="965">
                  <c:v>0.3690168948981144</c:v>
                </c:pt>
                <c:pt idx="966">
                  <c:v>0.35029599936669747</c:v>
                </c:pt>
                <c:pt idx="967">
                  <c:v>0.40357438207788032</c:v>
                </c:pt>
                <c:pt idx="968">
                  <c:v>0.42285238499520439</c:v>
                </c:pt>
                <c:pt idx="969">
                  <c:v>0.42773218919860179</c:v>
                </c:pt>
                <c:pt idx="970">
                  <c:v>0.38923023810778129</c:v>
                </c:pt>
                <c:pt idx="971">
                  <c:v>0.47388752137991685</c:v>
                </c:pt>
                <c:pt idx="972">
                  <c:v>0.36330726421942766</c:v>
                </c:pt>
                <c:pt idx="973">
                  <c:v>0.40585521709091493</c:v>
                </c:pt>
                <c:pt idx="974">
                  <c:v>0.48080878583186448</c:v>
                </c:pt>
                <c:pt idx="975">
                  <c:v>0.37841717859524027</c:v>
                </c:pt>
                <c:pt idx="976">
                  <c:v>0.40064512891088361</c:v>
                </c:pt>
                <c:pt idx="977">
                  <c:v>0.39106349984097855</c:v>
                </c:pt>
                <c:pt idx="978">
                  <c:v>0.39895958295690737</c:v>
                </c:pt>
                <c:pt idx="979">
                  <c:v>0.43427606451147366</c:v>
                </c:pt>
                <c:pt idx="980">
                  <c:v>0.38353190360912592</c:v>
                </c:pt>
                <c:pt idx="981">
                  <c:v>0.34957767899536341</c:v>
                </c:pt>
                <c:pt idx="982">
                  <c:v>0.41570727553205733</c:v>
                </c:pt>
                <c:pt idx="983">
                  <c:v>0.48527063110019963</c:v>
                </c:pt>
                <c:pt idx="984">
                  <c:v>0.40550122954083384</c:v>
                </c:pt>
                <c:pt idx="985">
                  <c:v>0.34003286587497189</c:v>
                </c:pt>
                <c:pt idx="986">
                  <c:v>0.40558726722293076</c:v>
                </c:pt>
                <c:pt idx="987">
                  <c:v>0.51997357839886249</c:v>
                </c:pt>
                <c:pt idx="988">
                  <c:v>0.37488151907830886</c:v>
                </c:pt>
                <c:pt idx="989">
                  <c:v>0.43803219029002632</c:v>
                </c:pt>
                <c:pt idx="990">
                  <c:v>0.40044678270687589</c:v>
                </c:pt>
                <c:pt idx="991">
                  <c:v>0.44216200092749963</c:v>
                </c:pt>
                <c:pt idx="992">
                  <c:v>0.45580282593998622</c:v>
                </c:pt>
                <c:pt idx="993">
                  <c:v>0.42781496183331513</c:v>
                </c:pt>
                <c:pt idx="994">
                  <c:v>0.40282472049161544</c:v>
                </c:pt>
                <c:pt idx="995">
                  <c:v>0.40603332612079523</c:v>
                </c:pt>
                <c:pt idx="996">
                  <c:v>0.40424422078647698</c:v>
                </c:pt>
                <c:pt idx="997">
                  <c:v>0.36113163261354042</c:v>
                </c:pt>
                <c:pt idx="998">
                  <c:v>0.41854750911440197</c:v>
                </c:pt>
                <c:pt idx="999">
                  <c:v>0.39392281992174205</c:v>
                </c:pt>
                <c:pt idx="1000">
                  <c:v>0.41344014560321662</c:v>
                </c:pt>
                <c:pt idx="1001">
                  <c:v>0.43058640706719764</c:v>
                </c:pt>
                <c:pt idx="1002">
                  <c:v>0.3880162811407426</c:v>
                </c:pt>
                <c:pt idx="1003">
                  <c:v>0.41491198880785729</c:v>
                </c:pt>
                <c:pt idx="1004">
                  <c:v>0.41344904972529434</c:v>
                </c:pt>
                <c:pt idx="1005">
                  <c:v>0.38889115570706179</c:v>
                </c:pt>
                <c:pt idx="1006">
                  <c:v>0.42892655859685552</c:v>
                </c:pt>
                <c:pt idx="1007">
                  <c:v>0.36970629140176164</c:v>
                </c:pt>
                <c:pt idx="1008">
                  <c:v>0.43841599386995278</c:v>
                </c:pt>
                <c:pt idx="1009">
                  <c:v>0.36692552813284729</c:v>
                </c:pt>
                <c:pt idx="1010">
                  <c:v>0.47360621419080617</c:v>
                </c:pt>
                <c:pt idx="1011">
                  <c:v>0.4589566515642276</c:v>
                </c:pt>
                <c:pt idx="1012">
                  <c:v>0.46311274373063094</c:v>
                </c:pt>
                <c:pt idx="1013">
                  <c:v>0.4596481465333469</c:v>
                </c:pt>
                <c:pt idx="1014">
                  <c:v>0.37451487695372304</c:v>
                </c:pt>
                <c:pt idx="1015">
                  <c:v>0.44590527278359299</c:v>
                </c:pt>
                <c:pt idx="1016">
                  <c:v>0.40249782620102037</c:v>
                </c:pt>
                <c:pt idx="1017">
                  <c:v>0.42273248975407168</c:v>
                </c:pt>
                <c:pt idx="1018">
                  <c:v>0.46797463625613051</c:v>
                </c:pt>
                <c:pt idx="1019">
                  <c:v>0.44192571580338824</c:v>
                </c:pt>
                <c:pt idx="1020">
                  <c:v>0.33685468844026512</c:v>
                </c:pt>
                <c:pt idx="1021">
                  <c:v>0.41894639765699321</c:v>
                </c:pt>
                <c:pt idx="1022">
                  <c:v>0.4576067347295355</c:v>
                </c:pt>
                <c:pt idx="1023">
                  <c:v>0.42623981770487318</c:v>
                </c:pt>
                <c:pt idx="1024">
                  <c:v>0.41847426289796225</c:v>
                </c:pt>
                <c:pt idx="1025">
                  <c:v>0.44359559026481848</c:v>
                </c:pt>
                <c:pt idx="1026">
                  <c:v>0.5247480475856614</c:v>
                </c:pt>
                <c:pt idx="1027">
                  <c:v>0.3585936784181481</c:v>
                </c:pt>
                <c:pt idx="1028">
                  <c:v>0.44255727650571569</c:v>
                </c:pt>
                <c:pt idx="1029">
                  <c:v>0.43456723687425691</c:v>
                </c:pt>
                <c:pt idx="1030">
                  <c:v>0.39017729914992433</c:v>
                </c:pt>
                <c:pt idx="1031">
                  <c:v>0.38224915755512578</c:v>
                </c:pt>
                <c:pt idx="1032">
                  <c:v>0.43611243244395265</c:v>
                </c:pt>
                <c:pt idx="1033">
                  <c:v>0.40310986632340612</c:v>
                </c:pt>
                <c:pt idx="1034">
                  <c:v>0.31359879110600136</c:v>
                </c:pt>
                <c:pt idx="1035">
                  <c:v>0.38058327196747288</c:v>
                </c:pt>
                <c:pt idx="1036">
                  <c:v>0.35499509750421082</c:v>
                </c:pt>
                <c:pt idx="1037">
                  <c:v>0.4361271111888409</c:v>
                </c:pt>
                <c:pt idx="1038">
                  <c:v>0.42347446696904401</c:v>
                </c:pt>
                <c:pt idx="1039">
                  <c:v>0.38479178661048136</c:v>
                </c:pt>
                <c:pt idx="1040">
                  <c:v>0.45907286345927978</c:v>
                </c:pt>
                <c:pt idx="1041">
                  <c:v>0.35620282945299908</c:v>
                </c:pt>
                <c:pt idx="1042">
                  <c:v>0.37221123532170647</c:v>
                </c:pt>
                <c:pt idx="1043">
                  <c:v>0.35257666096967188</c:v>
                </c:pt>
                <c:pt idx="1044">
                  <c:v>0.37562487404203088</c:v>
                </c:pt>
                <c:pt idx="1045">
                  <c:v>0.44057637531530447</c:v>
                </c:pt>
                <c:pt idx="1046">
                  <c:v>0.48497438097321904</c:v>
                </c:pt>
                <c:pt idx="1047">
                  <c:v>0.44326786568547277</c:v>
                </c:pt>
                <c:pt idx="1048">
                  <c:v>0.39522054073129514</c:v>
                </c:pt>
                <c:pt idx="1049">
                  <c:v>0.39079733103605041</c:v>
                </c:pt>
                <c:pt idx="1050">
                  <c:v>0.40498606959920463</c:v>
                </c:pt>
                <c:pt idx="1051">
                  <c:v>0.43866774893256394</c:v>
                </c:pt>
                <c:pt idx="1052">
                  <c:v>0.4469536594151679</c:v>
                </c:pt>
                <c:pt idx="1053">
                  <c:v>0.31596495715874767</c:v>
                </c:pt>
                <c:pt idx="1054">
                  <c:v>0.47416278302861775</c:v>
                </c:pt>
                <c:pt idx="1055">
                  <c:v>0.43584789390462819</c:v>
                </c:pt>
                <c:pt idx="1056">
                  <c:v>0.49233711599830693</c:v>
                </c:pt>
                <c:pt idx="1057">
                  <c:v>0.45795129574828258</c:v>
                </c:pt>
                <c:pt idx="1058">
                  <c:v>0.44865586764118948</c:v>
                </c:pt>
                <c:pt idx="1059">
                  <c:v>0.38293600368677311</c:v>
                </c:pt>
                <c:pt idx="1060">
                  <c:v>0.48301209325379563</c:v>
                </c:pt>
                <c:pt idx="1061">
                  <c:v>0.46422445077414087</c:v>
                </c:pt>
                <c:pt idx="1062">
                  <c:v>0.46454890462255433</c:v>
                </c:pt>
                <c:pt idx="1063">
                  <c:v>0.40356030009373794</c:v>
                </c:pt>
                <c:pt idx="1064">
                  <c:v>0.40618774803627283</c:v>
                </c:pt>
                <c:pt idx="1065">
                  <c:v>0.37468048036471824</c:v>
                </c:pt>
                <c:pt idx="1066">
                  <c:v>0.38622106914343329</c:v>
                </c:pt>
                <c:pt idx="1067">
                  <c:v>0.44699522570240757</c:v>
                </c:pt>
                <c:pt idx="1068">
                  <c:v>0.4511661254089866</c:v>
                </c:pt>
                <c:pt idx="1069">
                  <c:v>0.35928556473463169</c:v>
                </c:pt>
                <c:pt idx="1070">
                  <c:v>0.39007084922628732</c:v>
                </c:pt>
                <c:pt idx="1071">
                  <c:v>0.33731626304409351</c:v>
                </c:pt>
                <c:pt idx="1072">
                  <c:v>0.41938986133131778</c:v>
                </c:pt>
                <c:pt idx="1073">
                  <c:v>0.44830694289147788</c:v>
                </c:pt>
                <c:pt idx="1074">
                  <c:v>0.33238512895817002</c:v>
                </c:pt>
                <c:pt idx="1075">
                  <c:v>0.37342331505354831</c:v>
                </c:pt>
                <c:pt idx="1076">
                  <c:v>0.32919149772145634</c:v>
                </c:pt>
                <c:pt idx="1077">
                  <c:v>0.39145107234516835</c:v>
                </c:pt>
                <c:pt idx="1078">
                  <c:v>0.42051321935921498</c:v>
                </c:pt>
                <c:pt idx="1079">
                  <c:v>0.42551891950964699</c:v>
                </c:pt>
                <c:pt idx="1080">
                  <c:v>0.45571471049091322</c:v>
                </c:pt>
                <c:pt idx="1081">
                  <c:v>0.44578320583235181</c:v>
                </c:pt>
                <c:pt idx="1082">
                  <c:v>0.39277152277371802</c:v>
                </c:pt>
                <c:pt idx="1083">
                  <c:v>0.31472935399225405</c:v>
                </c:pt>
                <c:pt idx="1084">
                  <c:v>0.40691028077357549</c:v>
                </c:pt>
                <c:pt idx="1085">
                  <c:v>0.36145183797599373</c:v>
                </c:pt>
                <c:pt idx="1086">
                  <c:v>0.45239884185687573</c:v>
                </c:pt>
                <c:pt idx="1087">
                  <c:v>0.38251472760588412</c:v>
                </c:pt>
                <c:pt idx="1088">
                  <c:v>0.3739714616951067</c:v>
                </c:pt>
                <c:pt idx="1089">
                  <c:v>0.38911203056469507</c:v>
                </c:pt>
                <c:pt idx="1090">
                  <c:v>0.4375331528086181</c:v>
                </c:pt>
                <c:pt idx="1091">
                  <c:v>0.36602147987042882</c:v>
                </c:pt>
                <c:pt idx="1092">
                  <c:v>0.39891614303824874</c:v>
                </c:pt>
                <c:pt idx="1093">
                  <c:v>0.41609689904575836</c:v>
                </c:pt>
                <c:pt idx="1094">
                  <c:v>0.43377288342838838</c:v>
                </c:pt>
                <c:pt idx="1095">
                  <c:v>0.45784351562704217</c:v>
                </c:pt>
                <c:pt idx="1096">
                  <c:v>0.44142863999148396</c:v>
                </c:pt>
                <c:pt idx="1097">
                  <c:v>0.45869471163894276</c:v>
                </c:pt>
                <c:pt idx="1098">
                  <c:v>0.3836179994927113</c:v>
                </c:pt>
                <c:pt idx="1099">
                  <c:v>0.45523345036601032</c:v>
                </c:pt>
                <c:pt idx="1100">
                  <c:v>0.44302173598631245</c:v>
                </c:pt>
                <c:pt idx="1101">
                  <c:v>0.39374589013279709</c:v>
                </c:pt>
                <c:pt idx="1102">
                  <c:v>0.39090270539571637</c:v>
                </c:pt>
                <c:pt idx="1103">
                  <c:v>0.49051927032794529</c:v>
                </c:pt>
                <c:pt idx="1104">
                  <c:v>0.44378012489760643</c:v>
                </c:pt>
                <c:pt idx="1105">
                  <c:v>0.42208344687046234</c:v>
                </c:pt>
                <c:pt idx="1106">
                  <c:v>0.46631750920194892</c:v>
                </c:pt>
                <c:pt idx="1107">
                  <c:v>0.44668854079151493</c:v>
                </c:pt>
                <c:pt idx="1108">
                  <c:v>0.44972043915278009</c:v>
                </c:pt>
                <c:pt idx="1109">
                  <c:v>0.3950221839004508</c:v>
                </c:pt>
                <c:pt idx="1110">
                  <c:v>0.39548552266003462</c:v>
                </c:pt>
                <c:pt idx="1111">
                  <c:v>0.41138161298786308</c:v>
                </c:pt>
                <c:pt idx="1112">
                  <c:v>0.3834645014513165</c:v>
                </c:pt>
                <c:pt idx="1113">
                  <c:v>0.37851849572103258</c:v>
                </c:pt>
                <c:pt idx="1114">
                  <c:v>0.44778089408152566</c:v>
                </c:pt>
                <c:pt idx="1115">
                  <c:v>0.37155804568914136</c:v>
                </c:pt>
                <c:pt idx="1116">
                  <c:v>0.40461074023936866</c:v>
                </c:pt>
                <c:pt idx="1117">
                  <c:v>0.40501136273333799</c:v>
                </c:pt>
                <c:pt idx="1118">
                  <c:v>0.44780099619988056</c:v>
                </c:pt>
                <c:pt idx="1119">
                  <c:v>0.44733127624123814</c:v>
                </c:pt>
                <c:pt idx="1120">
                  <c:v>0.4809020485449913</c:v>
                </c:pt>
                <c:pt idx="1121">
                  <c:v>0.44712179152498571</c:v>
                </c:pt>
                <c:pt idx="1122">
                  <c:v>0.39979356285231321</c:v>
                </c:pt>
                <c:pt idx="1123">
                  <c:v>0.34201030937293636</c:v>
                </c:pt>
                <c:pt idx="1124">
                  <c:v>0.44566741227829831</c:v>
                </c:pt>
                <c:pt idx="1125">
                  <c:v>0.39192675277833383</c:v>
                </c:pt>
                <c:pt idx="1126">
                  <c:v>0.36104599764532408</c:v>
                </c:pt>
                <c:pt idx="1127">
                  <c:v>0.37198186645494774</c:v>
                </c:pt>
                <c:pt idx="1128">
                  <c:v>0.43112806694742845</c:v>
                </c:pt>
                <c:pt idx="1129">
                  <c:v>0.45696778430062673</c:v>
                </c:pt>
                <c:pt idx="1130">
                  <c:v>0.44441089977086218</c:v>
                </c:pt>
                <c:pt idx="1131">
                  <c:v>0.48079135649575672</c:v>
                </c:pt>
                <c:pt idx="1132">
                  <c:v>0.45924839755873742</c:v>
                </c:pt>
                <c:pt idx="1133">
                  <c:v>0.46031824936736759</c:v>
                </c:pt>
                <c:pt idx="1134">
                  <c:v>0.43332828868996237</c:v>
                </c:pt>
                <c:pt idx="1135">
                  <c:v>0.42646066225120444</c:v>
                </c:pt>
                <c:pt idx="1136">
                  <c:v>0.45598827039425527</c:v>
                </c:pt>
                <c:pt idx="1137">
                  <c:v>0.44270071497816915</c:v>
                </c:pt>
                <c:pt idx="1138">
                  <c:v>0.42489417597731832</c:v>
                </c:pt>
                <c:pt idx="1139">
                  <c:v>0.40559984028950452</c:v>
                </c:pt>
                <c:pt idx="1140">
                  <c:v>0.4131648921608248</c:v>
                </c:pt>
                <c:pt idx="1141">
                  <c:v>0.36515235444082239</c:v>
                </c:pt>
                <c:pt idx="1142">
                  <c:v>0.46666302030410178</c:v>
                </c:pt>
                <c:pt idx="1143">
                  <c:v>0.38869154000325745</c:v>
                </c:pt>
                <c:pt idx="1144">
                  <c:v>0.41418100792172186</c:v>
                </c:pt>
                <c:pt idx="1145">
                  <c:v>0.46339529230551613</c:v>
                </c:pt>
                <c:pt idx="1146">
                  <c:v>0.44613692821183049</c:v>
                </c:pt>
                <c:pt idx="1147">
                  <c:v>0.36248214555860209</c:v>
                </c:pt>
                <c:pt idx="1148">
                  <c:v>0.46931014756304212</c:v>
                </c:pt>
                <c:pt idx="1149">
                  <c:v>0.4410522645124127</c:v>
                </c:pt>
                <c:pt idx="1150">
                  <c:v>0.45627484426489623</c:v>
                </c:pt>
                <c:pt idx="1151">
                  <c:v>0.48454302510782304</c:v>
                </c:pt>
                <c:pt idx="1152">
                  <c:v>0.3801419189682122</c:v>
                </c:pt>
                <c:pt idx="1153">
                  <c:v>0.4030912519464786</c:v>
                </c:pt>
                <c:pt idx="1154">
                  <c:v>0.42531638580595671</c:v>
                </c:pt>
                <c:pt idx="1155">
                  <c:v>0.47208855832798369</c:v>
                </c:pt>
                <c:pt idx="1156">
                  <c:v>0.43506837901994505</c:v>
                </c:pt>
                <c:pt idx="1157">
                  <c:v>0.50466085124362003</c:v>
                </c:pt>
                <c:pt idx="1158">
                  <c:v>0.44133434291163098</c:v>
                </c:pt>
                <c:pt idx="1159">
                  <c:v>0.42012613967089746</c:v>
                </c:pt>
                <c:pt idx="1160">
                  <c:v>0.46279914299479669</c:v>
                </c:pt>
                <c:pt idx="1161">
                  <c:v>0.40189556672164889</c:v>
                </c:pt>
                <c:pt idx="1162">
                  <c:v>0.43977288931657199</c:v>
                </c:pt>
                <c:pt idx="1163">
                  <c:v>0.40353668830492012</c:v>
                </c:pt>
                <c:pt idx="1164">
                  <c:v>0.47590501325573131</c:v>
                </c:pt>
                <c:pt idx="1165">
                  <c:v>0.42352652966450938</c:v>
                </c:pt>
                <c:pt idx="1166">
                  <c:v>0.47364218837578465</c:v>
                </c:pt>
                <c:pt idx="1167">
                  <c:v>0.39371355601158825</c:v>
                </c:pt>
                <c:pt idx="1168">
                  <c:v>0.45770921194643527</c:v>
                </c:pt>
                <c:pt idx="1169">
                  <c:v>0.48243194818080842</c:v>
                </c:pt>
                <c:pt idx="1170">
                  <c:v>0.5249599237053868</c:v>
                </c:pt>
                <c:pt idx="1171">
                  <c:v>0.5187306642771019</c:v>
                </c:pt>
                <c:pt idx="1172">
                  <c:v>0.48624881031569234</c:v>
                </c:pt>
                <c:pt idx="1173">
                  <c:v>0.50455064875663636</c:v>
                </c:pt>
                <c:pt idx="1174">
                  <c:v>0.37894494754249181</c:v>
                </c:pt>
                <c:pt idx="1175">
                  <c:v>0.42009014190628124</c:v>
                </c:pt>
                <c:pt idx="1176">
                  <c:v>0.51823296778640493</c:v>
                </c:pt>
                <c:pt idx="1177">
                  <c:v>0.40033989337478798</c:v>
                </c:pt>
                <c:pt idx="1178">
                  <c:v>0.44497743876122819</c:v>
                </c:pt>
                <c:pt idx="1179">
                  <c:v>0.45627831004263153</c:v>
                </c:pt>
                <c:pt idx="1180">
                  <c:v>0.42417212528276005</c:v>
                </c:pt>
                <c:pt idx="1181">
                  <c:v>0.45406398738056963</c:v>
                </c:pt>
                <c:pt idx="1182">
                  <c:v>0.43355175323916184</c:v>
                </c:pt>
                <c:pt idx="1183">
                  <c:v>0.47366005146030266</c:v>
                </c:pt>
                <c:pt idx="1184">
                  <c:v>0.37777205835973521</c:v>
                </c:pt>
                <c:pt idx="1185">
                  <c:v>0.45911919487416392</c:v>
                </c:pt>
                <c:pt idx="1186">
                  <c:v>0.51575285253139547</c:v>
                </c:pt>
                <c:pt idx="1187">
                  <c:v>0.46307247323241441</c:v>
                </c:pt>
                <c:pt idx="1188">
                  <c:v>0.50522937328643935</c:v>
                </c:pt>
                <c:pt idx="1189">
                  <c:v>0.42750124012722029</c:v>
                </c:pt>
                <c:pt idx="1190">
                  <c:v>0.46665828096512652</c:v>
                </c:pt>
                <c:pt idx="1191">
                  <c:v>0.3815165971288344</c:v>
                </c:pt>
                <c:pt idx="1192">
                  <c:v>0.46057620950467631</c:v>
                </c:pt>
                <c:pt idx="1193">
                  <c:v>0.41380100941132375</c:v>
                </c:pt>
                <c:pt idx="1194">
                  <c:v>0.47317816558641818</c:v>
                </c:pt>
                <c:pt idx="1195">
                  <c:v>0.50756723365396339</c:v>
                </c:pt>
                <c:pt idx="1196">
                  <c:v>0.49880677656181643</c:v>
                </c:pt>
                <c:pt idx="1197">
                  <c:v>0.40858087357937073</c:v>
                </c:pt>
                <c:pt idx="1198">
                  <c:v>0.44997530008626518</c:v>
                </c:pt>
                <c:pt idx="1199">
                  <c:v>0.44921589627883735</c:v>
                </c:pt>
                <c:pt idx="1200">
                  <c:v>0.45341074979324131</c:v>
                </c:pt>
                <c:pt idx="1201">
                  <c:v>0.50257621256860963</c:v>
                </c:pt>
                <c:pt idx="1202">
                  <c:v>0.50151523262023456</c:v>
                </c:pt>
                <c:pt idx="1203">
                  <c:v>0.51997344579770333</c:v>
                </c:pt>
                <c:pt idx="1204">
                  <c:v>0.47357065652790314</c:v>
                </c:pt>
                <c:pt idx="1205">
                  <c:v>0.4936051084541942</c:v>
                </c:pt>
                <c:pt idx="1206">
                  <c:v>0.49579084587824257</c:v>
                </c:pt>
                <c:pt idx="1207">
                  <c:v>0.46365057938974563</c:v>
                </c:pt>
                <c:pt idx="1208">
                  <c:v>0.4457741325461323</c:v>
                </c:pt>
                <c:pt idx="1209">
                  <c:v>0.45715483124076273</c:v>
                </c:pt>
                <c:pt idx="1210">
                  <c:v>0.53028896459614683</c:v>
                </c:pt>
                <c:pt idx="1211">
                  <c:v>0.41012014808164593</c:v>
                </c:pt>
                <c:pt idx="1212">
                  <c:v>0.48124641083913233</c:v>
                </c:pt>
                <c:pt idx="1213">
                  <c:v>0.49561894427192549</c:v>
                </c:pt>
                <c:pt idx="1214">
                  <c:v>0.47522959840688533</c:v>
                </c:pt>
                <c:pt idx="1215">
                  <c:v>0.43152441019585008</c:v>
                </c:pt>
                <c:pt idx="1216">
                  <c:v>0.43376292636492453</c:v>
                </c:pt>
                <c:pt idx="1217">
                  <c:v>0.44268422073343089</c:v>
                </c:pt>
                <c:pt idx="1218">
                  <c:v>0.39492399247862597</c:v>
                </c:pt>
                <c:pt idx="1219">
                  <c:v>0.43298491810946593</c:v>
                </c:pt>
                <c:pt idx="1220">
                  <c:v>0.34272493168463697</c:v>
                </c:pt>
                <c:pt idx="1221">
                  <c:v>0.47412914057273398</c:v>
                </c:pt>
                <c:pt idx="1222">
                  <c:v>0.4296532076184712</c:v>
                </c:pt>
                <c:pt idx="1223">
                  <c:v>0.48987174174229631</c:v>
                </c:pt>
                <c:pt idx="1224">
                  <c:v>0.43671515119542675</c:v>
                </c:pt>
                <c:pt idx="1225">
                  <c:v>0.52589521484151291</c:v>
                </c:pt>
                <c:pt idx="1226">
                  <c:v>0.37836964258668493</c:v>
                </c:pt>
                <c:pt idx="1227">
                  <c:v>0.41321009109219414</c:v>
                </c:pt>
                <c:pt idx="1228">
                  <c:v>0.48692194746386658</c:v>
                </c:pt>
                <c:pt idx="1229">
                  <c:v>0.49936432670379749</c:v>
                </c:pt>
                <c:pt idx="1230">
                  <c:v>0.40537714614905401</c:v>
                </c:pt>
                <c:pt idx="1231">
                  <c:v>0.51765823314231829</c:v>
                </c:pt>
                <c:pt idx="1232">
                  <c:v>0.45849641312179629</c:v>
                </c:pt>
                <c:pt idx="1233">
                  <c:v>0.52999519711733978</c:v>
                </c:pt>
                <c:pt idx="1234">
                  <c:v>0.45866519996648153</c:v>
                </c:pt>
                <c:pt idx="1235">
                  <c:v>0.5366477621831659</c:v>
                </c:pt>
                <c:pt idx="1236">
                  <c:v>0.44553524986255438</c:v>
                </c:pt>
                <c:pt idx="1237">
                  <c:v>0.5541515755241595</c:v>
                </c:pt>
                <c:pt idx="1238">
                  <c:v>0.46698114461246204</c:v>
                </c:pt>
                <c:pt idx="1239">
                  <c:v>0.47001563652639389</c:v>
                </c:pt>
                <c:pt idx="1240">
                  <c:v>0.50157613441472992</c:v>
                </c:pt>
                <c:pt idx="1241">
                  <c:v>0.44047620478438354</c:v>
                </c:pt>
                <c:pt idx="1242">
                  <c:v>0.51446289841769977</c:v>
                </c:pt>
                <c:pt idx="1243">
                  <c:v>0.51881496423542561</c:v>
                </c:pt>
                <c:pt idx="1244">
                  <c:v>0.41690637990468798</c:v>
                </c:pt>
                <c:pt idx="1245">
                  <c:v>0.41649365870052524</c:v>
                </c:pt>
                <c:pt idx="1246">
                  <c:v>0.48244290819224256</c:v>
                </c:pt>
                <c:pt idx="1247">
                  <c:v>0.43902932480281665</c:v>
                </c:pt>
                <c:pt idx="1248">
                  <c:v>0.44974541148988201</c:v>
                </c:pt>
                <c:pt idx="1249">
                  <c:v>0.48591679427065182</c:v>
                </c:pt>
                <c:pt idx="1250">
                  <c:v>0.47755919501322797</c:v>
                </c:pt>
                <c:pt idx="1251">
                  <c:v>0.54309900950020473</c:v>
                </c:pt>
                <c:pt idx="1252">
                  <c:v>0.47773831878647516</c:v>
                </c:pt>
                <c:pt idx="1253">
                  <c:v>0.44372941189621384</c:v>
                </c:pt>
                <c:pt idx="1254">
                  <c:v>0.49700911131464759</c:v>
                </c:pt>
                <c:pt idx="1255">
                  <c:v>0.4511257358781155</c:v>
                </c:pt>
                <c:pt idx="1256">
                  <c:v>0.50622196420442911</c:v>
                </c:pt>
                <c:pt idx="1257">
                  <c:v>0.47422838701571668</c:v>
                </c:pt>
                <c:pt idx="1258">
                  <c:v>0.54104660524334947</c:v>
                </c:pt>
                <c:pt idx="1259">
                  <c:v>0.55924594467025235</c:v>
                </c:pt>
                <c:pt idx="1260">
                  <c:v>0.50245482430317967</c:v>
                </c:pt>
                <c:pt idx="1261">
                  <c:v>0.5188774563672981</c:v>
                </c:pt>
                <c:pt idx="1262">
                  <c:v>0.49526311667708278</c:v>
                </c:pt>
                <c:pt idx="1263">
                  <c:v>0.470412341152809</c:v>
                </c:pt>
                <c:pt idx="1264">
                  <c:v>0.53732635784130645</c:v>
                </c:pt>
                <c:pt idx="1265">
                  <c:v>0.51935598751774981</c:v>
                </c:pt>
                <c:pt idx="1266">
                  <c:v>0.49145124440225491</c:v>
                </c:pt>
                <c:pt idx="1267">
                  <c:v>0.54010395483528895</c:v>
                </c:pt>
                <c:pt idx="1268">
                  <c:v>0.44822864050940447</c:v>
                </c:pt>
                <c:pt idx="1269">
                  <c:v>0.51330181867437741</c:v>
                </c:pt>
                <c:pt idx="1270">
                  <c:v>0.56905067457837921</c:v>
                </c:pt>
                <c:pt idx="1271">
                  <c:v>0.57750172878861628</c:v>
                </c:pt>
                <c:pt idx="1272">
                  <c:v>0.58777077299587088</c:v>
                </c:pt>
                <c:pt idx="1273">
                  <c:v>0.4200786401383671</c:v>
                </c:pt>
                <c:pt idx="1274">
                  <c:v>0.45849532572130147</c:v>
                </c:pt>
                <c:pt idx="1275">
                  <c:v>0.51762042779452433</c:v>
                </c:pt>
                <c:pt idx="1276">
                  <c:v>0.44879420202849796</c:v>
                </c:pt>
                <c:pt idx="1277">
                  <c:v>0.4052436943234482</c:v>
                </c:pt>
                <c:pt idx="1278">
                  <c:v>0.51746557860909603</c:v>
                </c:pt>
                <c:pt idx="1279">
                  <c:v>0.51392156560968372</c:v>
                </c:pt>
                <c:pt idx="1280">
                  <c:v>0.46458244423925515</c:v>
                </c:pt>
                <c:pt idx="1281">
                  <c:v>0.56726616206087033</c:v>
                </c:pt>
                <c:pt idx="1282">
                  <c:v>0.51400104775616473</c:v>
                </c:pt>
                <c:pt idx="1283">
                  <c:v>0.51654698267484844</c:v>
                </c:pt>
                <c:pt idx="1284">
                  <c:v>0.51408894027823338</c:v>
                </c:pt>
                <c:pt idx="1285">
                  <c:v>0.50212668059616017</c:v>
                </c:pt>
                <c:pt idx="1286">
                  <c:v>0.55991350045463217</c:v>
                </c:pt>
                <c:pt idx="1287">
                  <c:v>0.54122351358531506</c:v>
                </c:pt>
                <c:pt idx="1288">
                  <c:v>0.34081162190542963</c:v>
                </c:pt>
                <c:pt idx="1289">
                  <c:v>0.52231066766026879</c:v>
                </c:pt>
                <c:pt idx="1290">
                  <c:v>0.52811468388519567</c:v>
                </c:pt>
                <c:pt idx="1291">
                  <c:v>0.56720842179070952</c:v>
                </c:pt>
                <c:pt idx="1292">
                  <c:v>0.46749667028493191</c:v>
                </c:pt>
                <c:pt idx="1293">
                  <c:v>0.51280305311520846</c:v>
                </c:pt>
                <c:pt idx="1294">
                  <c:v>0.4850604717067023</c:v>
                </c:pt>
                <c:pt idx="1295">
                  <c:v>0.45439602170534432</c:v>
                </c:pt>
                <c:pt idx="1296">
                  <c:v>0.56505487122368292</c:v>
                </c:pt>
                <c:pt idx="1297">
                  <c:v>0.51704253654765087</c:v>
                </c:pt>
                <c:pt idx="1298">
                  <c:v>0.46868816584804324</c:v>
                </c:pt>
                <c:pt idx="1299">
                  <c:v>0.50364260410797557</c:v>
                </c:pt>
                <c:pt idx="1300">
                  <c:v>0.53441775017125315</c:v>
                </c:pt>
                <c:pt idx="1301">
                  <c:v>0.40922077001790624</c:v>
                </c:pt>
                <c:pt idx="1302">
                  <c:v>0.55883943080446541</c:v>
                </c:pt>
                <c:pt idx="1303">
                  <c:v>0.55088041089470297</c:v>
                </c:pt>
                <c:pt idx="1304">
                  <c:v>0.49602204718388193</c:v>
                </c:pt>
                <c:pt idx="1305">
                  <c:v>0.49159781403957054</c:v>
                </c:pt>
                <c:pt idx="1306">
                  <c:v>0.5290125885991015</c:v>
                </c:pt>
                <c:pt idx="1307">
                  <c:v>0.50501622067615382</c:v>
                </c:pt>
                <c:pt idx="1308">
                  <c:v>0.45286088035415345</c:v>
                </c:pt>
                <c:pt idx="1309">
                  <c:v>0.50477694106213078</c:v>
                </c:pt>
                <c:pt idx="1310">
                  <c:v>0.49904333719725558</c:v>
                </c:pt>
                <c:pt idx="1311">
                  <c:v>0.47933127719572699</c:v>
                </c:pt>
                <c:pt idx="1312">
                  <c:v>0.47668732736379665</c:v>
                </c:pt>
                <c:pt idx="1313">
                  <c:v>0.62809275475776549</c:v>
                </c:pt>
                <c:pt idx="1314">
                  <c:v>0.51617666749438695</c:v>
                </c:pt>
                <c:pt idx="1315">
                  <c:v>0.5452800881755181</c:v>
                </c:pt>
                <c:pt idx="1316">
                  <c:v>0.41107170852799074</c:v>
                </c:pt>
                <c:pt idx="1317">
                  <c:v>0.53782257708111625</c:v>
                </c:pt>
                <c:pt idx="1318">
                  <c:v>0.42891880846520042</c:v>
                </c:pt>
                <c:pt idx="1319">
                  <c:v>0.52972153297831404</c:v>
                </c:pt>
                <c:pt idx="1320">
                  <c:v>0.56566062323708199</c:v>
                </c:pt>
                <c:pt idx="1321">
                  <c:v>0.49379536344930491</c:v>
                </c:pt>
                <c:pt idx="1322">
                  <c:v>0.48399640988127629</c:v>
                </c:pt>
                <c:pt idx="1323">
                  <c:v>0.6090986324847365</c:v>
                </c:pt>
                <c:pt idx="1324">
                  <c:v>0.5417653693560095</c:v>
                </c:pt>
                <c:pt idx="1325">
                  <c:v>0.42364498666470363</c:v>
                </c:pt>
                <c:pt idx="1326">
                  <c:v>0.47052872406147184</c:v>
                </c:pt>
                <c:pt idx="1327">
                  <c:v>0.49212221241653215</c:v>
                </c:pt>
                <c:pt idx="1328">
                  <c:v>0.52055626463582827</c:v>
                </c:pt>
                <c:pt idx="1329">
                  <c:v>0.42176997004536348</c:v>
                </c:pt>
                <c:pt idx="1330">
                  <c:v>0.62869714887960282</c:v>
                </c:pt>
                <c:pt idx="1331">
                  <c:v>0.4968809094389306</c:v>
                </c:pt>
                <c:pt idx="1332">
                  <c:v>0.52148511697596411</c:v>
                </c:pt>
                <c:pt idx="1333">
                  <c:v>0.54186582274094042</c:v>
                </c:pt>
                <c:pt idx="1334">
                  <c:v>0.42384759748235479</c:v>
                </c:pt>
                <c:pt idx="1335">
                  <c:v>0.57242986436401755</c:v>
                </c:pt>
                <c:pt idx="1336">
                  <c:v>0.56284677937270422</c:v>
                </c:pt>
                <c:pt idx="1337">
                  <c:v>0.4056772467881426</c:v>
                </c:pt>
                <c:pt idx="1338">
                  <c:v>0.50594175079086623</c:v>
                </c:pt>
                <c:pt idx="1339">
                  <c:v>0.58336889918418788</c:v>
                </c:pt>
                <c:pt idx="1340">
                  <c:v>0.53036549953829848</c:v>
                </c:pt>
                <c:pt idx="1341">
                  <c:v>0.55032996762706121</c:v>
                </c:pt>
                <c:pt idx="1342">
                  <c:v>0.59410474567566529</c:v>
                </c:pt>
                <c:pt idx="1343">
                  <c:v>0.59068860260109302</c:v>
                </c:pt>
                <c:pt idx="1344">
                  <c:v>0.55094318216576221</c:v>
                </c:pt>
                <c:pt idx="1345">
                  <c:v>0.54723183425682309</c:v>
                </c:pt>
                <c:pt idx="1346">
                  <c:v>0.57765870584842094</c:v>
                </c:pt>
                <c:pt idx="1347">
                  <c:v>0.64468080783159942</c:v>
                </c:pt>
                <c:pt idx="1348">
                  <c:v>0.54276578756016114</c:v>
                </c:pt>
                <c:pt idx="1349">
                  <c:v>0.59554970001548058</c:v>
                </c:pt>
                <c:pt idx="1350">
                  <c:v>0.54450802930067677</c:v>
                </c:pt>
                <c:pt idx="1351">
                  <c:v>0.6122163612188215</c:v>
                </c:pt>
                <c:pt idx="1352">
                  <c:v>0.44591777507424257</c:v>
                </c:pt>
                <c:pt idx="1353">
                  <c:v>0.5163838426505708</c:v>
                </c:pt>
                <c:pt idx="1354">
                  <c:v>0.59876287597577638</c:v>
                </c:pt>
                <c:pt idx="1355">
                  <c:v>0.53310057589515558</c:v>
                </c:pt>
                <c:pt idx="1356">
                  <c:v>0.60361514950170947</c:v>
                </c:pt>
                <c:pt idx="1357">
                  <c:v>0.439169277203244</c:v>
                </c:pt>
                <c:pt idx="1358">
                  <c:v>0.59815303660578878</c:v>
                </c:pt>
                <c:pt idx="1359">
                  <c:v>0.58783254531460871</c:v>
                </c:pt>
                <c:pt idx="1360">
                  <c:v>0.55243848831758058</c:v>
                </c:pt>
                <c:pt idx="1361">
                  <c:v>0.64882907170780002</c:v>
                </c:pt>
                <c:pt idx="1362">
                  <c:v>0.52039853035625583</c:v>
                </c:pt>
                <c:pt idx="1363">
                  <c:v>0.68756063045333693</c:v>
                </c:pt>
                <c:pt idx="1364">
                  <c:v>0.60551119533244147</c:v>
                </c:pt>
                <c:pt idx="1365">
                  <c:v>0.61994190837628405</c:v>
                </c:pt>
                <c:pt idx="1366">
                  <c:v>0.54705967826949486</c:v>
                </c:pt>
                <c:pt idx="1367">
                  <c:v>0.54465940551080694</c:v>
                </c:pt>
                <c:pt idx="1368">
                  <c:v>0.62154862384539489</c:v>
                </c:pt>
                <c:pt idx="1369">
                  <c:v>0.45442081159004172</c:v>
                </c:pt>
                <c:pt idx="1370">
                  <c:v>0.76332069169982253</c:v>
                </c:pt>
                <c:pt idx="1371">
                  <c:v>0.61942388651358227</c:v>
                </c:pt>
                <c:pt idx="1372">
                  <c:v>0.59035533788869243</c:v>
                </c:pt>
                <c:pt idx="1373">
                  <c:v>0.7186648724085587</c:v>
                </c:pt>
                <c:pt idx="1374">
                  <c:v>0.54504788376210744</c:v>
                </c:pt>
                <c:pt idx="1375">
                  <c:v>0.6210347113872795</c:v>
                </c:pt>
                <c:pt idx="1376">
                  <c:v>0.63545103983097151</c:v>
                </c:pt>
                <c:pt idx="1377">
                  <c:v>0.45889907808584834</c:v>
                </c:pt>
                <c:pt idx="1378">
                  <c:v>0.58792783061360376</c:v>
                </c:pt>
                <c:pt idx="1379">
                  <c:v>0.64982191939620026</c:v>
                </c:pt>
                <c:pt idx="1380">
                  <c:v>0.54341016794732511</c:v>
                </c:pt>
                <c:pt idx="1381">
                  <c:v>0.75501609826517557</c:v>
                </c:pt>
                <c:pt idx="1382">
                  <c:v>0.71697871689908643</c:v>
                </c:pt>
                <c:pt idx="1383">
                  <c:v>0.58044892517505808</c:v>
                </c:pt>
                <c:pt idx="1384">
                  <c:v>0.66441974351545396</c:v>
                </c:pt>
                <c:pt idx="1385">
                  <c:v>0.52077752222854101</c:v>
                </c:pt>
                <c:pt idx="1386">
                  <c:v>0.66673317263142717</c:v>
                </c:pt>
                <c:pt idx="1387">
                  <c:v>0.61145155396327189</c:v>
                </c:pt>
                <c:pt idx="1388">
                  <c:v>0.58244589249600287</c:v>
                </c:pt>
                <c:pt idx="1389">
                  <c:v>0.66604096932201995</c:v>
                </c:pt>
                <c:pt idx="1390">
                  <c:v>0.64678924230295631</c:v>
                </c:pt>
                <c:pt idx="1391">
                  <c:v>0.68349135375628323</c:v>
                </c:pt>
                <c:pt idx="1392">
                  <c:v>0.73758587139416398</c:v>
                </c:pt>
                <c:pt idx="1393">
                  <c:v>0.58211117111195276</c:v>
                </c:pt>
                <c:pt idx="1394">
                  <c:v>0.72185617546941472</c:v>
                </c:pt>
                <c:pt idx="1395">
                  <c:v>0.53097839200095553</c:v>
                </c:pt>
                <c:pt idx="1396">
                  <c:v>0.49786939713702605</c:v>
                </c:pt>
                <c:pt idx="1397">
                  <c:v>0.69125432453110469</c:v>
                </c:pt>
                <c:pt idx="1398">
                  <c:v>0.53455004374465354</c:v>
                </c:pt>
                <c:pt idx="1399">
                  <c:v>0.68810929375185614</c:v>
                </c:pt>
                <c:pt idx="1400">
                  <c:v>0.54402218375274836</c:v>
                </c:pt>
                <c:pt idx="1401">
                  <c:v>0.44179324614676374</c:v>
                </c:pt>
                <c:pt idx="1402">
                  <c:v>0.54862283334905637</c:v>
                </c:pt>
                <c:pt idx="1403">
                  <c:v>0.62052953086379281</c:v>
                </c:pt>
                <c:pt idx="1404">
                  <c:v>0.66782614217335046</c:v>
                </c:pt>
                <c:pt idx="1405">
                  <c:v>0.62756371900855079</c:v>
                </c:pt>
                <c:pt idx="1406">
                  <c:v>0.78383878494653347</c:v>
                </c:pt>
                <c:pt idx="1407">
                  <c:v>0.6082144744364969</c:v>
                </c:pt>
                <c:pt idx="1408">
                  <c:v>0.6317785713285976</c:v>
                </c:pt>
                <c:pt idx="1409">
                  <c:v>0.65975628781649076</c:v>
                </c:pt>
                <c:pt idx="1410">
                  <c:v>0.46504223618376289</c:v>
                </c:pt>
                <c:pt idx="1411">
                  <c:v>0.74074269242307045</c:v>
                </c:pt>
                <c:pt idx="1412">
                  <c:v>0.56285151558849122</c:v>
                </c:pt>
                <c:pt idx="1413">
                  <c:v>0.62778872200758129</c:v>
                </c:pt>
                <c:pt idx="1414">
                  <c:v>0.58889232233548605</c:v>
                </c:pt>
                <c:pt idx="1415">
                  <c:v>0.551630632362062</c:v>
                </c:pt>
                <c:pt idx="1416">
                  <c:v>0.53316271190841802</c:v>
                </c:pt>
                <c:pt idx="1417">
                  <c:v>0.74500565023442011</c:v>
                </c:pt>
                <c:pt idx="1418">
                  <c:v>0.65918072501513547</c:v>
                </c:pt>
                <c:pt idx="1419">
                  <c:v>0.66019090074149811</c:v>
                </c:pt>
                <c:pt idx="1420">
                  <c:v>0.47023420592006659</c:v>
                </c:pt>
                <c:pt idx="1421">
                  <c:v>0.48519290420872613</c:v>
                </c:pt>
                <c:pt idx="1422">
                  <c:v>0.77714381524821952</c:v>
                </c:pt>
                <c:pt idx="1423">
                  <c:v>0.5422072205409757</c:v>
                </c:pt>
                <c:pt idx="1424">
                  <c:v>0.63220504218708196</c:v>
                </c:pt>
                <c:pt idx="1425">
                  <c:v>0.6165004397841326</c:v>
                </c:pt>
                <c:pt idx="1426">
                  <c:v>0.73265082401032</c:v>
                </c:pt>
                <c:pt idx="1427">
                  <c:v>0.76639765452714104</c:v>
                </c:pt>
                <c:pt idx="1428">
                  <c:v>0.76778844251068101</c:v>
                </c:pt>
                <c:pt idx="1429">
                  <c:v>0.58744255247628396</c:v>
                </c:pt>
                <c:pt idx="1430">
                  <c:v>0.62001232195952394</c:v>
                </c:pt>
                <c:pt idx="1431">
                  <c:v>0.57965655237579539</c:v>
                </c:pt>
                <c:pt idx="1432">
                  <c:v>0.60976528331690705</c:v>
                </c:pt>
                <c:pt idx="1433">
                  <c:v>0.68957818119629466</c:v>
                </c:pt>
                <c:pt idx="1434">
                  <c:v>0.59932455638828575</c:v>
                </c:pt>
                <c:pt idx="1435">
                  <c:v>0.43228383877378956</c:v>
                </c:pt>
                <c:pt idx="1436">
                  <c:v>0.67757860078304233</c:v>
                </c:pt>
                <c:pt idx="1437">
                  <c:v>0.71461261719774138</c:v>
                </c:pt>
                <c:pt idx="1438">
                  <c:v>0.65778088906638343</c:v>
                </c:pt>
                <c:pt idx="1439">
                  <c:v>0.70002517466765346</c:v>
                </c:pt>
                <c:pt idx="1440">
                  <c:v>0.66928790782955128</c:v>
                </c:pt>
                <c:pt idx="1441">
                  <c:v>0.52124086613880782</c:v>
                </c:pt>
                <c:pt idx="1442">
                  <c:v>0.60905136772924773</c:v>
                </c:pt>
                <c:pt idx="1443">
                  <c:v>0.81105097972440199</c:v>
                </c:pt>
                <c:pt idx="1444">
                  <c:v>0.52528984040016857</c:v>
                </c:pt>
                <c:pt idx="1445">
                  <c:v>0.83525757301095294</c:v>
                </c:pt>
                <c:pt idx="1446">
                  <c:v>0.86470358425690719</c:v>
                </c:pt>
                <c:pt idx="1447">
                  <c:v>0.69133699660911396</c:v>
                </c:pt>
                <c:pt idx="1448">
                  <c:v>0.56015023676085973</c:v>
                </c:pt>
                <c:pt idx="1449">
                  <c:v>0.57982849572045025</c:v>
                </c:pt>
                <c:pt idx="1450">
                  <c:v>0.63283189436287612</c:v>
                </c:pt>
                <c:pt idx="1451">
                  <c:v>0.81831548923104847</c:v>
                </c:pt>
                <c:pt idx="1452">
                  <c:v>0.67257080873194763</c:v>
                </c:pt>
                <c:pt idx="1453">
                  <c:v>0.76541824151235816</c:v>
                </c:pt>
                <c:pt idx="1454">
                  <c:v>0.61698262697035022</c:v>
                </c:pt>
                <c:pt idx="1455">
                  <c:v>0.70552820125858673</c:v>
                </c:pt>
                <c:pt idx="1456">
                  <c:v>0.63205144751353559</c:v>
                </c:pt>
                <c:pt idx="1457">
                  <c:v>0.53022349734567309</c:v>
                </c:pt>
                <c:pt idx="1458">
                  <c:v>0.68649581958214012</c:v>
                </c:pt>
                <c:pt idx="1459">
                  <c:v>0.53125424306243896</c:v>
                </c:pt>
                <c:pt idx="1460">
                  <c:v>0.61513146145008457</c:v>
                </c:pt>
                <c:pt idx="1461">
                  <c:v>0.69543105008120976</c:v>
                </c:pt>
                <c:pt idx="1462">
                  <c:v>0.60375124477410624</c:v>
                </c:pt>
                <c:pt idx="1463">
                  <c:v>0.54045751076198434</c:v>
                </c:pt>
                <c:pt idx="1464">
                  <c:v>0.73113053402681316</c:v>
                </c:pt>
                <c:pt idx="1465">
                  <c:v>0.64049148615170337</c:v>
                </c:pt>
                <c:pt idx="1466">
                  <c:v>0.83550864422766413</c:v>
                </c:pt>
                <c:pt idx="1467">
                  <c:v>0.83143843358252456</c:v>
                </c:pt>
                <c:pt idx="1468">
                  <c:v>0.92633864176861946</c:v>
                </c:pt>
                <c:pt idx="1469">
                  <c:v>0.73340746665548628</c:v>
                </c:pt>
                <c:pt idx="1470">
                  <c:v>0.80512963589426267</c:v>
                </c:pt>
                <c:pt idx="1471">
                  <c:v>0.82841198835964225</c:v>
                </c:pt>
                <c:pt idx="1472">
                  <c:v>0.80177038183587723</c:v>
                </c:pt>
                <c:pt idx="1473">
                  <c:v>0.60377439473926997</c:v>
                </c:pt>
                <c:pt idx="1474">
                  <c:v>0.89551014922541372</c:v>
                </c:pt>
                <c:pt idx="1475">
                  <c:v>0.77734098483979819</c:v>
                </c:pt>
                <c:pt idx="1476">
                  <c:v>0.65710712261011217</c:v>
                </c:pt>
                <c:pt idx="1477">
                  <c:v>0.92028277693100557</c:v>
                </c:pt>
                <c:pt idx="1478">
                  <c:v>0.6036460178601688</c:v>
                </c:pt>
                <c:pt idx="1479">
                  <c:v>0.76990632267846792</c:v>
                </c:pt>
                <c:pt idx="1480">
                  <c:v>0.79810440906020974</c:v>
                </c:pt>
                <c:pt idx="1481">
                  <c:v>0.76202309009389757</c:v>
                </c:pt>
                <c:pt idx="1482">
                  <c:v>0.54921856033076966</c:v>
                </c:pt>
                <c:pt idx="1483">
                  <c:v>0.55578158819324441</c:v>
                </c:pt>
                <c:pt idx="1484">
                  <c:v>0.70415552951796678</c:v>
                </c:pt>
                <c:pt idx="1485">
                  <c:v>0.76074148597347402</c:v>
                </c:pt>
                <c:pt idx="1486">
                  <c:v>0.56023415361691697</c:v>
                </c:pt>
                <c:pt idx="1487">
                  <c:v>0.50247616861983158</c:v>
                </c:pt>
                <c:pt idx="1488">
                  <c:v>0.66336096862003391</c:v>
                </c:pt>
                <c:pt idx="1489">
                  <c:v>0.85229819960537712</c:v>
                </c:pt>
                <c:pt idx="1490">
                  <c:v>0.99991459216299794</c:v>
                </c:pt>
                <c:pt idx="1491">
                  <c:v>0.69846612411400943</c:v>
                </c:pt>
                <c:pt idx="1492">
                  <c:v>0.81442497616008869</c:v>
                </c:pt>
                <c:pt idx="1493">
                  <c:v>0.43962532651682235</c:v>
                </c:pt>
                <c:pt idx="1494">
                  <c:v>0.61162940510178165</c:v>
                </c:pt>
                <c:pt idx="1495">
                  <c:v>0.62078346780627258</c:v>
                </c:pt>
                <c:pt idx="1496">
                  <c:v>1.0624346255242139</c:v>
                </c:pt>
                <c:pt idx="1497">
                  <c:v>0.85777238536760425</c:v>
                </c:pt>
                <c:pt idx="1498">
                  <c:v>0.29606522185604139</c:v>
                </c:pt>
                <c:pt idx="1499">
                  <c:v>0.2202075129088375</c:v>
                </c:pt>
                <c:pt idx="1500">
                  <c:v>0.94509493294290237</c:v>
                </c:pt>
                <c:pt idx="1501">
                  <c:v>0.51075739755251592</c:v>
                </c:pt>
                <c:pt idx="1502">
                  <c:v>0.40902092613360369</c:v>
                </c:pt>
                <c:pt idx="1503">
                  <c:v>0.52633221920759066</c:v>
                </c:pt>
                <c:pt idx="1504">
                  <c:v>1.1904946814812867</c:v>
                </c:pt>
                <c:pt idx="1505">
                  <c:v>1.1672562016648256</c:v>
                </c:pt>
                <c:pt idx="1506">
                  <c:v>0.98078789535081068</c:v>
                </c:pt>
                <c:pt idx="1507">
                  <c:v>0.73503865247480848</c:v>
                </c:pt>
                <c:pt idx="1508">
                  <c:v>1.004485129306955</c:v>
                </c:pt>
                <c:pt idx="1509">
                  <c:v>0.81247432148608612</c:v>
                </c:pt>
                <c:pt idx="1510">
                  <c:v>0.57275928965293832</c:v>
                </c:pt>
                <c:pt idx="1511">
                  <c:v>0.6088832107701907</c:v>
                </c:pt>
                <c:pt idx="1512">
                  <c:v>1.0461777325725286</c:v>
                </c:pt>
                <c:pt idx="1513">
                  <c:v>0.45134763410432027</c:v>
                </c:pt>
                <c:pt idx="1514">
                  <c:v>0.73492851408202164</c:v>
                </c:pt>
                <c:pt idx="1515">
                  <c:v>0.56265782717734592</c:v>
                </c:pt>
                <c:pt idx="1516">
                  <c:v>0.6167631807014794</c:v>
                </c:pt>
                <c:pt idx="1517">
                  <c:v>0.65990709378305601</c:v>
                </c:pt>
                <c:pt idx="1518">
                  <c:v>0.81740046993965865</c:v>
                </c:pt>
                <c:pt idx="1519">
                  <c:v>1.1065955746581451</c:v>
                </c:pt>
                <c:pt idx="1520">
                  <c:v>0.69379282571473122</c:v>
                </c:pt>
                <c:pt idx="1521">
                  <c:v>0.43869008117812686</c:v>
                </c:pt>
                <c:pt idx="1522">
                  <c:v>0.71477736883011866</c:v>
                </c:pt>
                <c:pt idx="1523">
                  <c:v>1.2638401399425518</c:v>
                </c:pt>
                <c:pt idx="1524">
                  <c:v>0.79982450242991232</c:v>
                </c:pt>
                <c:pt idx="1525">
                  <c:v>0.41125565107424766</c:v>
                </c:pt>
                <c:pt idx="1526">
                  <c:v>1.0911609597639471</c:v>
                </c:pt>
                <c:pt idx="1527">
                  <c:v>0.51921291446298257</c:v>
                </c:pt>
                <c:pt idx="1528">
                  <c:v>1.1790250042141819</c:v>
                </c:pt>
                <c:pt idx="1529">
                  <c:v>0.67475355362541811</c:v>
                </c:pt>
                <c:pt idx="1530">
                  <c:v>0.70838623864353389</c:v>
                </c:pt>
                <c:pt idx="1531">
                  <c:v>0.88540816969453684</c:v>
                </c:pt>
                <c:pt idx="1532">
                  <c:v>0.90657619798466549</c:v>
                </c:pt>
                <c:pt idx="1533">
                  <c:v>0.61891252074437542</c:v>
                </c:pt>
                <c:pt idx="1534">
                  <c:v>0.56298961755172827</c:v>
                </c:pt>
                <c:pt idx="1535">
                  <c:v>0.63092239944108353</c:v>
                </c:pt>
                <c:pt idx="1536">
                  <c:v>0.67606284256662297</c:v>
                </c:pt>
                <c:pt idx="1537">
                  <c:v>1.0646778030464403</c:v>
                </c:pt>
                <c:pt idx="1538">
                  <c:v>0.68483077147668781</c:v>
                </c:pt>
                <c:pt idx="1539">
                  <c:v>0.85008162349085337</c:v>
                </c:pt>
                <c:pt idx="1540">
                  <c:v>0.7546282708000992</c:v>
                </c:pt>
                <c:pt idx="1541">
                  <c:v>0.47612862613250534</c:v>
                </c:pt>
                <c:pt idx="1542">
                  <c:v>0.93418877264444844</c:v>
                </c:pt>
                <c:pt idx="1543">
                  <c:v>0.79193168249895252</c:v>
                </c:pt>
                <c:pt idx="1544">
                  <c:v>0.69214380937294095</c:v>
                </c:pt>
                <c:pt idx="1545">
                  <c:v>0.22131247517920041</c:v>
                </c:pt>
                <c:pt idx="1546">
                  <c:v>0.86974906856989076</c:v>
                </c:pt>
                <c:pt idx="1547">
                  <c:v>0.53973019545803236</c:v>
                </c:pt>
                <c:pt idx="1548">
                  <c:v>0.83501026346983587</c:v>
                </c:pt>
                <c:pt idx="1549">
                  <c:v>0.47699870713637066</c:v>
                </c:pt>
                <c:pt idx="1550">
                  <c:v>0.19584275267003037</c:v>
                </c:pt>
                <c:pt idx="1551">
                  <c:v>0.45694067017520468</c:v>
                </c:pt>
                <c:pt idx="1552">
                  <c:v>0.56725722594310013</c:v>
                </c:pt>
                <c:pt idx="1553">
                  <c:v>1.0463751037087574</c:v>
                </c:pt>
                <c:pt idx="1554">
                  <c:v>0.93029491478775306</c:v>
                </c:pt>
                <c:pt idx="1555">
                  <c:v>6.9703158747405659E-3</c:v>
                </c:pt>
                <c:pt idx="1556">
                  <c:v>1.2050373844243705</c:v>
                </c:pt>
                <c:pt idx="1557">
                  <c:v>0.40107737954462119</c:v>
                </c:pt>
                <c:pt idx="1558">
                  <c:v>1.1940081232615039</c:v>
                </c:pt>
                <c:pt idx="1559">
                  <c:v>0.36653495606971959</c:v>
                </c:pt>
                <c:pt idx="1560">
                  <c:v>1.0398868477677465</c:v>
                </c:pt>
                <c:pt idx="1561">
                  <c:v>1.2732004138675599</c:v>
                </c:pt>
                <c:pt idx="1562">
                  <c:v>1.2788853925238488</c:v>
                </c:pt>
                <c:pt idx="1563">
                  <c:v>0.68726755402386075</c:v>
                </c:pt>
                <c:pt idx="1564">
                  <c:v>1.1051394150528207</c:v>
                </c:pt>
                <c:pt idx="1565">
                  <c:v>0.17936843249208639</c:v>
                </c:pt>
                <c:pt idx="1566">
                  <c:v>1.236772849284155</c:v>
                </c:pt>
                <c:pt idx="1567">
                  <c:v>0.50381781765186517</c:v>
                </c:pt>
                <c:pt idx="1568">
                  <c:v>0.70992616075302872</c:v>
                </c:pt>
                <c:pt idx="1569">
                  <c:v>0.75305595083828114</c:v>
                </c:pt>
                <c:pt idx="1570">
                  <c:v>0.3840240440259054</c:v>
                </c:pt>
                <c:pt idx="1571">
                  <c:v>0.48921089691291952</c:v>
                </c:pt>
                <c:pt idx="1572">
                  <c:v>0.94552974853939886</c:v>
                </c:pt>
                <c:pt idx="1573">
                  <c:v>0.98183408058725474</c:v>
                </c:pt>
                <c:pt idx="1574">
                  <c:v>0.52043073519219918</c:v>
                </c:pt>
                <c:pt idx="1575">
                  <c:v>0.83368221042468338</c:v>
                </c:pt>
                <c:pt idx="1576">
                  <c:v>0.85731310305521868</c:v>
                </c:pt>
                <c:pt idx="1577">
                  <c:v>0.6044346573540158</c:v>
                </c:pt>
                <c:pt idx="1578">
                  <c:v>1.3603380305258801</c:v>
                </c:pt>
                <c:pt idx="1579">
                  <c:v>0.91396443137808359</c:v>
                </c:pt>
                <c:pt idx="1580">
                  <c:v>0.90849804553882496</c:v>
                </c:pt>
                <c:pt idx="1581">
                  <c:v>0.42314205082981832</c:v>
                </c:pt>
                <c:pt idx="1582">
                  <c:v>0.78080896713938486</c:v>
                </c:pt>
                <c:pt idx="1583">
                  <c:v>0.81730728128016472</c:v>
                </c:pt>
                <c:pt idx="1584">
                  <c:v>0.70217656438523979</c:v>
                </c:pt>
                <c:pt idx="1585">
                  <c:v>1.0950924210795077</c:v>
                </c:pt>
                <c:pt idx="1586">
                  <c:v>1.4850579921611546</c:v>
                </c:pt>
                <c:pt idx="1587">
                  <c:v>1.3529841686476818</c:v>
                </c:pt>
                <c:pt idx="1588">
                  <c:v>0.93392456417656688</c:v>
                </c:pt>
                <c:pt idx="1589">
                  <c:v>0.74500734530627322</c:v>
                </c:pt>
                <c:pt idx="1590">
                  <c:v>1.0969108548548567</c:v>
                </c:pt>
                <c:pt idx="1591">
                  <c:v>1.4072852069871227</c:v>
                </c:pt>
                <c:pt idx="1592">
                  <c:v>0.66150756083816109</c:v>
                </c:pt>
                <c:pt idx="1593">
                  <c:v>0.46679050255409854</c:v>
                </c:pt>
                <c:pt idx="1594">
                  <c:v>0.46049990677685326</c:v>
                </c:pt>
                <c:pt idx="1595">
                  <c:v>0.48016091849375925</c:v>
                </c:pt>
                <c:pt idx="1596">
                  <c:v>0.72130330021031197</c:v>
                </c:pt>
                <c:pt idx="1597">
                  <c:v>1.6309298731196378</c:v>
                </c:pt>
                <c:pt idx="1598">
                  <c:v>0.86308742486622836</c:v>
                </c:pt>
                <c:pt idx="1599">
                  <c:v>4.182487750232404E-2</c:v>
                </c:pt>
                <c:pt idx="1600">
                  <c:v>0.20940367735601081</c:v>
                </c:pt>
                <c:pt idx="1601">
                  <c:v>1.650384732081895</c:v>
                </c:pt>
                <c:pt idx="1602">
                  <c:v>0.87056347557480818</c:v>
                </c:pt>
                <c:pt idx="1603">
                  <c:v>1.7299219397277881</c:v>
                </c:pt>
                <c:pt idx="1604">
                  <c:v>1.7277199675918771</c:v>
                </c:pt>
                <c:pt idx="1605">
                  <c:v>1.6288195083934174</c:v>
                </c:pt>
                <c:pt idx="1606">
                  <c:v>0.52835161933903363</c:v>
                </c:pt>
                <c:pt idx="1607">
                  <c:v>0.30276891932765942</c:v>
                </c:pt>
                <c:pt idx="1608">
                  <c:v>1.5246321009405168</c:v>
                </c:pt>
                <c:pt idx="1609">
                  <c:v>1.3338104323687943</c:v>
                </c:pt>
                <c:pt idx="1610">
                  <c:v>-0.40242274820077423</c:v>
                </c:pt>
                <c:pt idx="1611">
                  <c:v>1.7122353089290892</c:v>
                </c:pt>
                <c:pt idx="1612">
                  <c:v>-0.22479966342641078</c:v>
                </c:pt>
                <c:pt idx="1613">
                  <c:v>0.81769809416520356</c:v>
                </c:pt>
                <c:pt idx="1614">
                  <c:v>0.51504837235584189</c:v>
                </c:pt>
                <c:pt idx="1615">
                  <c:v>-0.28835805065473541</c:v>
                </c:pt>
                <c:pt idx="1616">
                  <c:v>3.394793436014456</c:v>
                </c:pt>
                <c:pt idx="1617">
                  <c:v>-8.5026260438185869E-2</c:v>
                </c:pt>
                <c:pt idx="1618">
                  <c:v>-0.31346974023939073</c:v>
                </c:pt>
                <c:pt idx="1619">
                  <c:v>0.48879946811314634</c:v>
                </c:pt>
                <c:pt idx="1620">
                  <c:v>1.2560544998758303</c:v>
                </c:pt>
                <c:pt idx="1621">
                  <c:v>0.9093737828519427</c:v>
                </c:pt>
                <c:pt idx="1622">
                  <c:v>0.96519422935875043</c:v>
                </c:pt>
                <c:pt idx="1623">
                  <c:v>1.7835836182626887</c:v>
                </c:pt>
                <c:pt idx="1624">
                  <c:v>0.88853852302670011</c:v>
                </c:pt>
                <c:pt idx="1625">
                  <c:v>0.38487724458953432</c:v>
                </c:pt>
                <c:pt idx="1626">
                  <c:v>1.2775929421511791</c:v>
                </c:pt>
                <c:pt idx="1627">
                  <c:v>0.75098254175455281</c:v>
                </c:pt>
                <c:pt idx="1628">
                  <c:v>0.6482771017657496</c:v>
                </c:pt>
                <c:pt idx="1629">
                  <c:v>0.69012339408863244</c:v>
                </c:pt>
                <c:pt idx="1630">
                  <c:v>0.80761076907929097</c:v>
                </c:pt>
                <c:pt idx="1631">
                  <c:v>1.6624702337660375</c:v>
                </c:pt>
                <c:pt idx="1632">
                  <c:v>1.9553995357853813</c:v>
                </c:pt>
                <c:pt idx="1633">
                  <c:v>0.84103425902850981</c:v>
                </c:pt>
                <c:pt idx="1634">
                  <c:v>0.27306105783424628</c:v>
                </c:pt>
                <c:pt idx="1635">
                  <c:v>-0.27125230217881757</c:v>
                </c:pt>
                <c:pt idx="1636">
                  <c:v>1.4114795487602494</c:v>
                </c:pt>
                <c:pt idx="1637">
                  <c:v>1.5816715404895738</c:v>
                </c:pt>
                <c:pt idx="1638">
                  <c:v>0.23069305380415811</c:v>
                </c:pt>
                <c:pt idx="1639">
                  <c:v>0.94539777684522386</c:v>
                </c:pt>
                <c:pt idx="1640">
                  <c:v>2.4428449444750289</c:v>
                </c:pt>
                <c:pt idx="1641">
                  <c:v>1.3089062424938882</c:v>
                </c:pt>
                <c:pt idx="1642">
                  <c:v>0.89795949915619566</c:v>
                </c:pt>
                <c:pt idx="1643">
                  <c:v>1.9444452875597644</c:v>
                </c:pt>
                <c:pt idx="1644">
                  <c:v>0.96150812431792521</c:v>
                </c:pt>
                <c:pt idx="1645">
                  <c:v>0.51873752147108609</c:v>
                </c:pt>
                <c:pt idx="1646">
                  <c:v>0.75422722954212174</c:v>
                </c:pt>
                <c:pt idx="1647">
                  <c:v>0.81926163982072542</c:v>
                </c:pt>
                <c:pt idx="1648">
                  <c:v>0.7744264391815</c:v>
                </c:pt>
                <c:pt idx="1649">
                  <c:v>1.6707080606631728</c:v>
                </c:pt>
                <c:pt idx="1650">
                  <c:v>0.16138439951651909</c:v>
                </c:pt>
                <c:pt idx="1651">
                  <c:v>-0.50185014368596748</c:v>
                </c:pt>
                <c:pt idx="1652">
                  <c:v>1.6282450714643502</c:v>
                </c:pt>
                <c:pt idx="1653">
                  <c:v>2.7461107400715856</c:v>
                </c:pt>
                <c:pt idx="1654">
                  <c:v>2.5469149427683702</c:v>
                </c:pt>
                <c:pt idx="1655">
                  <c:v>1.0305484925995296</c:v>
                </c:pt>
                <c:pt idx="1656">
                  <c:v>0.13504442007889025</c:v>
                </c:pt>
                <c:pt idx="1657">
                  <c:v>-0.16248034842590559</c:v>
                </c:pt>
                <c:pt idx="1658">
                  <c:v>0.24625393673717405</c:v>
                </c:pt>
                <c:pt idx="1659">
                  <c:v>0.53303336829475478</c:v>
                </c:pt>
                <c:pt idx="1660">
                  <c:v>2.3550169838505326</c:v>
                </c:pt>
                <c:pt idx="1661">
                  <c:v>0.73380324877670533</c:v>
                </c:pt>
                <c:pt idx="1662">
                  <c:v>-1.1171020127682418</c:v>
                </c:pt>
                <c:pt idx="1663">
                  <c:v>1.4539075886043864</c:v>
                </c:pt>
                <c:pt idx="1664">
                  <c:v>1.7312831854907997</c:v>
                </c:pt>
                <c:pt idx="1665">
                  <c:v>2.3678434618209376</c:v>
                </c:pt>
                <c:pt idx="1666">
                  <c:v>2.2053170221581544</c:v>
                </c:pt>
                <c:pt idx="1667">
                  <c:v>0.8038861999983512</c:v>
                </c:pt>
                <c:pt idx="1668">
                  <c:v>0.95862245435576598</c:v>
                </c:pt>
                <c:pt idx="1669">
                  <c:v>0.29450551718088963</c:v>
                </c:pt>
                <c:pt idx="1670">
                  <c:v>0.7772977678781009</c:v>
                </c:pt>
                <c:pt idx="1671">
                  <c:v>2.7441063350316961</c:v>
                </c:pt>
                <c:pt idx="1672">
                  <c:v>1.5036552795266833</c:v>
                </c:pt>
                <c:pt idx="1673">
                  <c:v>0.46076474151483682</c:v>
                </c:pt>
                <c:pt idx="1674">
                  <c:v>1.4840246606409579</c:v>
                </c:pt>
                <c:pt idx="1675">
                  <c:v>0.85072680173572945</c:v>
                </c:pt>
                <c:pt idx="1676">
                  <c:v>2.1076448826328176</c:v>
                </c:pt>
                <c:pt idx="1677">
                  <c:v>1.8669200400380253</c:v>
                </c:pt>
                <c:pt idx="1678">
                  <c:v>2.3452246541893752E-2</c:v>
                </c:pt>
                <c:pt idx="1679">
                  <c:v>-0.3592648438944811</c:v>
                </c:pt>
                <c:pt idx="1680">
                  <c:v>2.4708808306304011</c:v>
                </c:pt>
                <c:pt idx="1681">
                  <c:v>1.1423630872361143</c:v>
                </c:pt>
                <c:pt idx="1682">
                  <c:v>1.8966601462380286</c:v>
                </c:pt>
                <c:pt idx="1683">
                  <c:v>-1.1502163805052055</c:v>
                </c:pt>
                <c:pt idx="1684">
                  <c:v>1.2867036632846853</c:v>
                </c:pt>
                <c:pt idx="1685">
                  <c:v>1.5244346470426122</c:v>
                </c:pt>
                <c:pt idx="1686">
                  <c:v>0.47220283494320892</c:v>
                </c:pt>
                <c:pt idx="1687">
                  <c:v>1.253292675588519</c:v>
                </c:pt>
                <c:pt idx="1688">
                  <c:v>2.4388634195031376</c:v>
                </c:pt>
                <c:pt idx="1689">
                  <c:v>-1.4519254416812337</c:v>
                </c:pt>
                <c:pt idx="1690">
                  <c:v>-0.30047192732067618</c:v>
                </c:pt>
                <c:pt idx="1691">
                  <c:v>2.0636172721774866</c:v>
                </c:pt>
                <c:pt idx="1692">
                  <c:v>-1.2860247376761376</c:v>
                </c:pt>
                <c:pt idx="1693">
                  <c:v>-0.58235378019009243</c:v>
                </c:pt>
                <c:pt idx="1694">
                  <c:v>-0.41672532851272603</c:v>
                </c:pt>
                <c:pt idx="1695">
                  <c:v>-3.5376756711148221</c:v>
                </c:pt>
                <c:pt idx="1696">
                  <c:v>1.8511201007093909</c:v>
                </c:pt>
                <c:pt idx="1697">
                  <c:v>-1.4444039279934162</c:v>
                </c:pt>
                <c:pt idx="1698">
                  <c:v>1.8427572955980827</c:v>
                </c:pt>
                <c:pt idx="1699">
                  <c:v>2.0991898670359443</c:v>
                </c:pt>
                <c:pt idx="1700">
                  <c:v>7.8424126500157767</c:v>
                </c:pt>
                <c:pt idx="1701">
                  <c:v>10.681296925266437</c:v>
                </c:pt>
                <c:pt idx="1702">
                  <c:v>0.93595347804609796</c:v>
                </c:pt>
                <c:pt idx="1703">
                  <c:v>6.33408785432702</c:v>
                </c:pt>
                <c:pt idx="1704">
                  <c:v>2.4962735592173</c:v>
                </c:pt>
                <c:pt idx="1705">
                  <c:v>0.80739322456526752</c:v>
                </c:pt>
                <c:pt idx="1706">
                  <c:v>2.2740759521441012</c:v>
                </c:pt>
                <c:pt idx="1707">
                  <c:v>2.4292744489363591</c:v>
                </c:pt>
                <c:pt idx="1708">
                  <c:v>-6.0990252968548644</c:v>
                </c:pt>
                <c:pt idx="1709">
                  <c:v>1.822576569761964</c:v>
                </c:pt>
                <c:pt idx="1710">
                  <c:v>0.63962289347735801</c:v>
                </c:pt>
                <c:pt idx="1711">
                  <c:v>-2.7391105373910838</c:v>
                </c:pt>
                <c:pt idx="1712">
                  <c:v>-0.31745693278835269</c:v>
                </c:pt>
                <c:pt idx="1713">
                  <c:v>-2.4226173271660834</c:v>
                </c:pt>
                <c:pt idx="1714">
                  <c:v>-1.4693837271774002</c:v>
                </c:pt>
                <c:pt idx="1715">
                  <c:v>6.4519537515636065</c:v>
                </c:pt>
                <c:pt idx="1716">
                  <c:v>1.8241525806398999</c:v>
                </c:pt>
                <c:pt idx="1717">
                  <c:v>-0.89298463881544454</c:v>
                </c:pt>
                <c:pt idx="1718">
                  <c:v>-3.7041991759939044</c:v>
                </c:pt>
                <c:pt idx="1719">
                  <c:v>-2.0626282315867099</c:v>
                </c:pt>
                <c:pt idx="1720">
                  <c:v>0.93603894371681129</c:v>
                </c:pt>
                <c:pt idx="1721">
                  <c:v>4.492914779666866</c:v>
                </c:pt>
                <c:pt idx="1722">
                  <c:v>-2.3420980325322844</c:v>
                </c:pt>
                <c:pt idx="1723">
                  <c:v>1.0488867111177467</c:v>
                </c:pt>
                <c:pt idx="1724">
                  <c:v>-7.3302874384562546</c:v>
                </c:pt>
                <c:pt idx="1725">
                  <c:v>5.0022235952903653</c:v>
                </c:pt>
                <c:pt idx="1726">
                  <c:v>5.3483121280274233</c:v>
                </c:pt>
                <c:pt idx="1727">
                  <c:v>5.6473057141289855</c:v>
                </c:pt>
                <c:pt idx="1728">
                  <c:v>0.25441601812323261</c:v>
                </c:pt>
                <c:pt idx="1729">
                  <c:v>-0.28153975312706481</c:v>
                </c:pt>
                <c:pt idx="1730">
                  <c:v>1.8788812751612309</c:v>
                </c:pt>
                <c:pt idx="1731">
                  <c:v>-3.4142153845635472</c:v>
                </c:pt>
                <c:pt idx="1732">
                  <c:v>-1.3248955885423328</c:v>
                </c:pt>
                <c:pt idx="1733">
                  <c:v>-3.9042898559716925</c:v>
                </c:pt>
                <c:pt idx="1734">
                  <c:v>-2.6428923003666567</c:v>
                </c:pt>
                <c:pt idx="1735">
                  <c:v>6.7459270928533055</c:v>
                </c:pt>
                <c:pt idx="1736">
                  <c:v>2.6149717265116141</c:v>
                </c:pt>
                <c:pt idx="1737">
                  <c:v>-2.4861636818299733</c:v>
                </c:pt>
                <c:pt idx="1738">
                  <c:v>0.42522981491915185</c:v>
                </c:pt>
                <c:pt idx="1739">
                  <c:v>6.289073411125691</c:v>
                </c:pt>
                <c:pt idx="1740">
                  <c:v>4.7742469389083935</c:v>
                </c:pt>
                <c:pt idx="1741">
                  <c:v>-6.711882307947274</c:v>
                </c:pt>
                <c:pt idx="1742">
                  <c:v>-0.31682415896879323</c:v>
                </c:pt>
                <c:pt idx="1743">
                  <c:v>8.2600606534420482</c:v>
                </c:pt>
                <c:pt idx="1744">
                  <c:v>-3.7208406664986273</c:v>
                </c:pt>
                <c:pt idx="1745">
                  <c:v>-1.3290874288987469</c:v>
                </c:pt>
                <c:pt idx="1746">
                  <c:v>0.52950517945948916</c:v>
                </c:pt>
                <c:pt idx="1747">
                  <c:v>2.4008842399952801</c:v>
                </c:pt>
                <c:pt idx="1748">
                  <c:v>-2.1065335120681152</c:v>
                </c:pt>
                <c:pt idx="1749">
                  <c:v>0.22225045758233652</c:v>
                </c:pt>
                <c:pt idx="1750">
                  <c:v>-5.6908333505615705</c:v>
                </c:pt>
                <c:pt idx="1751">
                  <c:v>8.6608867222576045</c:v>
                </c:pt>
                <c:pt idx="1752">
                  <c:v>5.4476150056063251</c:v>
                </c:pt>
                <c:pt idx="1753">
                  <c:v>3.7117773443644344</c:v>
                </c:pt>
                <c:pt idx="1754">
                  <c:v>7.8313839101787961</c:v>
                </c:pt>
                <c:pt idx="1755">
                  <c:v>-5.5757719271627852</c:v>
                </c:pt>
                <c:pt idx="1756">
                  <c:v>-4.9666865369974014</c:v>
                </c:pt>
                <c:pt idx="1757">
                  <c:v>3.7556339219440122</c:v>
                </c:pt>
                <c:pt idx="1758">
                  <c:v>-3.5811680159516222</c:v>
                </c:pt>
                <c:pt idx="1759">
                  <c:v>4.5903536175733679</c:v>
                </c:pt>
                <c:pt idx="1760">
                  <c:v>-4.0910939930712455</c:v>
                </c:pt>
                <c:pt idx="1761">
                  <c:v>-1.1492213932469202</c:v>
                </c:pt>
                <c:pt idx="1762">
                  <c:v>-2.4367833461125654</c:v>
                </c:pt>
                <c:pt idx="1763">
                  <c:v>1.0297790720613285</c:v>
                </c:pt>
                <c:pt idx="1764">
                  <c:v>2.3886954079249896</c:v>
                </c:pt>
                <c:pt idx="1765">
                  <c:v>2.3377280808611585</c:v>
                </c:pt>
                <c:pt idx="1766">
                  <c:v>-2.1130248586412157</c:v>
                </c:pt>
                <c:pt idx="1767">
                  <c:v>-0.35718026592963392</c:v>
                </c:pt>
                <c:pt idx="1768">
                  <c:v>7.6075269485721</c:v>
                </c:pt>
                <c:pt idx="1769">
                  <c:v>5.6591117049517194</c:v>
                </c:pt>
                <c:pt idx="1770">
                  <c:v>-1.8153239352036792</c:v>
                </c:pt>
                <c:pt idx="1771">
                  <c:v>-1.7428986837301579</c:v>
                </c:pt>
                <c:pt idx="1772">
                  <c:v>8.4712101641993307</c:v>
                </c:pt>
                <c:pt idx="1773">
                  <c:v>6.4360043073549953</c:v>
                </c:pt>
                <c:pt idx="1774">
                  <c:v>1.5476423448619532</c:v>
                </c:pt>
                <c:pt idx="1775">
                  <c:v>-0.72956366325650313</c:v>
                </c:pt>
                <c:pt idx="1776">
                  <c:v>-4.7727308632596017</c:v>
                </c:pt>
                <c:pt idx="1777">
                  <c:v>9.4389818624419188</c:v>
                </c:pt>
                <c:pt idx="1778">
                  <c:v>-1.7491073997380779</c:v>
                </c:pt>
                <c:pt idx="1779">
                  <c:v>5.2951621705772016</c:v>
                </c:pt>
                <c:pt idx="1780">
                  <c:v>10.109486246225824</c:v>
                </c:pt>
                <c:pt idx="1781">
                  <c:v>6.9141414396657463</c:v>
                </c:pt>
                <c:pt idx="1782">
                  <c:v>-4.3365404277101884</c:v>
                </c:pt>
                <c:pt idx="1783">
                  <c:v>-2.1753413664217702</c:v>
                </c:pt>
                <c:pt idx="1784">
                  <c:v>1.3693524943887887</c:v>
                </c:pt>
                <c:pt idx="1785">
                  <c:v>1.2797327749967131</c:v>
                </c:pt>
                <c:pt idx="1786">
                  <c:v>-0.60999049660270965</c:v>
                </c:pt>
                <c:pt idx="1787">
                  <c:v>6.0978212162041494</c:v>
                </c:pt>
                <c:pt idx="1788">
                  <c:v>1.973643720097181</c:v>
                </c:pt>
                <c:pt idx="1789">
                  <c:v>0.9179366423340739</c:v>
                </c:pt>
                <c:pt idx="1790">
                  <c:v>-0.20825770293485504</c:v>
                </c:pt>
                <c:pt idx="1791">
                  <c:v>-3.5508957835430492</c:v>
                </c:pt>
                <c:pt idx="1792">
                  <c:v>16.456868762811546</c:v>
                </c:pt>
                <c:pt idx="1793">
                  <c:v>6.7115802610566329</c:v>
                </c:pt>
                <c:pt idx="1794">
                  <c:v>-1.4990302178357129</c:v>
                </c:pt>
                <c:pt idx="1795">
                  <c:v>-1.2150237523806529</c:v>
                </c:pt>
                <c:pt idx="1796">
                  <c:v>1.5953072915167112</c:v>
                </c:pt>
                <c:pt idx="1797">
                  <c:v>-5.9924713787293005</c:v>
                </c:pt>
                <c:pt idx="1798">
                  <c:v>-3.6647290625188278</c:v>
                </c:pt>
                <c:pt idx="1799">
                  <c:v>6.292975128308294</c:v>
                </c:pt>
                <c:pt idx="1800">
                  <c:v>-2.2463844457489008</c:v>
                </c:pt>
                <c:pt idx="1801">
                  <c:v>7.7827664926980775</c:v>
                </c:pt>
                <c:pt idx="1802">
                  <c:v>-0.92005550521957946</c:v>
                </c:pt>
                <c:pt idx="1803">
                  <c:v>-7.0327270718809176</c:v>
                </c:pt>
                <c:pt idx="1804">
                  <c:v>-1.1315137797228194</c:v>
                </c:pt>
                <c:pt idx="1805">
                  <c:v>1.5580463330460776</c:v>
                </c:pt>
                <c:pt idx="1806">
                  <c:v>6.6054276042672377</c:v>
                </c:pt>
                <c:pt idx="1807">
                  <c:v>0.84671149474190677</c:v>
                </c:pt>
                <c:pt idx="1808">
                  <c:v>-2.4585374095291397</c:v>
                </c:pt>
                <c:pt idx="1809">
                  <c:v>7.0624629630318019</c:v>
                </c:pt>
                <c:pt idx="1810">
                  <c:v>-5.3920399114179816</c:v>
                </c:pt>
                <c:pt idx="1811">
                  <c:v>4.3835239804798407</c:v>
                </c:pt>
                <c:pt idx="1812">
                  <c:v>2.4351941863596016</c:v>
                </c:pt>
                <c:pt idx="1813">
                  <c:v>-3.257524498174682</c:v>
                </c:pt>
                <c:pt idx="1814">
                  <c:v>-1.3585077160681192</c:v>
                </c:pt>
                <c:pt idx="1815">
                  <c:v>0.89355426729283383</c:v>
                </c:pt>
                <c:pt idx="1816">
                  <c:v>10.25532406818988</c:v>
                </c:pt>
                <c:pt idx="1817">
                  <c:v>8.399719790655169</c:v>
                </c:pt>
                <c:pt idx="1818">
                  <c:v>-2.5932358678977572</c:v>
                </c:pt>
                <c:pt idx="1819">
                  <c:v>1.9997998941640418</c:v>
                </c:pt>
                <c:pt idx="1820">
                  <c:v>-3.8271968781042602</c:v>
                </c:pt>
                <c:pt idx="1821">
                  <c:v>8.1820620689787571</c:v>
                </c:pt>
                <c:pt idx="1822">
                  <c:v>-6.7977782343195567</c:v>
                </c:pt>
                <c:pt idx="1823">
                  <c:v>-1.4426543851013822</c:v>
                </c:pt>
                <c:pt idx="1824">
                  <c:v>-0.47040637361995657</c:v>
                </c:pt>
                <c:pt idx="1825">
                  <c:v>4.7538848471866384</c:v>
                </c:pt>
              </c:numCache>
            </c:numRef>
          </c:yVal>
          <c:smooth val="0"/>
        </c:ser>
        <c:ser>
          <c:idx val="2"/>
          <c:order val="2"/>
          <c:tx>
            <c:strRef>
              <c:f>'15-Langley'!$AE$8</c:f>
              <c:strCache>
                <c:ptCount val="1"/>
                <c:pt idx="0">
                  <c:v>AOD</c:v>
                </c:pt>
              </c:strCache>
            </c:strRef>
          </c:tx>
          <c:marker>
            <c:symbol val="none"/>
          </c:marker>
          <c:xVal>
            <c:numRef>
              <c:f>'15-Langley'!$A$9:$A$1834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'15-Langley'!$AE$9:$AE$1834</c:f>
              <c:numCache>
                <c:formatCode>General</c:formatCode>
                <c:ptCount val="1826"/>
                <c:pt idx="0">
                  <c:v>-8.8319999999999996E-3</c:v>
                </c:pt>
                <c:pt idx="1">
                  <c:v>3.3753211755199573</c:v>
                </c:pt>
                <c:pt idx="2">
                  <c:v>0.48090094185669058</c:v>
                </c:pt>
                <c:pt idx="3">
                  <c:v>11.043000329564654</c:v>
                </c:pt>
                <c:pt idx="4">
                  <c:v>-1.4276353344121393</c:v>
                </c:pt>
                <c:pt idx="5">
                  <c:v>6.0120390180596139</c:v>
                </c:pt>
                <c:pt idx="6">
                  <c:v>-2.4481371321204266</c:v>
                </c:pt>
                <c:pt idx="7">
                  <c:v>-2.448137198205063</c:v>
                </c:pt>
                <c:pt idx="8">
                  <c:v>-0.35060593343784507</c:v>
                </c:pt>
                <c:pt idx="9">
                  <c:v>4.3315377465930407</c:v>
                </c:pt>
                <c:pt idx="10">
                  <c:v>0.40388841433630435</c:v>
                </c:pt>
                <c:pt idx="11">
                  <c:v>-4.1201773743778398</c:v>
                </c:pt>
                <c:pt idx="12">
                  <c:v>-6.5954062718681623</c:v>
                </c:pt>
                <c:pt idx="13">
                  <c:v>1.1993578739734703</c:v>
                </c:pt>
                <c:pt idx="14">
                  <c:v>-5.2418900553461754</c:v>
                </c:pt>
                <c:pt idx="15">
                  <c:v>0.78475363493249028</c:v>
                </c:pt>
                <c:pt idx="16">
                  <c:v>-8.5692339367635082</c:v>
                </c:pt>
                <c:pt idx="17">
                  <c:v>-3.0866505787854384</c:v>
                </c:pt>
                <c:pt idx="18">
                  <c:v>-10.636841503661367</c:v>
                </c:pt>
                <c:pt idx="19">
                  <c:v>-12.983853089280121</c:v>
                </c:pt>
                <c:pt idx="20">
                  <c:v>3.0160620143733237</c:v>
                </c:pt>
                <c:pt idx="21">
                  <c:v>-15.395116863279364</c:v>
                </c:pt>
                <c:pt idx="22">
                  <c:v>2.5819922329204346</c:v>
                </c:pt>
                <c:pt idx="23">
                  <c:v>-2.0980634850398978</c:v>
                </c:pt>
                <c:pt idx="24">
                  <c:v>-3.722713218054575</c:v>
                </c:pt>
                <c:pt idx="25">
                  <c:v>2.2071425942694436</c:v>
                </c:pt>
                <c:pt idx="26">
                  <c:v>0.68766486688900363</c:v>
                </c:pt>
                <c:pt idx="27">
                  <c:v>-6.0911180198307884</c:v>
                </c:pt>
                <c:pt idx="28">
                  <c:v>3.7468995649961356</c:v>
                </c:pt>
                <c:pt idx="29">
                  <c:v>0.34504647680303541</c:v>
                </c:pt>
                <c:pt idx="30">
                  <c:v>6.5663845698609125</c:v>
                </c:pt>
                <c:pt idx="31">
                  <c:v>2.1245635667549112</c:v>
                </c:pt>
                <c:pt idx="32">
                  <c:v>2.5829951709054235</c:v>
                </c:pt>
                <c:pt idx="33">
                  <c:v>-1.1436304646863711</c:v>
                </c:pt>
                <c:pt idx="34">
                  <c:v>-4.7696314088724261</c:v>
                </c:pt>
                <c:pt idx="35">
                  <c:v>-1.9821528467703093</c:v>
                </c:pt>
                <c:pt idx="36">
                  <c:v>7.8042323114680583</c:v>
                </c:pt>
                <c:pt idx="37">
                  <c:v>-4.7798759065830128</c:v>
                </c:pt>
                <c:pt idx="38">
                  <c:v>5.4608443792590435</c:v>
                </c:pt>
                <c:pt idx="39">
                  <c:v>-8.2938383549667805</c:v>
                </c:pt>
                <c:pt idx="40">
                  <c:v>7.5121106908015598</c:v>
                </c:pt>
                <c:pt idx="41">
                  <c:v>-3.468554312652175</c:v>
                </c:pt>
                <c:pt idx="42">
                  <c:v>-2.0426834756415899</c:v>
                </c:pt>
                <c:pt idx="43">
                  <c:v>2.6730570818479364</c:v>
                </c:pt>
                <c:pt idx="44">
                  <c:v>-4.534003090343627</c:v>
                </c:pt>
                <c:pt idx="45">
                  <c:v>-1.0824908852782409</c:v>
                </c:pt>
                <c:pt idx="46">
                  <c:v>-2.9771419237545418</c:v>
                </c:pt>
                <c:pt idx="47">
                  <c:v>2.505563673057762</c:v>
                </c:pt>
                <c:pt idx="48">
                  <c:v>4.3869356792919669</c:v>
                </c:pt>
                <c:pt idx="49">
                  <c:v>-5.1232328118055275</c:v>
                </c:pt>
                <c:pt idx="50">
                  <c:v>-9.1318851210189464</c:v>
                </c:pt>
                <c:pt idx="51">
                  <c:v>10.405862917654513</c:v>
                </c:pt>
                <c:pt idx="52">
                  <c:v>3.2540783237676743</c:v>
                </c:pt>
                <c:pt idx="53">
                  <c:v>0.19199508302085574</c:v>
                </c:pt>
                <c:pt idx="54">
                  <c:v>7.2666798082968551</c:v>
                </c:pt>
                <c:pt idx="55">
                  <c:v>1.6194575971207055</c:v>
                </c:pt>
                <c:pt idx="56">
                  <c:v>-9.8556359625699201</c:v>
                </c:pt>
                <c:pt idx="57">
                  <c:v>1.2837249530783438E-2</c:v>
                </c:pt>
                <c:pt idx="58">
                  <c:v>-8.3516556687813441</c:v>
                </c:pt>
                <c:pt idx="59">
                  <c:v>0.12670546727798598</c:v>
                </c:pt>
                <c:pt idx="60">
                  <c:v>7.8578205076089827</c:v>
                </c:pt>
                <c:pt idx="61">
                  <c:v>-0.55343177521998566</c:v>
                </c:pt>
                <c:pt idx="62">
                  <c:v>1.3100450973972482</c:v>
                </c:pt>
                <c:pt idx="63">
                  <c:v>-7.5822862003016196</c:v>
                </c:pt>
                <c:pt idx="64">
                  <c:v>-2.3618191146388763</c:v>
                </c:pt>
                <c:pt idx="65">
                  <c:v>3.315491929374657</c:v>
                </c:pt>
                <c:pt idx="66">
                  <c:v>-5.0956076840697229</c:v>
                </c:pt>
                <c:pt idx="67">
                  <c:v>-7.7433499105023422</c:v>
                </c:pt>
                <c:pt idx="68">
                  <c:v>-12.152803659476376</c:v>
                </c:pt>
                <c:pt idx="69">
                  <c:v>7.432085771091673</c:v>
                </c:pt>
                <c:pt idx="70">
                  <c:v>5.2183910255686898</c:v>
                </c:pt>
                <c:pt idx="71">
                  <c:v>-2.3223894962713492</c:v>
                </c:pt>
                <c:pt idx="72">
                  <c:v>1.7355147381772291</c:v>
                </c:pt>
                <c:pt idx="73">
                  <c:v>-2.0905717445020291</c:v>
                </c:pt>
                <c:pt idx="74">
                  <c:v>-9.882491778196643</c:v>
                </c:pt>
                <c:pt idx="75">
                  <c:v>-3.3576312646118782</c:v>
                </c:pt>
                <c:pt idx="76">
                  <c:v>1.6363197409283503</c:v>
                </c:pt>
                <c:pt idx="77">
                  <c:v>-3.2887602946177523</c:v>
                </c:pt>
                <c:pt idx="78">
                  <c:v>-2.2709641395017148</c:v>
                </c:pt>
                <c:pt idx="79">
                  <c:v>-4.1243739937123731</c:v>
                </c:pt>
                <c:pt idx="80">
                  <c:v>-1.1823097725716103</c:v>
                </c:pt>
                <c:pt idx="81">
                  <c:v>-1.8691115714643138</c:v>
                </c:pt>
                <c:pt idx="82">
                  <c:v>7.6203353325446992</c:v>
                </c:pt>
                <c:pt idx="83">
                  <c:v>-4.1508400906467413</c:v>
                </c:pt>
                <c:pt idx="84">
                  <c:v>-10.339696055127025</c:v>
                </c:pt>
                <c:pt idx="85">
                  <c:v>-2.1057023118253202</c:v>
                </c:pt>
                <c:pt idx="86">
                  <c:v>2.3172779541518289</c:v>
                </c:pt>
                <c:pt idx="87">
                  <c:v>-2.576839785747322</c:v>
                </c:pt>
                <c:pt idx="88">
                  <c:v>5.1144848529831597</c:v>
                </c:pt>
                <c:pt idx="89">
                  <c:v>5.9517387598146918</c:v>
                </c:pt>
                <c:pt idx="90">
                  <c:v>3.8512778723886516</c:v>
                </c:pt>
                <c:pt idx="91">
                  <c:v>-3.4248717952426846</c:v>
                </c:pt>
                <c:pt idx="92">
                  <c:v>0.55798989974143354</c:v>
                </c:pt>
                <c:pt idx="93">
                  <c:v>2.4275842504740885</c:v>
                </c:pt>
                <c:pt idx="94">
                  <c:v>-6.1168275270454604</c:v>
                </c:pt>
                <c:pt idx="95">
                  <c:v>-0.40869612982363118</c:v>
                </c:pt>
                <c:pt idx="96">
                  <c:v>-0.73635200093082842</c:v>
                </c:pt>
                <c:pt idx="97">
                  <c:v>-3.5437719846590729</c:v>
                </c:pt>
                <c:pt idx="98">
                  <c:v>-1.9789279470476859</c:v>
                </c:pt>
                <c:pt idx="99">
                  <c:v>2.1045405181531018</c:v>
                </c:pt>
                <c:pt idx="100">
                  <c:v>-1.413932868369066</c:v>
                </c:pt>
                <c:pt idx="101">
                  <c:v>1.6126802492617462</c:v>
                </c:pt>
                <c:pt idx="102">
                  <c:v>8.6652960879237476E-2</c:v>
                </c:pt>
                <c:pt idx="103">
                  <c:v>4.6334207489386632</c:v>
                </c:pt>
                <c:pt idx="104">
                  <c:v>-0.33065190021791346</c:v>
                </c:pt>
                <c:pt idx="105">
                  <c:v>-2.5440384880361013</c:v>
                </c:pt>
                <c:pt idx="106">
                  <c:v>-4.7482618437302246</c:v>
                </c:pt>
                <c:pt idx="107">
                  <c:v>-1.6571247207982487</c:v>
                </c:pt>
                <c:pt idx="108">
                  <c:v>1.9973787907883405</c:v>
                </c:pt>
                <c:pt idx="109">
                  <c:v>-7.8918920163689501</c:v>
                </c:pt>
                <c:pt idx="110">
                  <c:v>-5.4162555143163384</c:v>
                </c:pt>
                <c:pt idx="111">
                  <c:v>-1.0020892600132556</c:v>
                </c:pt>
                <c:pt idx="112">
                  <c:v>0.76450012739855655</c:v>
                </c:pt>
                <c:pt idx="113">
                  <c:v>-0.11649622089272371</c:v>
                </c:pt>
                <c:pt idx="114">
                  <c:v>3.3440042024494891</c:v>
                </c:pt>
                <c:pt idx="115">
                  <c:v>-4.3841257864343151</c:v>
                </c:pt>
                <c:pt idx="116">
                  <c:v>5.5219439108721629</c:v>
                </c:pt>
                <c:pt idx="117">
                  <c:v>7.577487045600753</c:v>
                </c:pt>
                <c:pt idx="118">
                  <c:v>0.96682818773542245</c:v>
                </c:pt>
                <c:pt idx="119">
                  <c:v>2.0457928292106571</c:v>
                </c:pt>
                <c:pt idx="120">
                  <c:v>6.8143648037624898</c:v>
                </c:pt>
                <c:pt idx="121">
                  <c:v>-7.5361385096709155</c:v>
                </c:pt>
                <c:pt idx="122">
                  <c:v>-0.73052251637281207</c:v>
                </c:pt>
                <c:pt idx="123">
                  <c:v>1.7251674846972247</c:v>
                </c:pt>
                <c:pt idx="124">
                  <c:v>-2.7708686630637596</c:v>
                </c:pt>
                <c:pt idx="125">
                  <c:v>-8.2274158925865191</c:v>
                </c:pt>
                <c:pt idx="126">
                  <c:v>-1.3956449571491909</c:v>
                </c:pt>
                <c:pt idx="127">
                  <c:v>4.1982747490837378</c:v>
                </c:pt>
                <c:pt idx="128">
                  <c:v>-1.3001040109270583</c:v>
                </c:pt>
                <c:pt idx="129">
                  <c:v>-3.6155859393296139</c:v>
                </c:pt>
                <c:pt idx="130">
                  <c:v>-2.4649962584567313</c:v>
                </c:pt>
                <c:pt idx="131">
                  <c:v>-3.5956626547544341</c:v>
                </c:pt>
                <c:pt idx="132">
                  <c:v>1.3434023035470339</c:v>
                </c:pt>
                <c:pt idx="133">
                  <c:v>1.3766227794799331</c:v>
                </c:pt>
                <c:pt idx="134">
                  <c:v>-5.4088045039775601</c:v>
                </c:pt>
                <c:pt idx="135">
                  <c:v>0.77498360492375185</c:v>
                </c:pt>
                <c:pt idx="136">
                  <c:v>2.8475298871120929</c:v>
                </c:pt>
                <c:pt idx="137">
                  <c:v>-3.6069447174083074</c:v>
                </c:pt>
                <c:pt idx="138">
                  <c:v>-3.0510002586884841</c:v>
                </c:pt>
                <c:pt idx="139">
                  <c:v>2.027078115622539</c:v>
                </c:pt>
                <c:pt idx="140">
                  <c:v>-0.57022860228199601</c:v>
                </c:pt>
                <c:pt idx="141">
                  <c:v>2.3808075263009005</c:v>
                </c:pt>
                <c:pt idx="142">
                  <c:v>1.4232583069493578</c:v>
                </c:pt>
                <c:pt idx="143">
                  <c:v>-2.0203987219280846</c:v>
                </c:pt>
                <c:pt idx="144">
                  <c:v>-3.2648311943967993E-2</c:v>
                </c:pt>
                <c:pt idx="145">
                  <c:v>0.93743174686640518</c:v>
                </c:pt>
                <c:pt idx="146">
                  <c:v>-1.2689316026683759</c:v>
                </c:pt>
                <c:pt idx="147">
                  <c:v>-0.56842440840951325</c:v>
                </c:pt>
                <c:pt idx="148">
                  <c:v>-2.2035009956244922</c:v>
                </c:pt>
                <c:pt idx="149">
                  <c:v>-1.0265348164057477</c:v>
                </c:pt>
                <c:pt idx="150">
                  <c:v>0.87849530729488101</c:v>
                </c:pt>
                <c:pt idx="151">
                  <c:v>-5.6274218686424291</c:v>
                </c:pt>
                <c:pt idx="152">
                  <c:v>5.4318809126477893E-2</c:v>
                </c:pt>
                <c:pt idx="153">
                  <c:v>1.9415570096801682</c:v>
                </c:pt>
                <c:pt idx="154">
                  <c:v>0.30662047783287166</c:v>
                </c:pt>
                <c:pt idx="155">
                  <c:v>0.51169673311063213</c:v>
                </c:pt>
                <c:pt idx="156">
                  <c:v>3.0101694933229721</c:v>
                </c:pt>
                <c:pt idx="157">
                  <c:v>-5.2126033416075979</c:v>
                </c:pt>
                <c:pt idx="158">
                  <c:v>-2.4566724197760643</c:v>
                </c:pt>
                <c:pt idx="159">
                  <c:v>1.5713135771603495</c:v>
                </c:pt>
                <c:pt idx="160">
                  <c:v>0.88791524856555104</c:v>
                </c:pt>
                <c:pt idx="161">
                  <c:v>-0.93587487686394943</c:v>
                </c:pt>
                <c:pt idx="162">
                  <c:v>-0.38230453694038485</c:v>
                </c:pt>
                <c:pt idx="163">
                  <c:v>2.7901500475530314</c:v>
                </c:pt>
                <c:pt idx="164">
                  <c:v>-1.4840269005641935</c:v>
                </c:pt>
                <c:pt idx="165">
                  <c:v>-0.26493955348726228</c:v>
                </c:pt>
                <c:pt idx="166">
                  <c:v>-1.8879677911785211</c:v>
                </c:pt>
                <c:pt idx="167">
                  <c:v>1.1750510640412068</c:v>
                </c:pt>
                <c:pt idx="168">
                  <c:v>-1.6345617507863195</c:v>
                </c:pt>
                <c:pt idx="169">
                  <c:v>-0.66655684496416967</c:v>
                </c:pt>
                <c:pt idx="170">
                  <c:v>-1.0356938222462817</c:v>
                </c:pt>
                <c:pt idx="171">
                  <c:v>1.2176471709312082</c:v>
                </c:pt>
                <c:pt idx="172">
                  <c:v>0.47617686756738803</c:v>
                </c:pt>
                <c:pt idx="173">
                  <c:v>1.2991980820608042</c:v>
                </c:pt>
                <c:pt idx="174">
                  <c:v>-0.36802648865135756</c:v>
                </c:pt>
                <c:pt idx="175">
                  <c:v>2.281563938247487</c:v>
                </c:pt>
                <c:pt idx="176">
                  <c:v>2.6095472123078225</c:v>
                </c:pt>
                <c:pt idx="177">
                  <c:v>2.5146904584661143</c:v>
                </c:pt>
                <c:pt idx="178">
                  <c:v>-3.5954361349236756</c:v>
                </c:pt>
                <c:pt idx="179">
                  <c:v>-3.9792471035718688E-2</c:v>
                </c:pt>
                <c:pt idx="180">
                  <c:v>0.80202954451257458</c:v>
                </c:pt>
                <c:pt idx="181">
                  <c:v>-1.1713019171206491</c:v>
                </c:pt>
                <c:pt idx="182">
                  <c:v>0.2118244782585697</c:v>
                </c:pt>
                <c:pt idx="183">
                  <c:v>3.3816425008275557</c:v>
                </c:pt>
                <c:pt idx="184">
                  <c:v>0.80879812345261259</c:v>
                </c:pt>
                <c:pt idx="185">
                  <c:v>1.6304119028779671</c:v>
                </c:pt>
                <c:pt idx="186">
                  <c:v>9.8583656569263114E-2</c:v>
                </c:pt>
                <c:pt idx="187">
                  <c:v>0.50471586502202326</c:v>
                </c:pt>
                <c:pt idx="188">
                  <c:v>2.2685325421158797</c:v>
                </c:pt>
                <c:pt idx="189">
                  <c:v>0.49073562377567942</c:v>
                </c:pt>
                <c:pt idx="190">
                  <c:v>-0.82580180962136396</c:v>
                </c:pt>
                <c:pt idx="191">
                  <c:v>-1.0399968979055316</c:v>
                </c:pt>
                <c:pt idx="192">
                  <c:v>1.8380529113961495</c:v>
                </c:pt>
                <c:pt idx="193">
                  <c:v>1.9985877190534482</c:v>
                </c:pt>
                <c:pt idx="194">
                  <c:v>0.46287932618205979</c:v>
                </c:pt>
                <c:pt idx="195">
                  <c:v>-1.3229766954227611</c:v>
                </c:pt>
                <c:pt idx="196">
                  <c:v>0.97577885388707808</c:v>
                </c:pt>
                <c:pt idx="197">
                  <c:v>1.8665136979810675</c:v>
                </c:pt>
                <c:pt idx="198">
                  <c:v>2.765273551608554</c:v>
                </c:pt>
                <c:pt idx="199">
                  <c:v>-0.87402814304246657</c:v>
                </c:pt>
                <c:pt idx="200">
                  <c:v>-0.65700902508069237</c:v>
                </c:pt>
                <c:pt idx="201">
                  <c:v>0.29782149766967481</c:v>
                </c:pt>
                <c:pt idx="202">
                  <c:v>0.90115538155778319</c:v>
                </c:pt>
                <c:pt idx="203">
                  <c:v>1.1906065257643839</c:v>
                </c:pt>
                <c:pt idx="204">
                  <c:v>1.6302147944306262</c:v>
                </c:pt>
                <c:pt idx="205">
                  <c:v>-1.5266556366270683</c:v>
                </c:pt>
                <c:pt idx="206">
                  <c:v>1.4218207410143875</c:v>
                </c:pt>
                <c:pt idx="207">
                  <c:v>-1.8706904774606952</c:v>
                </c:pt>
                <c:pt idx="208">
                  <c:v>2.0210872858733935</c:v>
                </c:pt>
                <c:pt idx="209">
                  <c:v>1.0542042668092042</c:v>
                </c:pt>
                <c:pt idx="210">
                  <c:v>0.66332580594489343</c:v>
                </c:pt>
                <c:pt idx="211">
                  <c:v>1.6143829535888059</c:v>
                </c:pt>
                <c:pt idx="212">
                  <c:v>-1.1384563148243323</c:v>
                </c:pt>
                <c:pt idx="213">
                  <c:v>-1.7206989979749467</c:v>
                </c:pt>
                <c:pt idx="214">
                  <c:v>0.49683037889316506</c:v>
                </c:pt>
                <c:pt idx="215">
                  <c:v>1.8966899719754817</c:v>
                </c:pt>
                <c:pt idx="216">
                  <c:v>2.0616881800740834</c:v>
                </c:pt>
                <c:pt idx="217">
                  <c:v>-0.85476262413118043</c:v>
                </c:pt>
                <c:pt idx="218">
                  <c:v>1.5404927113054052</c:v>
                </c:pt>
                <c:pt idx="219">
                  <c:v>-0.29914198659485658</c:v>
                </c:pt>
                <c:pt idx="220">
                  <c:v>2.0650073868890395</c:v>
                </c:pt>
                <c:pt idx="221">
                  <c:v>2.8717577291937153</c:v>
                </c:pt>
                <c:pt idx="222">
                  <c:v>-0.1897131648594364</c:v>
                </c:pt>
                <c:pt idx="223">
                  <c:v>0.84717088439079224</c:v>
                </c:pt>
                <c:pt idx="224">
                  <c:v>-3.9199051198097051E-2</c:v>
                </c:pt>
                <c:pt idx="225">
                  <c:v>0.23822154673850784</c:v>
                </c:pt>
                <c:pt idx="226">
                  <c:v>0.7750404400038603</c:v>
                </c:pt>
                <c:pt idx="227">
                  <c:v>0.86190582248351699</c:v>
                </c:pt>
                <c:pt idx="228">
                  <c:v>-0.88200036417629402</c:v>
                </c:pt>
                <c:pt idx="229">
                  <c:v>1.2264340832540732</c:v>
                </c:pt>
                <c:pt idx="230">
                  <c:v>1.3571076727248472</c:v>
                </c:pt>
                <c:pt idx="231">
                  <c:v>0.84352120140210896</c:v>
                </c:pt>
                <c:pt idx="232">
                  <c:v>0.61979067701223878</c:v>
                </c:pt>
                <c:pt idx="233">
                  <c:v>-7.0517427331874124E-3</c:v>
                </c:pt>
                <c:pt idx="234">
                  <c:v>1.3202268059305704</c:v>
                </c:pt>
                <c:pt idx="235">
                  <c:v>-0.43758711952584795</c:v>
                </c:pt>
                <c:pt idx="236">
                  <c:v>0.1066990849050901</c:v>
                </c:pt>
                <c:pt idx="237">
                  <c:v>-0.29759914344502958</c:v>
                </c:pt>
                <c:pt idx="238">
                  <c:v>0.47369014423923367</c:v>
                </c:pt>
                <c:pt idx="239">
                  <c:v>5.4104860545014725E-2</c:v>
                </c:pt>
                <c:pt idx="240">
                  <c:v>-0.23490894645207816</c:v>
                </c:pt>
                <c:pt idx="241">
                  <c:v>0.55642411297953209</c:v>
                </c:pt>
                <c:pt idx="242">
                  <c:v>-1.0791462482661651</c:v>
                </c:pt>
                <c:pt idx="243">
                  <c:v>0.16197626029648465</c:v>
                </c:pt>
                <c:pt idx="244">
                  <c:v>-1.1689329763628797</c:v>
                </c:pt>
                <c:pt idx="245">
                  <c:v>0.31877783136178151</c:v>
                </c:pt>
                <c:pt idx="246">
                  <c:v>1.263881499039587</c:v>
                </c:pt>
                <c:pt idx="247">
                  <c:v>-1.0001094998214262</c:v>
                </c:pt>
                <c:pt idx="248">
                  <c:v>2.1166170581952026</c:v>
                </c:pt>
                <c:pt idx="249">
                  <c:v>-1.3750675001386699</c:v>
                </c:pt>
                <c:pt idx="250">
                  <c:v>-0.11195854568245893</c:v>
                </c:pt>
                <c:pt idx="251">
                  <c:v>-0.77491173852964823</c:v>
                </c:pt>
                <c:pt idx="252">
                  <c:v>1.3233410274188276E-2</c:v>
                </c:pt>
                <c:pt idx="253">
                  <c:v>-0.37064377848244784</c:v>
                </c:pt>
                <c:pt idx="254">
                  <c:v>0.7313252117960175</c:v>
                </c:pt>
                <c:pt idx="255">
                  <c:v>-2.1252720393850229E-2</c:v>
                </c:pt>
                <c:pt idx="256">
                  <c:v>0.23447754269143714</c:v>
                </c:pt>
                <c:pt idx="257">
                  <c:v>0.12544327580056622</c:v>
                </c:pt>
                <c:pt idx="258">
                  <c:v>0.67276224202622859</c:v>
                </c:pt>
                <c:pt idx="259">
                  <c:v>1.3284916140946386</c:v>
                </c:pt>
                <c:pt idx="260">
                  <c:v>0.16646528374956446</c:v>
                </c:pt>
                <c:pt idx="261">
                  <c:v>0.85887563813359313</c:v>
                </c:pt>
                <c:pt idx="262">
                  <c:v>-0.19972852038330599</c:v>
                </c:pt>
                <c:pt idx="263">
                  <c:v>1.0142029078294514</c:v>
                </c:pt>
                <c:pt idx="264">
                  <c:v>0.49986800352294036</c:v>
                </c:pt>
                <c:pt idx="265">
                  <c:v>0.62290392100466063</c:v>
                </c:pt>
                <c:pt idx="266">
                  <c:v>0.93337432938818443</c:v>
                </c:pt>
                <c:pt idx="267">
                  <c:v>0.19499132902417723</c:v>
                </c:pt>
                <c:pt idx="268">
                  <c:v>-0.56988226457820412</c:v>
                </c:pt>
                <c:pt idx="269">
                  <c:v>-0.25179427102349505</c:v>
                </c:pt>
                <c:pt idx="270">
                  <c:v>0.13569619609717987</c:v>
                </c:pt>
                <c:pt idx="271">
                  <c:v>0.32173042286001913</c:v>
                </c:pt>
                <c:pt idx="272">
                  <c:v>0.13885412440711134</c:v>
                </c:pt>
                <c:pt idx="273">
                  <c:v>7.580973156012602E-2</c:v>
                </c:pt>
                <c:pt idx="274">
                  <c:v>1.1490312648901129</c:v>
                </c:pt>
                <c:pt idx="275">
                  <c:v>0.19138819229656007</c:v>
                </c:pt>
                <c:pt idx="276">
                  <c:v>-0.14542988851581254</c:v>
                </c:pt>
                <c:pt idx="277">
                  <c:v>-0.16997034726770671</c:v>
                </c:pt>
                <c:pt idx="278">
                  <c:v>0.10499122288200291</c:v>
                </c:pt>
                <c:pt idx="279">
                  <c:v>0.22592882284791599</c:v>
                </c:pt>
                <c:pt idx="280">
                  <c:v>-0.11946169205888504</c:v>
                </c:pt>
                <c:pt idx="281">
                  <c:v>0.1319770407828009</c:v>
                </c:pt>
                <c:pt idx="282">
                  <c:v>0.8861196877409161</c:v>
                </c:pt>
                <c:pt idx="283">
                  <c:v>-0.90591402660276499</c:v>
                </c:pt>
                <c:pt idx="284">
                  <c:v>0.9217087993841373</c:v>
                </c:pt>
                <c:pt idx="285">
                  <c:v>0.12371148093430881</c:v>
                </c:pt>
                <c:pt idx="286">
                  <c:v>-0.60384126155000228</c:v>
                </c:pt>
                <c:pt idx="287">
                  <c:v>0.92174628154424598</c:v>
                </c:pt>
                <c:pt idx="288">
                  <c:v>0.89651490595923755</c:v>
                </c:pt>
                <c:pt idx="289">
                  <c:v>2.4736718032689562</c:v>
                </c:pt>
                <c:pt idx="290">
                  <c:v>0.34915851102508511</c:v>
                </c:pt>
                <c:pt idx="291">
                  <c:v>0.60398094898909782</c:v>
                </c:pt>
                <c:pt idx="292">
                  <c:v>-0.48851878870636961</c:v>
                </c:pt>
                <c:pt idx="293">
                  <c:v>0.75961376539530123</c:v>
                </c:pt>
                <c:pt idx="294">
                  <c:v>0.46151243701134037</c:v>
                </c:pt>
                <c:pt idx="295">
                  <c:v>0.6358692305829976</c:v>
                </c:pt>
                <c:pt idx="296">
                  <c:v>-1.3244876038040778</c:v>
                </c:pt>
                <c:pt idx="297">
                  <c:v>-0.83033969595931623</c:v>
                </c:pt>
                <c:pt idx="298">
                  <c:v>9.472500454173291E-2</c:v>
                </c:pt>
                <c:pt idx="299">
                  <c:v>0.13574603750757649</c:v>
                </c:pt>
                <c:pt idx="300">
                  <c:v>1.3380083455763891</c:v>
                </c:pt>
                <c:pt idx="301">
                  <c:v>-0.33345472085841898</c:v>
                </c:pt>
                <c:pt idx="302">
                  <c:v>0.24179252867973478</c:v>
                </c:pt>
                <c:pt idx="303">
                  <c:v>-1.0333723710191614</c:v>
                </c:pt>
                <c:pt idx="304">
                  <c:v>-0.26563985539418833</c:v>
                </c:pt>
                <c:pt idx="305">
                  <c:v>-4.0088013877966774E-2</c:v>
                </c:pt>
                <c:pt idx="306">
                  <c:v>1.1393696663565764</c:v>
                </c:pt>
                <c:pt idx="307">
                  <c:v>-0.18100954237798156</c:v>
                </c:pt>
                <c:pt idx="308">
                  <c:v>0.62912358721923645</c:v>
                </c:pt>
                <c:pt idx="309">
                  <c:v>0.10977706694720114</c:v>
                </c:pt>
                <c:pt idx="310">
                  <c:v>0.45167716121898882</c:v>
                </c:pt>
                <c:pt idx="311">
                  <c:v>1.0390207634492632</c:v>
                </c:pt>
                <c:pt idx="312">
                  <c:v>0.17621671026621477</c:v>
                </c:pt>
                <c:pt idx="313">
                  <c:v>0.26869060842594539</c:v>
                </c:pt>
                <c:pt idx="314">
                  <c:v>0.6392494164932323</c:v>
                </c:pt>
                <c:pt idx="315">
                  <c:v>-0.27490305216437344</c:v>
                </c:pt>
                <c:pt idx="316">
                  <c:v>-0.1352063172675283</c:v>
                </c:pt>
                <c:pt idx="317">
                  <c:v>-5.3887857932532743E-2</c:v>
                </c:pt>
                <c:pt idx="318">
                  <c:v>0.78348328761470465</c:v>
                </c:pt>
                <c:pt idx="319">
                  <c:v>-0.9108181855714913</c:v>
                </c:pt>
                <c:pt idx="320">
                  <c:v>1.4701534746069034</c:v>
                </c:pt>
                <c:pt idx="321">
                  <c:v>1.5946072481059643</c:v>
                </c:pt>
                <c:pt idx="322">
                  <c:v>5.6810715644613465E-2</c:v>
                </c:pt>
                <c:pt idx="323">
                  <c:v>1.3199670605066738</c:v>
                </c:pt>
                <c:pt idx="324">
                  <c:v>-0.8673402134131819</c:v>
                </c:pt>
                <c:pt idx="325">
                  <c:v>0.44579775721840953</c:v>
                </c:pt>
                <c:pt idx="326">
                  <c:v>0.87733751496946866</c:v>
                </c:pt>
                <c:pt idx="327">
                  <c:v>-0.18697418001139871</c:v>
                </c:pt>
                <c:pt idx="328">
                  <c:v>-1.1754805208781898</c:v>
                </c:pt>
                <c:pt idx="329">
                  <c:v>0.64983670591916953</c:v>
                </c:pt>
                <c:pt idx="330">
                  <c:v>0.71046991561387984</c:v>
                </c:pt>
                <c:pt idx="331">
                  <c:v>0.31389128987597142</c:v>
                </c:pt>
                <c:pt idx="332">
                  <c:v>0.49743016019686775</c:v>
                </c:pt>
                <c:pt idx="333">
                  <c:v>-0.24298315544098209</c:v>
                </c:pt>
                <c:pt idx="334">
                  <c:v>0.14170205929321769</c:v>
                </c:pt>
                <c:pt idx="335">
                  <c:v>-0.40747866760179707</c:v>
                </c:pt>
                <c:pt idx="336">
                  <c:v>0.69888442127408246</c:v>
                </c:pt>
                <c:pt idx="337">
                  <c:v>-0.33304016526501568</c:v>
                </c:pt>
                <c:pt idx="338">
                  <c:v>1.0928092902020943</c:v>
                </c:pt>
                <c:pt idx="339">
                  <c:v>0.97579727647650993</c:v>
                </c:pt>
                <c:pt idx="340">
                  <c:v>0.5070005610053766</c:v>
                </c:pt>
                <c:pt idx="341">
                  <c:v>0.48305487299926858</c:v>
                </c:pt>
                <c:pt idx="342">
                  <c:v>0.4510380946984901</c:v>
                </c:pt>
                <c:pt idx="343">
                  <c:v>0.50441629157501777</c:v>
                </c:pt>
                <c:pt idx="344">
                  <c:v>0.72868484095097663</c:v>
                </c:pt>
                <c:pt idx="345">
                  <c:v>-0.2168612142327852</c:v>
                </c:pt>
                <c:pt idx="346">
                  <c:v>0.24972221285622226</c:v>
                </c:pt>
                <c:pt idx="347">
                  <c:v>0.63550977289049138</c:v>
                </c:pt>
                <c:pt idx="348">
                  <c:v>1.0286761613617696</c:v>
                </c:pt>
                <c:pt idx="349">
                  <c:v>0.46703859638312573</c:v>
                </c:pt>
                <c:pt idx="350">
                  <c:v>1.120669693237651</c:v>
                </c:pt>
                <c:pt idx="351">
                  <c:v>0.10077042394143972</c:v>
                </c:pt>
                <c:pt idx="352">
                  <c:v>0.69515051478089696</c:v>
                </c:pt>
                <c:pt idx="353">
                  <c:v>0.66953636637937175</c:v>
                </c:pt>
                <c:pt idx="354">
                  <c:v>0.71061708249800026</c:v>
                </c:pt>
                <c:pt idx="355">
                  <c:v>-0.81826569002437344</c:v>
                </c:pt>
                <c:pt idx="356">
                  <c:v>-0.40545498353698378</c:v>
                </c:pt>
                <c:pt idx="357">
                  <c:v>0.35242947159117871</c:v>
                </c:pt>
                <c:pt idx="358">
                  <c:v>0.53446653456283888</c:v>
                </c:pt>
                <c:pt idx="359">
                  <c:v>6.0480470891517563E-2</c:v>
                </c:pt>
                <c:pt idx="360">
                  <c:v>-0.17944952336577308</c:v>
                </c:pt>
                <c:pt idx="361">
                  <c:v>0.73826133675210359</c:v>
                </c:pt>
                <c:pt idx="362">
                  <c:v>-4.7948682998181849E-2</c:v>
                </c:pt>
                <c:pt idx="363">
                  <c:v>0.33520762476811078</c:v>
                </c:pt>
                <c:pt idx="364">
                  <c:v>0.21042540439215573</c:v>
                </c:pt>
                <c:pt idx="365">
                  <c:v>-0.32116134860861362</c:v>
                </c:pt>
                <c:pt idx="366">
                  <c:v>-6.7124188946830018E-2</c:v>
                </c:pt>
                <c:pt idx="367">
                  <c:v>3.2717141131133262E-2</c:v>
                </c:pt>
                <c:pt idx="368">
                  <c:v>-0.44303253066959025</c:v>
                </c:pt>
                <c:pt idx="369">
                  <c:v>7.6046702895602759E-3</c:v>
                </c:pt>
                <c:pt idx="370">
                  <c:v>-0.28451276264644387</c:v>
                </c:pt>
                <c:pt idx="371">
                  <c:v>-0.25784188098558986</c:v>
                </c:pt>
                <c:pt idx="372">
                  <c:v>7.7222605378795064E-3</c:v>
                </c:pt>
                <c:pt idx="373">
                  <c:v>0.58831488167015389</c:v>
                </c:pt>
                <c:pt idx="374">
                  <c:v>-0.18876392188964503</c:v>
                </c:pt>
                <c:pt idx="375">
                  <c:v>0.21370320479093149</c:v>
                </c:pt>
                <c:pt idx="376">
                  <c:v>-0.20746354243577322</c:v>
                </c:pt>
                <c:pt idx="377">
                  <c:v>0.5680420742915665</c:v>
                </c:pt>
                <c:pt idx="378">
                  <c:v>0.59220079303677275</c:v>
                </c:pt>
                <c:pt idx="379">
                  <c:v>0.33708942193388142</c:v>
                </c:pt>
                <c:pt idx="380">
                  <c:v>-2.2814821436683667E-2</c:v>
                </c:pt>
                <c:pt idx="381">
                  <c:v>-0.51972976033619545</c:v>
                </c:pt>
                <c:pt idx="382">
                  <c:v>1.1793332079618669E-2</c:v>
                </c:pt>
                <c:pt idx="383">
                  <c:v>0.69631016011564106</c:v>
                </c:pt>
                <c:pt idx="384">
                  <c:v>-0.23353387807951961</c:v>
                </c:pt>
                <c:pt idx="385">
                  <c:v>7.7617972382712452E-2</c:v>
                </c:pt>
                <c:pt idx="386">
                  <c:v>0.37639355735290114</c:v>
                </c:pt>
                <c:pt idx="387">
                  <c:v>0.29722676059233194</c:v>
                </c:pt>
                <c:pt idx="388">
                  <c:v>-0.27906961607609093</c:v>
                </c:pt>
                <c:pt idx="389">
                  <c:v>0.70021842639472354</c:v>
                </c:pt>
                <c:pt idx="390">
                  <c:v>-0.32315484532000033</c:v>
                </c:pt>
                <c:pt idx="391">
                  <c:v>0.23707321372214846</c:v>
                </c:pt>
                <c:pt idx="392">
                  <c:v>0.64672659724384607</c:v>
                </c:pt>
                <c:pt idx="393">
                  <c:v>0.69413071505357282</c:v>
                </c:pt>
                <c:pt idx="394">
                  <c:v>0.25545190027155873</c:v>
                </c:pt>
                <c:pt idx="395">
                  <c:v>0.79652846528942522</c:v>
                </c:pt>
                <c:pt idx="396">
                  <c:v>5.4662016922414805E-2</c:v>
                </c:pt>
                <c:pt idx="397">
                  <c:v>0.41549343231141644</c:v>
                </c:pt>
                <c:pt idx="398">
                  <c:v>0.69115112576297577</c:v>
                </c:pt>
                <c:pt idx="399">
                  <c:v>0.42917126224705315</c:v>
                </c:pt>
                <c:pt idx="400">
                  <c:v>-6.8757175033860238E-2</c:v>
                </c:pt>
                <c:pt idx="401">
                  <c:v>0.11637555028372104</c:v>
                </c:pt>
                <c:pt idx="402">
                  <c:v>-1.3737427425301749E-2</c:v>
                </c:pt>
                <c:pt idx="403">
                  <c:v>-0.30177772516246337</c:v>
                </c:pt>
                <c:pt idx="404">
                  <c:v>-0.24835079720029915</c:v>
                </c:pt>
                <c:pt idx="405">
                  <c:v>0.20350323272038345</c:v>
                </c:pt>
                <c:pt idx="406">
                  <c:v>0.8600271075181477</c:v>
                </c:pt>
                <c:pt idx="407">
                  <c:v>7.5122035058283215E-2</c:v>
                </c:pt>
                <c:pt idx="408">
                  <c:v>0.23086549420779437</c:v>
                </c:pt>
                <c:pt idx="409">
                  <c:v>6.0569560273245969E-2</c:v>
                </c:pt>
                <c:pt idx="410">
                  <c:v>0.31109845450111662</c:v>
                </c:pt>
                <c:pt idx="411">
                  <c:v>0.40014642106714399</c:v>
                </c:pt>
                <c:pt idx="412">
                  <c:v>0.67938076798514013</c:v>
                </c:pt>
                <c:pt idx="413">
                  <c:v>0.84434166955942325</c:v>
                </c:pt>
                <c:pt idx="414">
                  <c:v>0.15674558431050872</c:v>
                </c:pt>
                <c:pt idx="415">
                  <c:v>1.0353334024950169</c:v>
                </c:pt>
                <c:pt idx="416">
                  <c:v>-1.5196409945397636E-2</c:v>
                </c:pt>
                <c:pt idx="417">
                  <c:v>0.43289501111305567</c:v>
                </c:pt>
                <c:pt idx="418">
                  <c:v>0.44506160558058255</c:v>
                </c:pt>
                <c:pt idx="419">
                  <c:v>0.3225380763568762</c:v>
                </c:pt>
                <c:pt idx="420">
                  <c:v>0.3887958271058824</c:v>
                </c:pt>
                <c:pt idx="421">
                  <c:v>0.15988170829299897</c:v>
                </c:pt>
                <c:pt idx="422">
                  <c:v>0.63393924266689083</c:v>
                </c:pt>
                <c:pt idx="423">
                  <c:v>0.5650877540555167</c:v>
                </c:pt>
                <c:pt idx="424">
                  <c:v>0.45537175185424622</c:v>
                </c:pt>
                <c:pt idx="425">
                  <c:v>6.6800493882128276E-2</c:v>
                </c:pt>
                <c:pt idx="426">
                  <c:v>8.0836037937392344E-2</c:v>
                </c:pt>
                <c:pt idx="427">
                  <c:v>0.65379284721433251</c:v>
                </c:pt>
                <c:pt idx="428">
                  <c:v>8.0324663634831914E-2</c:v>
                </c:pt>
                <c:pt idx="429">
                  <c:v>0.30167203117788804</c:v>
                </c:pt>
                <c:pt idx="430">
                  <c:v>0.16730527511247917</c:v>
                </c:pt>
                <c:pt idx="431">
                  <c:v>0.68610922697212162</c:v>
                </c:pt>
                <c:pt idx="432">
                  <c:v>0.88101623483444369</c:v>
                </c:pt>
                <c:pt idx="433">
                  <c:v>0.90771713577843272</c:v>
                </c:pt>
                <c:pt idx="434">
                  <c:v>0.12252689321051445</c:v>
                </c:pt>
                <c:pt idx="435">
                  <c:v>0.36584414686424971</c:v>
                </c:pt>
                <c:pt idx="436">
                  <c:v>0.35871571448564737</c:v>
                </c:pt>
                <c:pt idx="437">
                  <c:v>0.28567400752059718</c:v>
                </c:pt>
                <c:pt idx="438">
                  <c:v>0.39388163060465409</c:v>
                </c:pt>
                <c:pt idx="439">
                  <c:v>0.25079194300694729</c:v>
                </c:pt>
                <c:pt idx="440">
                  <c:v>1.0281244042073414</c:v>
                </c:pt>
                <c:pt idx="441">
                  <c:v>0.14173986460976981</c:v>
                </c:pt>
                <c:pt idx="442">
                  <c:v>0.39422369602549456</c:v>
                </c:pt>
                <c:pt idx="443">
                  <c:v>-6.9019944383825665E-2</c:v>
                </c:pt>
                <c:pt idx="444">
                  <c:v>0.64596030641430469</c:v>
                </c:pt>
                <c:pt idx="445">
                  <c:v>1.4126862768667942E-2</c:v>
                </c:pt>
                <c:pt idx="446">
                  <c:v>0.9285272051815443</c:v>
                </c:pt>
                <c:pt idx="447">
                  <c:v>-8.0678454426623386E-2</c:v>
                </c:pt>
                <c:pt idx="448">
                  <c:v>-8.8491139927696204E-3</c:v>
                </c:pt>
                <c:pt idx="449">
                  <c:v>0.38917724458049596</c:v>
                </c:pt>
                <c:pt idx="450">
                  <c:v>0.24176490255900562</c:v>
                </c:pt>
                <c:pt idx="451">
                  <c:v>0.10013779303821654</c:v>
                </c:pt>
                <c:pt idx="452">
                  <c:v>0.69648717427190976</c:v>
                </c:pt>
                <c:pt idx="453">
                  <c:v>0.43131902561223484</c:v>
                </c:pt>
                <c:pt idx="454">
                  <c:v>0.41501257726227125</c:v>
                </c:pt>
                <c:pt idx="455">
                  <c:v>0.42769694612177006</c:v>
                </c:pt>
                <c:pt idx="456">
                  <c:v>0.66589803030147321</c:v>
                </c:pt>
                <c:pt idx="457">
                  <c:v>0.72828261463842414</c:v>
                </c:pt>
                <c:pt idx="458">
                  <c:v>0.53655699994194095</c:v>
                </c:pt>
                <c:pt idx="459">
                  <c:v>0.3311333801893665</c:v>
                </c:pt>
                <c:pt idx="460">
                  <c:v>0.34437676658026078</c:v>
                </c:pt>
                <c:pt idx="461">
                  <c:v>0.37947809344207517</c:v>
                </c:pt>
                <c:pt idx="462">
                  <c:v>0.57678942358944529</c:v>
                </c:pt>
                <c:pt idx="463">
                  <c:v>0.1839773074375714</c:v>
                </c:pt>
                <c:pt idx="464">
                  <c:v>0.12615879502416782</c:v>
                </c:pt>
                <c:pt idx="465">
                  <c:v>0.77180239205894974</c:v>
                </c:pt>
                <c:pt idx="466">
                  <c:v>0.80285318652260584</c:v>
                </c:pt>
                <c:pt idx="467">
                  <c:v>0.18699107447194069</c:v>
                </c:pt>
                <c:pt idx="468">
                  <c:v>-7.7846716581792957E-2</c:v>
                </c:pt>
                <c:pt idx="469">
                  <c:v>0.10431323801345113</c:v>
                </c:pt>
                <c:pt idx="470">
                  <c:v>0.49585624799290995</c:v>
                </c:pt>
                <c:pt idx="471">
                  <c:v>-5.3961945587108692E-2</c:v>
                </c:pt>
                <c:pt idx="472">
                  <c:v>0.49420315114363134</c:v>
                </c:pt>
                <c:pt idx="473">
                  <c:v>-5.4960771203795E-2</c:v>
                </c:pt>
                <c:pt idx="474">
                  <c:v>0.56775240007584682</c:v>
                </c:pt>
                <c:pt idx="475">
                  <c:v>0.19657631987089011</c:v>
                </c:pt>
                <c:pt idx="476">
                  <c:v>3.2681881651406855E-2</c:v>
                </c:pt>
                <c:pt idx="477">
                  <c:v>0.1312651997153888</c:v>
                </c:pt>
                <c:pt idx="478">
                  <c:v>8.3445346040430815E-2</c:v>
                </c:pt>
                <c:pt idx="479">
                  <c:v>-1.9079598475824175E-2</c:v>
                </c:pt>
                <c:pt idx="480">
                  <c:v>0.45344880716833708</c:v>
                </c:pt>
                <c:pt idx="481">
                  <c:v>0.31245334384405693</c:v>
                </c:pt>
                <c:pt idx="482">
                  <c:v>0.28456446183402001</c:v>
                </c:pt>
                <c:pt idx="483">
                  <c:v>0.19159262912669189</c:v>
                </c:pt>
                <c:pt idx="484">
                  <c:v>0.44441942371368326</c:v>
                </c:pt>
                <c:pt idx="485">
                  <c:v>7.4673166631667565E-2</c:v>
                </c:pt>
                <c:pt idx="486">
                  <c:v>-0.11311587165581838</c:v>
                </c:pt>
                <c:pt idx="487">
                  <c:v>0.3194174181559814</c:v>
                </c:pt>
                <c:pt idx="488">
                  <c:v>0.57861239047565194</c:v>
                </c:pt>
                <c:pt idx="489">
                  <c:v>0.19222573892284325</c:v>
                </c:pt>
                <c:pt idx="490">
                  <c:v>0.29056188707611363</c:v>
                </c:pt>
                <c:pt idx="491">
                  <c:v>0.20349749721353538</c:v>
                </c:pt>
                <c:pt idx="492">
                  <c:v>-8.5016169683672232E-2</c:v>
                </c:pt>
                <c:pt idx="493">
                  <c:v>0.33749462359899168</c:v>
                </c:pt>
                <c:pt idx="494">
                  <c:v>0.53400131351883418</c:v>
                </c:pt>
                <c:pt idx="495">
                  <c:v>2.3853619160616041E-3</c:v>
                </c:pt>
                <c:pt idx="496">
                  <c:v>0.24565024988468701</c:v>
                </c:pt>
                <c:pt idx="497">
                  <c:v>0.19809306332343285</c:v>
                </c:pt>
                <c:pt idx="498">
                  <c:v>-0.17824313261100183</c:v>
                </c:pt>
                <c:pt idx="499">
                  <c:v>0.29998449115587733</c:v>
                </c:pt>
                <c:pt idx="500">
                  <c:v>0.10998061632432513</c:v>
                </c:pt>
                <c:pt idx="501">
                  <c:v>0.32834872808617011</c:v>
                </c:pt>
                <c:pt idx="502">
                  <c:v>0.31631073673616433</c:v>
                </c:pt>
                <c:pt idx="503">
                  <c:v>0.14482744497129307</c:v>
                </c:pt>
                <c:pt idx="504">
                  <c:v>0.33191794578424993</c:v>
                </c:pt>
                <c:pt idx="505">
                  <c:v>0.57145578512917927</c:v>
                </c:pt>
                <c:pt idx="506">
                  <c:v>0.31176185055345479</c:v>
                </c:pt>
                <c:pt idx="507">
                  <c:v>0.33213172460125806</c:v>
                </c:pt>
                <c:pt idx="508">
                  <c:v>0.60211808633919017</c:v>
                </c:pt>
                <c:pt idx="509">
                  <c:v>0.24193774606882451</c:v>
                </c:pt>
                <c:pt idx="510">
                  <c:v>-7.1861816454439606E-2</c:v>
                </c:pt>
                <c:pt idx="511">
                  <c:v>5.6375334196995704E-2</c:v>
                </c:pt>
                <c:pt idx="512">
                  <c:v>0.5980480049588045</c:v>
                </c:pt>
                <c:pt idx="513">
                  <c:v>0.320871449854361</c:v>
                </c:pt>
                <c:pt idx="514">
                  <c:v>0.38156977816715365</c:v>
                </c:pt>
                <c:pt idx="515">
                  <c:v>0.3866059804441952</c:v>
                </c:pt>
                <c:pt idx="516">
                  <c:v>0.13515077678456106</c:v>
                </c:pt>
                <c:pt idx="517">
                  <c:v>0.35428726315602438</c:v>
                </c:pt>
                <c:pt idx="518">
                  <c:v>0.60437271126301517</c:v>
                </c:pt>
                <c:pt idx="519">
                  <c:v>5.6788421079671539E-2</c:v>
                </c:pt>
                <c:pt idx="520">
                  <c:v>0.31535848853260867</c:v>
                </c:pt>
                <c:pt idx="521">
                  <c:v>0.26564785403803426</c:v>
                </c:pt>
                <c:pt idx="522">
                  <c:v>0.24266633898269369</c:v>
                </c:pt>
                <c:pt idx="523">
                  <c:v>0.43404030289704959</c:v>
                </c:pt>
                <c:pt idx="524">
                  <c:v>0.49431046804652423</c:v>
                </c:pt>
                <c:pt idx="525">
                  <c:v>0.92886806000548139</c:v>
                </c:pt>
                <c:pt idx="526">
                  <c:v>6.9046333706747592E-2</c:v>
                </c:pt>
                <c:pt idx="527">
                  <c:v>0.72485479756987092</c:v>
                </c:pt>
                <c:pt idx="528">
                  <c:v>0.38921472003469099</c:v>
                </c:pt>
                <c:pt idx="529">
                  <c:v>-7.3896353900286781E-3</c:v>
                </c:pt>
                <c:pt idx="530">
                  <c:v>0.50095139343414985</c:v>
                </c:pt>
                <c:pt idx="531">
                  <c:v>-0.16302594023815392</c:v>
                </c:pt>
                <c:pt idx="532">
                  <c:v>0.54408459540323117</c:v>
                </c:pt>
                <c:pt idx="533">
                  <c:v>0.29853765515383518</c:v>
                </c:pt>
                <c:pt idx="534">
                  <c:v>-0.31658041928159947</c:v>
                </c:pt>
                <c:pt idx="535">
                  <c:v>0.49306363511891205</c:v>
                </c:pt>
                <c:pt idx="536">
                  <c:v>6.7846864335141158E-2</c:v>
                </c:pt>
                <c:pt idx="537">
                  <c:v>0.13417838460259157</c:v>
                </c:pt>
                <c:pt idx="538">
                  <c:v>0.42719110994739018</c:v>
                </c:pt>
                <c:pt idx="539">
                  <c:v>-0.19842781287484901</c:v>
                </c:pt>
                <c:pt idx="540">
                  <c:v>0.24910743656606654</c:v>
                </c:pt>
                <c:pt idx="541">
                  <c:v>0.58160945006975895</c:v>
                </c:pt>
                <c:pt idx="542">
                  <c:v>4.4664407613672338E-2</c:v>
                </c:pt>
                <c:pt idx="543">
                  <c:v>1.1840408381108447E-2</c:v>
                </c:pt>
                <c:pt idx="544">
                  <c:v>0.10955194386244406</c:v>
                </c:pt>
                <c:pt idx="545">
                  <c:v>0.30367054118843084</c:v>
                </c:pt>
                <c:pt idx="546">
                  <c:v>0.27573198117062059</c:v>
                </c:pt>
                <c:pt idx="547">
                  <c:v>0.3149287802654861</c:v>
                </c:pt>
                <c:pt idx="548">
                  <c:v>0.2173796963599692</c:v>
                </c:pt>
                <c:pt idx="549">
                  <c:v>0.42277384986086597</c:v>
                </c:pt>
                <c:pt idx="550">
                  <c:v>7.7220968455062149E-3</c:v>
                </c:pt>
                <c:pt idx="551">
                  <c:v>5.8196767290900064E-2</c:v>
                </c:pt>
                <c:pt idx="552">
                  <c:v>0.24926455982461382</c:v>
                </c:pt>
                <c:pt idx="553">
                  <c:v>0.59993595742925721</c:v>
                </c:pt>
                <c:pt idx="554">
                  <c:v>0.30916105601945815</c:v>
                </c:pt>
                <c:pt idx="555">
                  <c:v>0.16258895145240568</c:v>
                </c:pt>
                <c:pt idx="556">
                  <c:v>0.41491037144747456</c:v>
                </c:pt>
                <c:pt idx="557">
                  <c:v>0.19335973013289792</c:v>
                </c:pt>
                <c:pt idx="558">
                  <c:v>0.45955920113481208</c:v>
                </c:pt>
                <c:pt idx="559">
                  <c:v>6.5679676266039391E-2</c:v>
                </c:pt>
                <c:pt idx="560">
                  <c:v>0.35537164597414067</c:v>
                </c:pt>
                <c:pt idx="561">
                  <c:v>0.21742571906729546</c:v>
                </c:pt>
                <c:pt idx="562">
                  <c:v>-7.0629583747104339E-3</c:v>
                </c:pt>
                <c:pt idx="563">
                  <c:v>0.13065131577528627</c:v>
                </c:pt>
                <c:pt idx="564">
                  <c:v>0.69818630943714521</c:v>
                </c:pt>
                <c:pt idx="565">
                  <c:v>0.26906197067226467</c:v>
                </c:pt>
                <c:pt idx="566">
                  <c:v>0.32072638412316679</c:v>
                </c:pt>
                <c:pt idx="567">
                  <c:v>0.38342321661358408</c:v>
                </c:pt>
                <c:pt idx="568">
                  <c:v>0.3071192195841016</c:v>
                </c:pt>
                <c:pt idx="569">
                  <c:v>0.2236584167354525</c:v>
                </c:pt>
                <c:pt idx="570">
                  <c:v>-4.7960472457197104E-2</c:v>
                </c:pt>
                <c:pt idx="571">
                  <c:v>2.0992165750816649E-2</c:v>
                </c:pt>
                <c:pt idx="572">
                  <c:v>6.527239060917861E-2</c:v>
                </c:pt>
                <c:pt idx="573">
                  <c:v>4.4076513240993084E-2</c:v>
                </c:pt>
                <c:pt idx="574">
                  <c:v>0.37000289937822634</c:v>
                </c:pt>
                <c:pt idx="575">
                  <c:v>0.27477921394664734</c:v>
                </c:pt>
                <c:pt idx="576">
                  <c:v>0.36944200815944112</c:v>
                </c:pt>
                <c:pt idx="577">
                  <c:v>0.39363745451401655</c:v>
                </c:pt>
                <c:pt idx="578">
                  <c:v>0.13267528781232216</c:v>
                </c:pt>
                <c:pt idx="579">
                  <c:v>0.18511302976977007</c:v>
                </c:pt>
                <c:pt idx="580">
                  <c:v>0.52075677464406311</c:v>
                </c:pt>
                <c:pt idx="581">
                  <c:v>0.44625351166116262</c:v>
                </c:pt>
                <c:pt idx="582">
                  <c:v>0.26504755105838773</c:v>
                </c:pt>
                <c:pt idx="583">
                  <c:v>0.36406822068519579</c:v>
                </c:pt>
                <c:pt idx="584">
                  <c:v>0.26605244249105126</c:v>
                </c:pt>
                <c:pt idx="585">
                  <c:v>0.12463205535354945</c:v>
                </c:pt>
                <c:pt idx="586">
                  <c:v>0.17735147387275779</c:v>
                </c:pt>
                <c:pt idx="587">
                  <c:v>0.31242678027346221</c:v>
                </c:pt>
                <c:pt idx="588">
                  <c:v>0.39551349002469621</c:v>
                </c:pt>
                <c:pt idx="589">
                  <c:v>0.19737912687662088</c:v>
                </c:pt>
                <c:pt idx="590">
                  <c:v>0.17448936172667531</c:v>
                </c:pt>
                <c:pt idx="591">
                  <c:v>0.21973966218481081</c:v>
                </c:pt>
                <c:pt idx="592">
                  <c:v>0.57738601914272614</c:v>
                </c:pt>
                <c:pt idx="593">
                  <c:v>0.35702991212143143</c:v>
                </c:pt>
                <c:pt idx="594">
                  <c:v>0.15379663733697546</c:v>
                </c:pt>
                <c:pt idx="595">
                  <c:v>0.31718867592151756</c:v>
                </c:pt>
                <c:pt idx="596">
                  <c:v>0.47628075172929557</c:v>
                </c:pt>
                <c:pt idx="597">
                  <c:v>0.23917128429067216</c:v>
                </c:pt>
                <c:pt idx="598">
                  <c:v>0.41226714171786988</c:v>
                </c:pt>
                <c:pt idx="599">
                  <c:v>0.34484035461764756</c:v>
                </c:pt>
                <c:pt idx="600">
                  <c:v>0.45766281885790289</c:v>
                </c:pt>
                <c:pt idx="601">
                  <c:v>0.37002279656842579</c:v>
                </c:pt>
                <c:pt idx="602">
                  <c:v>0.37279645317788618</c:v>
                </c:pt>
                <c:pt idx="603">
                  <c:v>0.35035635548005456</c:v>
                </c:pt>
                <c:pt idx="604">
                  <c:v>0.59411933807483575</c:v>
                </c:pt>
                <c:pt idx="605">
                  <c:v>0.34092651220126086</c:v>
                </c:pt>
                <c:pt idx="606">
                  <c:v>0.39552031775557944</c:v>
                </c:pt>
                <c:pt idx="607">
                  <c:v>0.11760872370659778</c:v>
                </c:pt>
                <c:pt idx="608">
                  <c:v>0.28263017498669635</c:v>
                </c:pt>
                <c:pt idx="609">
                  <c:v>1.8215781335061122E-2</c:v>
                </c:pt>
                <c:pt idx="610">
                  <c:v>0.24575470146893724</c:v>
                </c:pt>
                <c:pt idx="611">
                  <c:v>0.17753614137202545</c:v>
                </c:pt>
                <c:pt idx="612">
                  <c:v>0.30804475741887982</c:v>
                </c:pt>
                <c:pt idx="613">
                  <c:v>0.39137068872835762</c:v>
                </c:pt>
                <c:pt idx="614">
                  <c:v>0.17074098245361391</c:v>
                </c:pt>
                <c:pt idx="615">
                  <c:v>4.8232213668736541E-2</c:v>
                </c:pt>
                <c:pt idx="616">
                  <c:v>0.28067628095539271</c:v>
                </c:pt>
                <c:pt idx="617">
                  <c:v>0.21953154728504334</c:v>
                </c:pt>
                <c:pt idx="618">
                  <c:v>0.20663616263618223</c:v>
                </c:pt>
                <c:pt idx="619">
                  <c:v>0.23585372878079008</c:v>
                </c:pt>
                <c:pt idx="620">
                  <c:v>0.16885595467198589</c:v>
                </c:pt>
                <c:pt idx="621">
                  <c:v>7.1176206651311483E-2</c:v>
                </c:pt>
                <c:pt idx="622">
                  <c:v>0.35753546797509483</c:v>
                </c:pt>
                <c:pt idx="623">
                  <c:v>0.27199622149622171</c:v>
                </c:pt>
                <c:pt idx="624">
                  <c:v>9.423477539012752E-2</c:v>
                </c:pt>
                <c:pt idx="625">
                  <c:v>0.14453470027343029</c:v>
                </c:pt>
                <c:pt idx="626">
                  <c:v>0.10450707758558832</c:v>
                </c:pt>
                <c:pt idx="627">
                  <c:v>0.30443456925990542</c:v>
                </c:pt>
                <c:pt idx="628">
                  <c:v>0.21054415543797372</c:v>
                </c:pt>
                <c:pt idx="629">
                  <c:v>0.28381257074587773</c:v>
                </c:pt>
                <c:pt idx="630">
                  <c:v>0.12306185596538469</c:v>
                </c:pt>
                <c:pt idx="631">
                  <c:v>0.12101551761286955</c:v>
                </c:pt>
                <c:pt idx="632">
                  <c:v>0.31088080562486009</c:v>
                </c:pt>
                <c:pt idx="633">
                  <c:v>6.5235401597567716E-2</c:v>
                </c:pt>
                <c:pt idx="634">
                  <c:v>0.30313340294105701</c:v>
                </c:pt>
                <c:pt idx="635">
                  <c:v>0.15265392934694738</c:v>
                </c:pt>
                <c:pt idx="636">
                  <c:v>0.18785237673692434</c:v>
                </c:pt>
                <c:pt idx="637">
                  <c:v>0.38210388125681566</c:v>
                </c:pt>
                <c:pt idx="638">
                  <c:v>0.33986051088520958</c:v>
                </c:pt>
                <c:pt idx="639">
                  <c:v>-4.0803039768992147E-3</c:v>
                </c:pt>
                <c:pt idx="640">
                  <c:v>0.31069912158793744</c:v>
                </c:pt>
                <c:pt idx="641">
                  <c:v>0.45763848617932085</c:v>
                </c:pt>
                <c:pt idx="642">
                  <c:v>0.28974722242031192</c:v>
                </c:pt>
                <c:pt idx="643">
                  <c:v>7.2722714626289583E-2</c:v>
                </c:pt>
                <c:pt idx="644">
                  <c:v>0.18600005007793741</c:v>
                </c:pt>
                <c:pt idx="645">
                  <c:v>0.42366406068338724</c:v>
                </c:pt>
                <c:pt idx="646">
                  <c:v>4.2473242641892228E-2</c:v>
                </c:pt>
                <c:pt idx="647">
                  <c:v>6.624401300868818E-2</c:v>
                </c:pt>
                <c:pt idx="648">
                  <c:v>0.34006229731121418</c:v>
                </c:pt>
                <c:pt idx="649">
                  <c:v>0.26452880366052312</c:v>
                </c:pt>
                <c:pt idx="650">
                  <c:v>0.3625765074969618</c:v>
                </c:pt>
                <c:pt idx="651">
                  <c:v>0.31898670246708416</c:v>
                </c:pt>
                <c:pt idx="652">
                  <c:v>4.787981537030319E-2</c:v>
                </c:pt>
                <c:pt idx="653">
                  <c:v>0.19772318645733805</c:v>
                </c:pt>
                <c:pt idx="654">
                  <c:v>0.29283846721797491</c:v>
                </c:pt>
                <c:pt idx="655">
                  <c:v>0.21420691998975502</c:v>
                </c:pt>
                <c:pt idx="656">
                  <c:v>0.44117091049605645</c:v>
                </c:pt>
                <c:pt idx="657">
                  <c:v>0.36585907564470793</c:v>
                </c:pt>
                <c:pt idx="658">
                  <c:v>0.17954879900129223</c:v>
                </c:pt>
                <c:pt idx="659">
                  <c:v>0.27391793489446337</c:v>
                </c:pt>
                <c:pt idx="660">
                  <c:v>0.42911629178756905</c:v>
                </c:pt>
                <c:pt idx="661">
                  <c:v>0.20431159414720662</c:v>
                </c:pt>
                <c:pt idx="662">
                  <c:v>0.30920052729214648</c:v>
                </c:pt>
                <c:pt idx="663">
                  <c:v>0.32279702282342559</c:v>
                </c:pt>
                <c:pt idx="664">
                  <c:v>0.29508504635888416</c:v>
                </c:pt>
                <c:pt idx="665">
                  <c:v>0.23426969909472628</c:v>
                </c:pt>
                <c:pt idx="666">
                  <c:v>0.17706366417417196</c:v>
                </c:pt>
                <c:pt idx="667">
                  <c:v>0.18956903174168305</c:v>
                </c:pt>
                <c:pt idx="668">
                  <c:v>0.4378747819984381</c:v>
                </c:pt>
                <c:pt idx="669">
                  <c:v>0.33245608479100464</c:v>
                </c:pt>
                <c:pt idx="670">
                  <c:v>0.13298754739414509</c:v>
                </c:pt>
                <c:pt idx="671">
                  <c:v>0.28206065326499036</c:v>
                </c:pt>
                <c:pt idx="672">
                  <c:v>0.17463677209504991</c:v>
                </c:pt>
                <c:pt idx="673">
                  <c:v>0.36214750815788188</c:v>
                </c:pt>
                <c:pt idx="674">
                  <c:v>0.26813255073883513</c:v>
                </c:pt>
                <c:pt idx="675">
                  <c:v>0.17475015066200783</c:v>
                </c:pt>
                <c:pt idx="676">
                  <c:v>0.11556978522350991</c:v>
                </c:pt>
                <c:pt idx="677">
                  <c:v>0.18923132479121263</c:v>
                </c:pt>
                <c:pt idx="678">
                  <c:v>0.13066156057895137</c:v>
                </c:pt>
                <c:pt idx="679">
                  <c:v>0.24128133781362937</c:v>
                </c:pt>
                <c:pt idx="680">
                  <c:v>0.38266571827906004</c:v>
                </c:pt>
                <c:pt idx="681">
                  <c:v>0.33062474067869357</c:v>
                </c:pt>
                <c:pt idx="682">
                  <c:v>0.34960796736926425</c:v>
                </c:pt>
                <c:pt idx="683">
                  <c:v>0.24742755826749679</c:v>
                </c:pt>
                <c:pt idx="684">
                  <c:v>0.30800703344490754</c:v>
                </c:pt>
                <c:pt idx="685">
                  <c:v>0.25260259813381686</c:v>
                </c:pt>
                <c:pt idx="686">
                  <c:v>0.34002020786421988</c:v>
                </c:pt>
                <c:pt idx="687">
                  <c:v>0.19740801503708458</c:v>
                </c:pt>
                <c:pt idx="688">
                  <c:v>0.26261876566869402</c:v>
                </c:pt>
                <c:pt idx="689">
                  <c:v>0.28777840672564337</c:v>
                </c:pt>
                <c:pt idx="690">
                  <c:v>0.37492122468662142</c:v>
                </c:pt>
                <c:pt idx="691">
                  <c:v>0.22997296293261993</c:v>
                </c:pt>
                <c:pt idx="692">
                  <c:v>0.41737758715085688</c:v>
                </c:pt>
                <c:pt idx="693">
                  <c:v>0.21943588845494977</c:v>
                </c:pt>
                <c:pt idx="694">
                  <c:v>0.12777942827928351</c:v>
                </c:pt>
                <c:pt idx="695">
                  <c:v>0.25924354395178395</c:v>
                </c:pt>
                <c:pt idx="696">
                  <c:v>0.36320721306341258</c:v>
                </c:pt>
                <c:pt idx="697">
                  <c:v>0.23045817475293845</c:v>
                </c:pt>
                <c:pt idx="698">
                  <c:v>0.36182988045077308</c:v>
                </c:pt>
                <c:pt idx="699">
                  <c:v>0.26441969727925962</c:v>
                </c:pt>
                <c:pt idx="700">
                  <c:v>0.40628943989318073</c:v>
                </c:pt>
                <c:pt idx="701">
                  <c:v>0.278203628754981</c:v>
                </c:pt>
                <c:pt idx="702">
                  <c:v>0.27600867752855368</c:v>
                </c:pt>
                <c:pt idx="703">
                  <c:v>9.7055349599262458E-2</c:v>
                </c:pt>
                <c:pt idx="704">
                  <c:v>0.31666030218264424</c:v>
                </c:pt>
                <c:pt idx="705">
                  <c:v>9.1687949811887159E-2</c:v>
                </c:pt>
                <c:pt idx="706">
                  <c:v>2.4230814693597613E-2</c:v>
                </c:pt>
                <c:pt idx="707">
                  <c:v>0.33507683353694101</c:v>
                </c:pt>
                <c:pt idx="708">
                  <c:v>7.4651580209113194E-2</c:v>
                </c:pt>
                <c:pt idx="709">
                  <c:v>0.16254119275746248</c:v>
                </c:pt>
                <c:pt idx="710">
                  <c:v>0.19573142401962598</c:v>
                </c:pt>
                <c:pt idx="711">
                  <c:v>0.26524658421616415</c:v>
                </c:pt>
                <c:pt idx="712">
                  <c:v>0.34855815566697801</c:v>
                </c:pt>
                <c:pt idx="713">
                  <c:v>0.4685030593409179</c:v>
                </c:pt>
                <c:pt idx="714">
                  <c:v>0.18838635455644562</c:v>
                </c:pt>
                <c:pt idx="715">
                  <c:v>0.46070472620379088</c:v>
                </c:pt>
                <c:pt idx="716">
                  <c:v>0.27319748215074452</c:v>
                </c:pt>
                <c:pt idx="717">
                  <c:v>0.51132267792797648</c:v>
                </c:pt>
                <c:pt idx="718">
                  <c:v>4.4650265637351381E-2</c:v>
                </c:pt>
                <c:pt idx="719">
                  <c:v>0.33592519671549959</c:v>
                </c:pt>
                <c:pt idx="720">
                  <c:v>0.15527175909617427</c:v>
                </c:pt>
                <c:pt idx="721">
                  <c:v>0.15283738669316549</c:v>
                </c:pt>
                <c:pt idx="722">
                  <c:v>0.19803394500015947</c:v>
                </c:pt>
                <c:pt idx="723">
                  <c:v>0.36418948931521344</c:v>
                </c:pt>
                <c:pt idx="724">
                  <c:v>0.18296903275167131</c:v>
                </c:pt>
                <c:pt idx="725">
                  <c:v>0.22305078467476463</c:v>
                </c:pt>
                <c:pt idx="726">
                  <c:v>0.28703867669347205</c:v>
                </c:pt>
                <c:pt idx="727">
                  <c:v>0.37343960510392671</c:v>
                </c:pt>
                <c:pt idx="728">
                  <c:v>0.26127536076621993</c:v>
                </c:pt>
                <c:pt idx="729">
                  <c:v>0.24416411563702764</c:v>
                </c:pt>
                <c:pt idx="730">
                  <c:v>0.26609101960425324</c:v>
                </c:pt>
                <c:pt idx="731">
                  <c:v>0.32391313036751551</c:v>
                </c:pt>
                <c:pt idx="732">
                  <c:v>0.26752631606674648</c:v>
                </c:pt>
                <c:pt idx="733">
                  <c:v>8.0610031390695003E-2</c:v>
                </c:pt>
                <c:pt idx="734">
                  <c:v>0.36871061761270552</c:v>
                </c:pt>
                <c:pt idx="735">
                  <c:v>0.29857466542970312</c:v>
                </c:pt>
                <c:pt idx="736">
                  <c:v>0.13042194818600195</c:v>
                </c:pt>
                <c:pt idx="737">
                  <c:v>0.25742670250709043</c:v>
                </c:pt>
                <c:pt idx="738">
                  <c:v>0.24541779104939676</c:v>
                </c:pt>
                <c:pt idx="739">
                  <c:v>0.20697785531612567</c:v>
                </c:pt>
                <c:pt idx="740">
                  <c:v>0.16181835163748315</c:v>
                </c:pt>
                <c:pt idx="741">
                  <c:v>0.33609124856322747</c:v>
                </c:pt>
                <c:pt idx="742">
                  <c:v>0.37483112618842285</c:v>
                </c:pt>
                <c:pt idx="743">
                  <c:v>0.2911975266555768</c:v>
                </c:pt>
                <c:pt idx="744">
                  <c:v>0.42816560981455093</c:v>
                </c:pt>
                <c:pt idx="745">
                  <c:v>0.33402770548321853</c:v>
                </c:pt>
                <c:pt idx="746">
                  <c:v>0.13378317597332212</c:v>
                </c:pt>
                <c:pt idx="747">
                  <c:v>0.23243096686187578</c:v>
                </c:pt>
                <c:pt idx="748">
                  <c:v>0.26694383670442995</c:v>
                </c:pt>
                <c:pt idx="749">
                  <c:v>0.21017178369646267</c:v>
                </c:pt>
                <c:pt idx="750">
                  <c:v>0.21713545749955548</c:v>
                </c:pt>
                <c:pt idx="751">
                  <c:v>0.36493134779850289</c:v>
                </c:pt>
                <c:pt idx="752">
                  <c:v>0.28047127044807169</c:v>
                </c:pt>
                <c:pt idx="753">
                  <c:v>0.29207647294002653</c:v>
                </c:pt>
                <c:pt idx="754">
                  <c:v>0.23343748100921985</c:v>
                </c:pt>
                <c:pt idx="755">
                  <c:v>0.20232464482504914</c:v>
                </c:pt>
                <c:pt idx="756">
                  <c:v>0.21351258844232476</c:v>
                </c:pt>
                <c:pt idx="757">
                  <c:v>0.38848784679091525</c:v>
                </c:pt>
                <c:pt idx="758">
                  <c:v>0.19243985869028468</c:v>
                </c:pt>
                <c:pt idx="759">
                  <c:v>0.26811601349615255</c:v>
                </c:pt>
                <c:pt idx="760">
                  <c:v>0.17252814258338683</c:v>
                </c:pt>
                <c:pt idx="761">
                  <c:v>0.28309928451598765</c:v>
                </c:pt>
                <c:pt idx="762">
                  <c:v>0.35655882540691897</c:v>
                </c:pt>
                <c:pt idx="763">
                  <c:v>0.43722033170753266</c:v>
                </c:pt>
                <c:pt idx="764">
                  <c:v>0.21516860738402596</c:v>
                </c:pt>
                <c:pt idx="765">
                  <c:v>8.4906896860701159E-2</c:v>
                </c:pt>
                <c:pt idx="766">
                  <c:v>0.24404238103525935</c:v>
                </c:pt>
                <c:pt idx="767">
                  <c:v>0.40017491486796403</c:v>
                </c:pt>
                <c:pt idx="768">
                  <c:v>0.17223565753930078</c:v>
                </c:pt>
                <c:pt idx="769">
                  <c:v>0.22512007837524861</c:v>
                </c:pt>
                <c:pt idx="770">
                  <c:v>0.2042148517451737</c:v>
                </c:pt>
                <c:pt idx="771">
                  <c:v>0.21582822504837812</c:v>
                </c:pt>
                <c:pt idx="772">
                  <c:v>0.34621710339844358</c:v>
                </c:pt>
                <c:pt idx="773">
                  <c:v>0.4166408289337406</c:v>
                </c:pt>
                <c:pt idx="774">
                  <c:v>0.44540781464904633</c:v>
                </c:pt>
                <c:pt idx="775">
                  <c:v>0.23284817283618583</c:v>
                </c:pt>
                <c:pt idx="776">
                  <c:v>0.18582390490734929</c:v>
                </c:pt>
                <c:pt idx="777">
                  <c:v>0.31927710454159369</c:v>
                </c:pt>
                <c:pt idx="778">
                  <c:v>0.25853364367461734</c:v>
                </c:pt>
                <c:pt idx="779">
                  <c:v>0.33668732207315688</c:v>
                </c:pt>
                <c:pt idx="780">
                  <c:v>0.35791371896316415</c:v>
                </c:pt>
                <c:pt idx="781">
                  <c:v>0.21732419244850298</c:v>
                </c:pt>
                <c:pt idx="782">
                  <c:v>0.37421539055520364</c:v>
                </c:pt>
                <c:pt idx="783">
                  <c:v>0.27215054758434842</c:v>
                </c:pt>
                <c:pt idx="784">
                  <c:v>0.30854505664504384</c:v>
                </c:pt>
                <c:pt idx="785">
                  <c:v>0.22945780195298193</c:v>
                </c:pt>
                <c:pt idx="786">
                  <c:v>0.3576212054120439</c:v>
                </c:pt>
                <c:pt idx="787">
                  <c:v>0.26891782791201863</c:v>
                </c:pt>
                <c:pt idx="788">
                  <c:v>0.15438636038938075</c:v>
                </c:pt>
                <c:pt idx="789">
                  <c:v>0.38455928440336634</c:v>
                </c:pt>
                <c:pt idx="790">
                  <c:v>0.27736974836450073</c:v>
                </c:pt>
                <c:pt idx="791">
                  <c:v>0.27410048763000439</c:v>
                </c:pt>
                <c:pt idx="792">
                  <c:v>0.30457696474952389</c:v>
                </c:pt>
                <c:pt idx="793">
                  <c:v>0.253803612683558</c:v>
                </c:pt>
                <c:pt idx="794">
                  <c:v>0.22391709993992279</c:v>
                </c:pt>
                <c:pt idx="795">
                  <c:v>7.8700717304831469E-2</c:v>
                </c:pt>
                <c:pt idx="796">
                  <c:v>0.26016866102953351</c:v>
                </c:pt>
                <c:pt idx="797">
                  <c:v>0.3530417809600182</c:v>
                </c:pt>
                <c:pt idx="798">
                  <c:v>0.27544029003994042</c:v>
                </c:pt>
                <c:pt idx="799">
                  <c:v>0.26476811884947155</c:v>
                </c:pt>
                <c:pt idx="800">
                  <c:v>0.19930286234873784</c:v>
                </c:pt>
                <c:pt idx="801">
                  <c:v>0.26562725422522965</c:v>
                </c:pt>
                <c:pt idx="802">
                  <c:v>0.32065435161813916</c:v>
                </c:pt>
                <c:pt idx="803">
                  <c:v>0.31619236614435575</c:v>
                </c:pt>
                <c:pt idx="804">
                  <c:v>0.39586187736110773</c:v>
                </c:pt>
                <c:pt idx="805">
                  <c:v>0.34663790796752464</c:v>
                </c:pt>
                <c:pt idx="806">
                  <c:v>0.3131273471565264</c:v>
                </c:pt>
                <c:pt idx="807">
                  <c:v>0.29836145436332995</c:v>
                </c:pt>
                <c:pt idx="808">
                  <c:v>0.32226806274590658</c:v>
                </c:pt>
                <c:pt idx="809">
                  <c:v>0.21204160298746319</c:v>
                </c:pt>
                <c:pt idx="810">
                  <c:v>0.21342073720254429</c:v>
                </c:pt>
                <c:pt idx="811">
                  <c:v>0.32041846734828788</c:v>
                </c:pt>
                <c:pt idx="812">
                  <c:v>0.18546676749531901</c:v>
                </c:pt>
                <c:pt idx="813">
                  <c:v>0.28434157337825428</c:v>
                </c:pt>
                <c:pt idx="814">
                  <c:v>0.23035637130751685</c:v>
                </c:pt>
                <c:pt idx="815">
                  <c:v>0.24159968241038829</c:v>
                </c:pt>
                <c:pt idx="816">
                  <c:v>0.25490884370906153</c:v>
                </c:pt>
                <c:pt idx="817">
                  <c:v>0.25160921562774452</c:v>
                </c:pt>
                <c:pt idx="818">
                  <c:v>0.29295193217402071</c:v>
                </c:pt>
                <c:pt idx="819">
                  <c:v>0.36621181254798502</c:v>
                </c:pt>
                <c:pt idx="820">
                  <c:v>0.27288864678973246</c:v>
                </c:pt>
                <c:pt idx="821">
                  <c:v>0.28367947948107369</c:v>
                </c:pt>
                <c:pt idx="822">
                  <c:v>0.33863774544017466</c:v>
                </c:pt>
                <c:pt idx="823">
                  <c:v>0.1965277952554621</c:v>
                </c:pt>
                <c:pt idx="824">
                  <c:v>0.2917277784149247</c:v>
                </c:pt>
                <c:pt idx="825">
                  <c:v>0.31741506229900673</c:v>
                </c:pt>
                <c:pt idx="826">
                  <c:v>0.37195154884010601</c:v>
                </c:pt>
                <c:pt idx="827">
                  <c:v>0.36772173757596821</c:v>
                </c:pt>
                <c:pt idx="828">
                  <c:v>0.27903392642235231</c:v>
                </c:pt>
                <c:pt idx="829">
                  <c:v>0.28283352918105042</c:v>
                </c:pt>
                <c:pt idx="830">
                  <c:v>0.16342367591546769</c:v>
                </c:pt>
                <c:pt idx="831">
                  <c:v>0.21121863712414615</c:v>
                </c:pt>
                <c:pt idx="832">
                  <c:v>0.29238231460691233</c:v>
                </c:pt>
                <c:pt idx="833">
                  <c:v>0.34070815354937289</c:v>
                </c:pt>
                <c:pt idx="834">
                  <c:v>0.17211322128789502</c:v>
                </c:pt>
                <c:pt idx="835">
                  <c:v>0.27397741571630269</c:v>
                </c:pt>
                <c:pt idx="836">
                  <c:v>0.37420113884373113</c:v>
                </c:pt>
                <c:pt idx="837">
                  <c:v>0.37109384114864508</c:v>
                </c:pt>
                <c:pt idx="838">
                  <c:v>0.31371735434948611</c:v>
                </c:pt>
                <c:pt idx="839">
                  <c:v>0.33509154461154211</c:v>
                </c:pt>
                <c:pt idx="840">
                  <c:v>0.28638673638796264</c:v>
                </c:pt>
                <c:pt idx="841">
                  <c:v>0.24753568477281365</c:v>
                </c:pt>
                <c:pt idx="842">
                  <c:v>0.31829751242301513</c:v>
                </c:pt>
                <c:pt idx="843">
                  <c:v>0.2709875837047106</c:v>
                </c:pt>
                <c:pt idx="844">
                  <c:v>0.27870814933886728</c:v>
                </c:pt>
                <c:pt idx="845">
                  <c:v>0.37529134472629833</c:v>
                </c:pt>
                <c:pt idx="846">
                  <c:v>0.41587023540833085</c:v>
                </c:pt>
                <c:pt idx="847">
                  <c:v>0.317084762831429</c:v>
                </c:pt>
                <c:pt idx="848">
                  <c:v>0.23174009744212909</c:v>
                </c:pt>
                <c:pt idx="849">
                  <c:v>0.36119062731666091</c:v>
                </c:pt>
                <c:pt idx="850">
                  <c:v>0.24916567538126716</c:v>
                </c:pt>
                <c:pt idx="851">
                  <c:v>0.38592543451032779</c:v>
                </c:pt>
                <c:pt idx="852">
                  <c:v>0.22413920979635488</c:v>
                </c:pt>
                <c:pt idx="853">
                  <c:v>0.30969710032267245</c:v>
                </c:pt>
                <c:pt idx="854">
                  <c:v>0.4312438462087882</c:v>
                </c:pt>
                <c:pt idx="855">
                  <c:v>0.28582657949610502</c:v>
                </c:pt>
                <c:pt idx="856">
                  <c:v>0.26799023420573387</c:v>
                </c:pt>
                <c:pt idx="857">
                  <c:v>0.2795002743771432</c:v>
                </c:pt>
                <c:pt idx="858">
                  <c:v>0.40034867373303079</c:v>
                </c:pt>
                <c:pt idx="859">
                  <c:v>0.28685613488811929</c:v>
                </c:pt>
                <c:pt idx="860">
                  <c:v>0.33840140850421346</c:v>
                </c:pt>
                <c:pt idx="861">
                  <c:v>0.20848297069304431</c:v>
                </c:pt>
                <c:pt idx="862">
                  <c:v>0.44043956954235702</c:v>
                </c:pt>
                <c:pt idx="863">
                  <c:v>0.39728555929562193</c:v>
                </c:pt>
                <c:pt idx="864">
                  <c:v>0.30432545825449836</c:v>
                </c:pt>
                <c:pt idx="865">
                  <c:v>0.45014356380929743</c:v>
                </c:pt>
                <c:pt idx="866">
                  <c:v>0.28202879619681065</c:v>
                </c:pt>
                <c:pt idx="867">
                  <c:v>0.40081494157305331</c:v>
                </c:pt>
                <c:pt idx="868">
                  <c:v>0.2859091344336413</c:v>
                </c:pt>
                <c:pt idx="869">
                  <c:v>0.26270051409828554</c:v>
                </c:pt>
                <c:pt idx="870">
                  <c:v>0.21612475872483256</c:v>
                </c:pt>
                <c:pt idx="871">
                  <c:v>0.38492488490636467</c:v>
                </c:pt>
                <c:pt idx="872">
                  <c:v>0.22876712033038915</c:v>
                </c:pt>
                <c:pt idx="873">
                  <c:v>0.24742038672631295</c:v>
                </c:pt>
                <c:pt idx="874">
                  <c:v>0.33801255252407242</c:v>
                </c:pt>
                <c:pt idx="875">
                  <c:v>0.30155292998882838</c:v>
                </c:pt>
                <c:pt idx="876">
                  <c:v>0.28705138238097577</c:v>
                </c:pt>
                <c:pt idx="877">
                  <c:v>0.30606790248299709</c:v>
                </c:pt>
                <c:pt idx="878">
                  <c:v>0.2932312992235786</c:v>
                </c:pt>
                <c:pt idx="879">
                  <c:v>0.30154676170627737</c:v>
                </c:pt>
                <c:pt idx="880">
                  <c:v>0.30387828931028782</c:v>
                </c:pt>
                <c:pt idx="881">
                  <c:v>0.3437817160986254</c:v>
                </c:pt>
                <c:pt idx="882">
                  <c:v>0.30207170391303939</c:v>
                </c:pt>
                <c:pt idx="883">
                  <c:v>0.28119411313475345</c:v>
                </c:pt>
                <c:pt idx="884">
                  <c:v>0.26354653603928685</c:v>
                </c:pt>
                <c:pt idx="885">
                  <c:v>0.20083950592748129</c:v>
                </c:pt>
                <c:pt idx="886">
                  <c:v>0.25986386540308642</c:v>
                </c:pt>
                <c:pt idx="887">
                  <c:v>0.33019942062525931</c:v>
                </c:pt>
                <c:pt idx="888">
                  <c:v>0.18452285478474903</c:v>
                </c:pt>
                <c:pt idx="889">
                  <c:v>0.31231877533018959</c:v>
                </c:pt>
                <c:pt idx="890">
                  <c:v>0.36878359909941116</c:v>
                </c:pt>
                <c:pt idx="891">
                  <c:v>0.44839766039963391</c:v>
                </c:pt>
                <c:pt idx="892">
                  <c:v>0.25590811087723064</c:v>
                </c:pt>
                <c:pt idx="893">
                  <c:v>0.33207330950337588</c:v>
                </c:pt>
                <c:pt idx="894">
                  <c:v>0.21753903478247122</c:v>
                </c:pt>
                <c:pt idx="895">
                  <c:v>0.29065785677828554</c:v>
                </c:pt>
                <c:pt idx="896">
                  <c:v>0.3242439972505371</c:v>
                </c:pt>
                <c:pt idx="897">
                  <c:v>0.36914090768728269</c:v>
                </c:pt>
                <c:pt idx="898">
                  <c:v>0.39606577979114033</c:v>
                </c:pt>
                <c:pt idx="899">
                  <c:v>0.2379431518239124</c:v>
                </c:pt>
                <c:pt idx="900">
                  <c:v>0.25866948104733678</c:v>
                </c:pt>
                <c:pt idx="901">
                  <c:v>0.36047389084276221</c:v>
                </c:pt>
                <c:pt idx="902">
                  <c:v>0.32666427746811671</c:v>
                </c:pt>
                <c:pt idx="903">
                  <c:v>0.22961241238213417</c:v>
                </c:pt>
                <c:pt idx="904">
                  <c:v>0.40808637300095174</c:v>
                </c:pt>
                <c:pt idx="905">
                  <c:v>0.20526958685655008</c:v>
                </c:pt>
                <c:pt idx="906">
                  <c:v>0.33130671897754305</c:v>
                </c:pt>
                <c:pt idx="907">
                  <c:v>0.40953554812963516</c:v>
                </c:pt>
                <c:pt idx="908">
                  <c:v>0.38555976086881105</c:v>
                </c:pt>
                <c:pt idx="909">
                  <c:v>0.32919853645369135</c:v>
                </c:pt>
                <c:pt idx="910">
                  <c:v>0.37077909085368688</c:v>
                </c:pt>
                <c:pt idx="911">
                  <c:v>0.29866220200140403</c:v>
                </c:pt>
                <c:pt idx="912">
                  <c:v>0.34598720616704576</c:v>
                </c:pt>
                <c:pt idx="913">
                  <c:v>0.3866839670067585</c:v>
                </c:pt>
                <c:pt idx="914">
                  <c:v>0.35179797706831251</c:v>
                </c:pt>
                <c:pt idx="915">
                  <c:v>0.31465125468801536</c:v>
                </c:pt>
                <c:pt idx="916">
                  <c:v>0.34239011824515136</c:v>
                </c:pt>
                <c:pt idx="917">
                  <c:v>0.25114124779641711</c:v>
                </c:pt>
                <c:pt idx="918">
                  <c:v>0.32109542165770771</c:v>
                </c:pt>
                <c:pt idx="919">
                  <c:v>0.17127046761389386</c:v>
                </c:pt>
                <c:pt idx="920">
                  <c:v>0.37686638717098359</c:v>
                </c:pt>
                <c:pt idx="921">
                  <c:v>0.32184719664829986</c:v>
                </c:pt>
                <c:pt idx="922">
                  <c:v>0.33167862836142253</c:v>
                </c:pt>
                <c:pt idx="923">
                  <c:v>0.27512552376416954</c:v>
                </c:pt>
                <c:pt idx="924">
                  <c:v>0.26734309584687144</c:v>
                </c:pt>
                <c:pt idx="925">
                  <c:v>0.25542213546217635</c:v>
                </c:pt>
                <c:pt idx="926">
                  <c:v>0.31239024771305446</c:v>
                </c:pt>
                <c:pt idx="927">
                  <c:v>0.2525845432526248</c:v>
                </c:pt>
                <c:pt idx="928">
                  <c:v>0.2845289010317279</c:v>
                </c:pt>
                <c:pt idx="929">
                  <c:v>0.32469105058654069</c:v>
                </c:pt>
                <c:pt idx="930">
                  <c:v>0.25997360268433678</c:v>
                </c:pt>
                <c:pt idx="931">
                  <c:v>0.37704360167099643</c:v>
                </c:pt>
                <c:pt idx="932">
                  <c:v>0.19607449025792151</c:v>
                </c:pt>
                <c:pt idx="933">
                  <c:v>0.39125389362178914</c:v>
                </c:pt>
                <c:pt idx="934">
                  <c:v>0.34900054813356385</c:v>
                </c:pt>
                <c:pt idx="935">
                  <c:v>0.35040489906661187</c:v>
                </c:pt>
                <c:pt idx="936">
                  <c:v>0.270476583461917</c:v>
                </c:pt>
                <c:pt idx="937">
                  <c:v>0.33201137154729671</c:v>
                </c:pt>
                <c:pt idx="938">
                  <c:v>0.32599977269140723</c:v>
                </c:pt>
                <c:pt idx="939">
                  <c:v>0.29426611306621148</c:v>
                </c:pt>
                <c:pt idx="940">
                  <c:v>0.36242115404581177</c:v>
                </c:pt>
                <c:pt idx="941">
                  <c:v>0.30294826499173766</c:v>
                </c:pt>
                <c:pt idx="942">
                  <c:v>0.30478257513542589</c:v>
                </c:pt>
                <c:pt idx="943">
                  <c:v>0.29491848782761049</c:v>
                </c:pt>
                <c:pt idx="944">
                  <c:v>0.28328414842894145</c:v>
                </c:pt>
                <c:pt idx="945">
                  <c:v>0.36623871283209986</c:v>
                </c:pt>
                <c:pt idx="946">
                  <c:v>0.40594370293380377</c:v>
                </c:pt>
                <c:pt idx="947">
                  <c:v>0.34078217588823567</c:v>
                </c:pt>
                <c:pt idx="948">
                  <c:v>0.32070500814359532</c:v>
                </c:pt>
                <c:pt idx="949">
                  <c:v>0.29303767019595744</c:v>
                </c:pt>
                <c:pt idx="950">
                  <c:v>0.32787780724976578</c:v>
                </c:pt>
                <c:pt idx="951">
                  <c:v>0.23646410145393093</c:v>
                </c:pt>
                <c:pt idx="952">
                  <c:v>0.27271528426152797</c:v>
                </c:pt>
                <c:pt idx="953">
                  <c:v>0.31112577768287897</c:v>
                </c:pt>
                <c:pt idx="954">
                  <c:v>0.25187735722300886</c:v>
                </c:pt>
                <c:pt idx="955">
                  <c:v>0.31526024001177078</c:v>
                </c:pt>
                <c:pt idx="956">
                  <c:v>0.29382557560220657</c:v>
                </c:pt>
                <c:pt idx="957">
                  <c:v>0.40553070786908341</c:v>
                </c:pt>
                <c:pt idx="958">
                  <c:v>0.29080776118823803</c:v>
                </c:pt>
                <c:pt idx="959">
                  <c:v>0.26934666290463066</c:v>
                </c:pt>
                <c:pt idx="960">
                  <c:v>0.33469286566936685</c:v>
                </c:pt>
                <c:pt idx="961">
                  <c:v>0.39852831442219372</c:v>
                </c:pt>
                <c:pt idx="962">
                  <c:v>0.33982169112190624</c:v>
                </c:pt>
                <c:pt idx="963">
                  <c:v>0.42612237747035858</c:v>
                </c:pt>
                <c:pt idx="964">
                  <c:v>0.26600449438438689</c:v>
                </c:pt>
                <c:pt idx="965">
                  <c:v>0.2979978948981144</c:v>
                </c:pt>
                <c:pt idx="966">
                  <c:v>0.27908799936669748</c:v>
                </c:pt>
                <c:pt idx="967">
                  <c:v>0.33217738207788033</c:v>
                </c:pt>
                <c:pt idx="968">
                  <c:v>0.35126538499520438</c:v>
                </c:pt>
                <c:pt idx="969">
                  <c:v>0.35595418919860178</c:v>
                </c:pt>
                <c:pt idx="970">
                  <c:v>0.31726123810778128</c:v>
                </c:pt>
                <c:pt idx="971">
                  <c:v>0.40172752137991685</c:v>
                </c:pt>
                <c:pt idx="972">
                  <c:v>0.29095526421942763</c:v>
                </c:pt>
                <c:pt idx="973">
                  <c:v>0.33331021709091491</c:v>
                </c:pt>
                <c:pt idx="974">
                  <c:v>0.40806978583186448</c:v>
                </c:pt>
                <c:pt idx="975">
                  <c:v>0.30548417859524024</c:v>
                </c:pt>
                <c:pt idx="976">
                  <c:v>0.32751812891088361</c:v>
                </c:pt>
                <c:pt idx="977">
                  <c:v>0.31774049984097852</c:v>
                </c:pt>
                <c:pt idx="978">
                  <c:v>0.32544058295690736</c:v>
                </c:pt>
                <c:pt idx="979">
                  <c:v>0.36056106451147363</c:v>
                </c:pt>
                <c:pt idx="980">
                  <c:v>0.30961890360912592</c:v>
                </c:pt>
                <c:pt idx="981">
                  <c:v>0.2754676789953634</c:v>
                </c:pt>
                <c:pt idx="982">
                  <c:v>0.34139827553205732</c:v>
                </c:pt>
                <c:pt idx="983">
                  <c:v>0.41076263110019962</c:v>
                </c:pt>
                <c:pt idx="984">
                  <c:v>0.33079322954083384</c:v>
                </c:pt>
                <c:pt idx="985">
                  <c:v>0.26512486587497186</c:v>
                </c:pt>
                <c:pt idx="986">
                  <c:v>0.33047826722293078</c:v>
                </c:pt>
                <c:pt idx="987">
                  <c:v>0.44466257839886247</c:v>
                </c:pt>
                <c:pt idx="988">
                  <c:v>0.29936851907830886</c:v>
                </c:pt>
                <c:pt idx="989">
                  <c:v>0.36231619029002632</c:v>
                </c:pt>
                <c:pt idx="990">
                  <c:v>0.3245267827068759</c:v>
                </c:pt>
                <c:pt idx="991">
                  <c:v>0.36603800092749961</c:v>
                </c:pt>
                <c:pt idx="992">
                  <c:v>0.37947382593998624</c:v>
                </c:pt>
                <c:pt idx="993">
                  <c:v>0.35127996183331511</c:v>
                </c:pt>
                <c:pt idx="994">
                  <c:v>0.32608372049161544</c:v>
                </c:pt>
                <c:pt idx="995">
                  <c:v>0.32908532612079522</c:v>
                </c:pt>
                <c:pt idx="996">
                  <c:v>0.32708822078647698</c:v>
                </c:pt>
                <c:pt idx="997">
                  <c:v>0.28376763261354043</c:v>
                </c:pt>
                <c:pt idx="998">
                  <c:v>0.34097450911440197</c:v>
                </c:pt>
                <c:pt idx="999">
                  <c:v>0.31614081992174203</c:v>
                </c:pt>
                <c:pt idx="1000">
                  <c:v>0.33544714560321665</c:v>
                </c:pt>
                <c:pt idx="1001">
                  <c:v>0.35238240706719764</c:v>
                </c:pt>
                <c:pt idx="1002">
                  <c:v>0.30960128114074259</c:v>
                </c:pt>
                <c:pt idx="1003">
                  <c:v>0.33628398880785726</c:v>
                </c:pt>
                <c:pt idx="1004">
                  <c:v>0.33460804972529434</c:v>
                </c:pt>
                <c:pt idx="1005">
                  <c:v>0.3098361557070618</c:v>
                </c:pt>
                <c:pt idx="1006">
                  <c:v>0.34965755859685554</c:v>
                </c:pt>
                <c:pt idx="1007">
                  <c:v>0.29022129140176167</c:v>
                </c:pt>
                <c:pt idx="1008">
                  <c:v>0.35871499386995276</c:v>
                </c:pt>
                <c:pt idx="1009">
                  <c:v>0.28700852813284727</c:v>
                </c:pt>
                <c:pt idx="1010">
                  <c:v>0.39347121419080616</c:v>
                </c:pt>
                <c:pt idx="1011">
                  <c:v>0.37860465156422762</c:v>
                </c:pt>
                <c:pt idx="1012">
                  <c:v>0.38254174373063093</c:v>
                </c:pt>
                <c:pt idx="1013">
                  <c:v>0.3788571465333469</c:v>
                </c:pt>
                <c:pt idx="1014">
                  <c:v>0.29350487695372307</c:v>
                </c:pt>
                <c:pt idx="1015">
                  <c:v>0.36467327278359296</c:v>
                </c:pt>
                <c:pt idx="1016">
                  <c:v>0.32104482620102037</c:v>
                </c:pt>
                <c:pt idx="1017">
                  <c:v>0.34105748975407169</c:v>
                </c:pt>
                <c:pt idx="1018">
                  <c:v>0.38607663625613053</c:v>
                </c:pt>
                <c:pt idx="1019">
                  <c:v>0.35980371580338821</c:v>
                </c:pt>
                <c:pt idx="1020">
                  <c:v>0.25450868844026509</c:v>
                </c:pt>
                <c:pt idx="1021">
                  <c:v>0.33637439765699317</c:v>
                </c:pt>
                <c:pt idx="1022">
                  <c:v>0.37480873472953552</c:v>
                </c:pt>
                <c:pt idx="1023">
                  <c:v>0.34321481770487317</c:v>
                </c:pt>
                <c:pt idx="1024">
                  <c:v>0.33522226289796225</c:v>
                </c:pt>
                <c:pt idx="1025">
                  <c:v>0.36011559026481849</c:v>
                </c:pt>
                <c:pt idx="1026">
                  <c:v>0.44103904758566137</c:v>
                </c:pt>
                <c:pt idx="1027">
                  <c:v>0.27465567841814809</c:v>
                </c:pt>
                <c:pt idx="1028">
                  <c:v>0.3583882765057157</c:v>
                </c:pt>
                <c:pt idx="1029">
                  <c:v>0.35016723687425688</c:v>
                </c:pt>
                <c:pt idx="1030">
                  <c:v>0.30554529914992434</c:v>
                </c:pt>
                <c:pt idx="1031">
                  <c:v>0.29738415755512582</c:v>
                </c:pt>
                <c:pt idx="1032">
                  <c:v>0.35101343244395267</c:v>
                </c:pt>
                <c:pt idx="1033">
                  <c:v>0.31777686632340613</c:v>
                </c:pt>
                <c:pt idx="1034">
                  <c:v>0.22803079110600136</c:v>
                </c:pt>
                <c:pt idx="1035">
                  <c:v>0.29477927196747289</c:v>
                </c:pt>
                <c:pt idx="1036">
                  <c:v>0.26895509750421082</c:v>
                </c:pt>
                <c:pt idx="1037">
                  <c:v>0.34985011118884091</c:v>
                </c:pt>
                <c:pt idx="1038">
                  <c:v>0.33695846696904402</c:v>
                </c:pt>
                <c:pt idx="1039">
                  <c:v>0.29803678661048139</c:v>
                </c:pt>
                <c:pt idx="1040">
                  <c:v>0.37207786345927979</c:v>
                </c:pt>
                <c:pt idx="1041">
                  <c:v>0.26896782945299907</c:v>
                </c:pt>
                <c:pt idx="1042">
                  <c:v>0.2847342353217065</c:v>
                </c:pt>
                <c:pt idx="1043">
                  <c:v>0.26485866096967187</c:v>
                </c:pt>
                <c:pt idx="1044">
                  <c:v>0.28766387404203086</c:v>
                </c:pt>
                <c:pt idx="1045">
                  <c:v>0.35237137531530449</c:v>
                </c:pt>
                <c:pt idx="1046">
                  <c:v>0.39652438097321907</c:v>
                </c:pt>
                <c:pt idx="1047">
                  <c:v>0.35457286568547275</c:v>
                </c:pt>
                <c:pt idx="1048">
                  <c:v>0.30627854073129512</c:v>
                </c:pt>
                <c:pt idx="1049">
                  <c:v>0.30160833103605039</c:v>
                </c:pt>
                <c:pt idx="1050">
                  <c:v>0.31555006959920462</c:v>
                </c:pt>
                <c:pt idx="1051">
                  <c:v>0.34898274893256392</c:v>
                </c:pt>
                <c:pt idx="1052">
                  <c:v>0.35701865941516792</c:v>
                </c:pt>
                <c:pt idx="1053">
                  <c:v>0.22577995715874766</c:v>
                </c:pt>
                <c:pt idx="1054">
                  <c:v>0.38372678302861774</c:v>
                </c:pt>
                <c:pt idx="1055">
                  <c:v>0.3451598939046282</c:v>
                </c:pt>
                <c:pt idx="1056">
                  <c:v>0.40139611599830693</c:v>
                </c:pt>
                <c:pt idx="1057">
                  <c:v>0.36675629574828261</c:v>
                </c:pt>
                <c:pt idx="1058">
                  <c:v>0.35720686764118947</c:v>
                </c:pt>
                <c:pt idx="1059">
                  <c:v>0.29123100368677313</c:v>
                </c:pt>
                <c:pt idx="1060">
                  <c:v>0.39105109325379561</c:v>
                </c:pt>
                <c:pt idx="1061">
                  <c:v>0.37200645077414085</c:v>
                </c:pt>
                <c:pt idx="1062">
                  <c:v>0.37207290462255432</c:v>
                </c:pt>
                <c:pt idx="1063">
                  <c:v>0.31082530009373793</c:v>
                </c:pt>
                <c:pt idx="1064">
                  <c:v>0.31319374803627287</c:v>
                </c:pt>
                <c:pt idx="1065">
                  <c:v>0.28142548036471826</c:v>
                </c:pt>
                <c:pt idx="1066">
                  <c:v>0.29270406914343328</c:v>
                </c:pt>
                <c:pt idx="1067">
                  <c:v>0.35321622570240757</c:v>
                </c:pt>
                <c:pt idx="1068">
                  <c:v>0.35712412540898658</c:v>
                </c:pt>
                <c:pt idx="1069">
                  <c:v>0.26497856473463166</c:v>
                </c:pt>
                <c:pt idx="1070">
                  <c:v>0.2954998492262873</c:v>
                </c:pt>
                <c:pt idx="1071">
                  <c:v>0.24247926304409351</c:v>
                </c:pt>
                <c:pt idx="1072">
                  <c:v>0.32428586133131776</c:v>
                </c:pt>
                <c:pt idx="1073">
                  <c:v>0.35293494289147787</c:v>
                </c:pt>
                <c:pt idx="1074">
                  <c:v>0.23674412895817001</c:v>
                </c:pt>
                <c:pt idx="1075">
                  <c:v>0.27751331505354832</c:v>
                </c:pt>
                <c:pt idx="1076">
                  <c:v>0.23301049772145632</c:v>
                </c:pt>
                <c:pt idx="1077">
                  <c:v>0.29499907234516837</c:v>
                </c:pt>
                <c:pt idx="1078">
                  <c:v>0.32378921935921501</c:v>
                </c:pt>
                <c:pt idx="1079">
                  <c:v>0.32852191950964699</c:v>
                </c:pt>
                <c:pt idx="1080">
                  <c:v>0.35844371049091323</c:v>
                </c:pt>
                <c:pt idx="1081">
                  <c:v>0.34823620583235182</c:v>
                </c:pt>
                <c:pt idx="1082">
                  <c:v>0.294949522773718</c:v>
                </c:pt>
                <c:pt idx="1083">
                  <c:v>0.21662935399225403</c:v>
                </c:pt>
                <c:pt idx="1084">
                  <c:v>0.3085332807735755</c:v>
                </c:pt>
                <c:pt idx="1085">
                  <c:v>0.26279583797599371</c:v>
                </c:pt>
                <c:pt idx="1086">
                  <c:v>0.35346284185687571</c:v>
                </c:pt>
                <c:pt idx="1087">
                  <c:v>0.28329872760588415</c:v>
                </c:pt>
                <c:pt idx="1088">
                  <c:v>0.2744724616951067</c:v>
                </c:pt>
                <c:pt idx="1089">
                  <c:v>0.28933103056469506</c:v>
                </c:pt>
                <c:pt idx="1090">
                  <c:v>0.33746815280861808</c:v>
                </c:pt>
                <c:pt idx="1091">
                  <c:v>0.26567247987042886</c:v>
                </c:pt>
                <c:pt idx="1092">
                  <c:v>0.29828114303824871</c:v>
                </c:pt>
                <c:pt idx="1093">
                  <c:v>0.31517589904575838</c:v>
                </c:pt>
                <c:pt idx="1094">
                  <c:v>0.33256388342838838</c:v>
                </c:pt>
                <c:pt idx="1095">
                  <c:v>0.35634651562704217</c:v>
                </c:pt>
                <c:pt idx="1096">
                  <c:v>0.33964263999148397</c:v>
                </c:pt>
                <c:pt idx="1097">
                  <c:v>0.35661771163894274</c:v>
                </c:pt>
                <c:pt idx="1098">
                  <c:v>0.28124899949271132</c:v>
                </c:pt>
                <c:pt idx="1099">
                  <c:v>0.35257245036601031</c:v>
                </c:pt>
                <c:pt idx="1100">
                  <c:v>0.34006773598631246</c:v>
                </c:pt>
                <c:pt idx="1101">
                  <c:v>0.29049689013279711</c:v>
                </c:pt>
                <c:pt idx="1102">
                  <c:v>0.2873587053957164</c:v>
                </c:pt>
                <c:pt idx="1103">
                  <c:v>0.38667827032794527</c:v>
                </c:pt>
                <c:pt idx="1104">
                  <c:v>0.33964112489760645</c:v>
                </c:pt>
                <c:pt idx="1105">
                  <c:v>0.31764644687046234</c:v>
                </c:pt>
                <c:pt idx="1106">
                  <c:v>0.36158050920194895</c:v>
                </c:pt>
                <c:pt idx="1107">
                  <c:v>0.34165154079151494</c:v>
                </c:pt>
                <c:pt idx="1108">
                  <c:v>0.34438143915278008</c:v>
                </c:pt>
                <c:pt idx="1109">
                  <c:v>0.28938118390045081</c:v>
                </c:pt>
                <c:pt idx="1110">
                  <c:v>0.2895405226600346</c:v>
                </c:pt>
                <c:pt idx="1111">
                  <c:v>0.30513161298786307</c:v>
                </c:pt>
                <c:pt idx="1112">
                  <c:v>0.27690850145131651</c:v>
                </c:pt>
                <c:pt idx="1113">
                  <c:v>0.27165549572103259</c:v>
                </c:pt>
                <c:pt idx="1114">
                  <c:v>0.34060989408152564</c:v>
                </c:pt>
                <c:pt idx="1115">
                  <c:v>0.26407804568914134</c:v>
                </c:pt>
                <c:pt idx="1116">
                  <c:v>0.29682074023936866</c:v>
                </c:pt>
                <c:pt idx="1117">
                  <c:v>0.29691036273333798</c:v>
                </c:pt>
                <c:pt idx="1118">
                  <c:v>0.33938799619988058</c:v>
                </c:pt>
                <c:pt idx="1119">
                  <c:v>0.33860527624123815</c:v>
                </c:pt>
                <c:pt idx="1120">
                  <c:v>0.3718610485449913</c:v>
                </c:pt>
                <c:pt idx="1121">
                  <c:v>0.33776479152498573</c:v>
                </c:pt>
                <c:pt idx="1122">
                  <c:v>0.29012056285231319</c:v>
                </c:pt>
                <c:pt idx="1123">
                  <c:v>0.23201930937293636</c:v>
                </c:pt>
                <c:pt idx="1124">
                  <c:v>0.33535741227829829</c:v>
                </c:pt>
                <c:pt idx="1125">
                  <c:v>0.28129675277833383</c:v>
                </c:pt>
                <c:pt idx="1126">
                  <c:v>0.25009499764532406</c:v>
                </c:pt>
                <c:pt idx="1127">
                  <c:v>0.26070886645494773</c:v>
                </c:pt>
                <c:pt idx="1128">
                  <c:v>0.31953106694742844</c:v>
                </c:pt>
                <c:pt idx="1129">
                  <c:v>0.34504678430062674</c:v>
                </c:pt>
                <c:pt idx="1130">
                  <c:v>0.33216489977086217</c:v>
                </c:pt>
                <c:pt idx="1131">
                  <c:v>0.36821835649575674</c:v>
                </c:pt>
                <c:pt idx="1132">
                  <c:v>0.34634739755873745</c:v>
                </c:pt>
                <c:pt idx="1133">
                  <c:v>0.3470882493673676</c:v>
                </c:pt>
                <c:pt idx="1134">
                  <c:v>0.31976828868996238</c:v>
                </c:pt>
                <c:pt idx="1135">
                  <c:v>0.31256966225120442</c:v>
                </c:pt>
                <c:pt idx="1136">
                  <c:v>0.34176427039425528</c:v>
                </c:pt>
                <c:pt idx="1137">
                  <c:v>0.32814371497816913</c:v>
                </c:pt>
                <c:pt idx="1138">
                  <c:v>0.31000117597731836</c:v>
                </c:pt>
                <c:pt idx="1139">
                  <c:v>0.29037084028950455</c:v>
                </c:pt>
                <c:pt idx="1140">
                  <c:v>0.2975988921608248</c:v>
                </c:pt>
                <c:pt idx="1141">
                  <c:v>0.24924835444082238</c:v>
                </c:pt>
                <c:pt idx="1142">
                  <c:v>0.3504200203041018</c:v>
                </c:pt>
                <c:pt idx="1143">
                  <c:v>0.27210754000325743</c:v>
                </c:pt>
                <c:pt idx="1144">
                  <c:v>0.29725500792172188</c:v>
                </c:pt>
                <c:pt idx="1145">
                  <c:v>0.34612629230551611</c:v>
                </c:pt>
                <c:pt idx="1146">
                  <c:v>0.32852292821183049</c:v>
                </c:pt>
                <c:pt idx="1147">
                  <c:v>0.24452214555860208</c:v>
                </c:pt>
                <c:pt idx="1148">
                  <c:v>0.35100314756304213</c:v>
                </c:pt>
                <c:pt idx="1149">
                  <c:v>0.32239826451241271</c:v>
                </c:pt>
                <c:pt idx="1150">
                  <c:v>0.33727084426489623</c:v>
                </c:pt>
                <c:pt idx="1151">
                  <c:v>0.36518802510782306</c:v>
                </c:pt>
                <c:pt idx="1152">
                  <c:v>0.26043591896821217</c:v>
                </c:pt>
                <c:pt idx="1153">
                  <c:v>0.28303225194647863</c:v>
                </c:pt>
                <c:pt idx="1154">
                  <c:v>0.30490338580595672</c:v>
                </c:pt>
                <c:pt idx="1155">
                  <c:v>0.3513205583279837</c:v>
                </c:pt>
                <c:pt idx="1156">
                  <c:v>0.31394237901994504</c:v>
                </c:pt>
                <c:pt idx="1157">
                  <c:v>0.38317685124362005</c:v>
                </c:pt>
                <c:pt idx="1158">
                  <c:v>0.31949134291163095</c:v>
                </c:pt>
                <c:pt idx="1159">
                  <c:v>0.29792313967089745</c:v>
                </c:pt>
                <c:pt idx="1160">
                  <c:v>0.34023414299479671</c:v>
                </c:pt>
                <c:pt idx="1161">
                  <c:v>0.27896756672164891</c:v>
                </c:pt>
                <c:pt idx="1162">
                  <c:v>0.31647988931657201</c:v>
                </c:pt>
                <c:pt idx="1163">
                  <c:v>0.2798776883049201</c:v>
                </c:pt>
                <c:pt idx="1164">
                  <c:v>0.35187901325573134</c:v>
                </c:pt>
                <c:pt idx="1165">
                  <c:v>0.29913252966450937</c:v>
                </c:pt>
                <c:pt idx="1166">
                  <c:v>0.34887818837578466</c:v>
                </c:pt>
                <c:pt idx="1167">
                  <c:v>0.26857855601158825</c:v>
                </c:pt>
                <c:pt idx="1168">
                  <c:v>0.33220221194643529</c:v>
                </c:pt>
                <c:pt idx="1169">
                  <c:v>0.35655094818080846</c:v>
                </c:pt>
                <c:pt idx="1170">
                  <c:v>0.39870392370538676</c:v>
                </c:pt>
                <c:pt idx="1171">
                  <c:v>0.39209766427710191</c:v>
                </c:pt>
                <c:pt idx="1172">
                  <c:v>0.35923881031569233</c:v>
                </c:pt>
                <c:pt idx="1173">
                  <c:v>0.37716164875663638</c:v>
                </c:pt>
                <c:pt idx="1174">
                  <c:v>0.25117494754249181</c:v>
                </c:pt>
                <c:pt idx="1175">
                  <c:v>0.29193814190628126</c:v>
                </c:pt>
                <c:pt idx="1176">
                  <c:v>0.38969796778640492</c:v>
                </c:pt>
                <c:pt idx="1177">
                  <c:v>0.271419893374788</c:v>
                </c:pt>
                <c:pt idx="1178">
                  <c:v>0.31567143876122816</c:v>
                </c:pt>
                <c:pt idx="1179">
                  <c:v>0.32658531004263153</c:v>
                </c:pt>
                <c:pt idx="1180">
                  <c:v>0.29409012528276002</c:v>
                </c:pt>
                <c:pt idx="1181">
                  <c:v>0.3235919873805696</c:v>
                </c:pt>
                <c:pt idx="1182">
                  <c:v>0.30268875323916183</c:v>
                </c:pt>
                <c:pt idx="1183">
                  <c:v>0.34240405146030262</c:v>
                </c:pt>
                <c:pt idx="1184">
                  <c:v>0.24612105835973522</c:v>
                </c:pt>
                <c:pt idx="1185">
                  <c:v>0.32707319487416392</c:v>
                </c:pt>
                <c:pt idx="1186">
                  <c:v>0.38330885253139546</c:v>
                </c:pt>
                <c:pt idx="1187">
                  <c:v>0.33023047323241439</c:v>
                </c:pt>
                <c:pt idx="1188">
                  <c:v>0.37198637328643935</c:v>
                </c:pt>
                <c:pt idx="1189">
                  <c:v>0.29385724012722025</c:v>
                </c:pt>
                <c:pt idx="1190">
                  <c:v>0.33261128096512649</c:v>
                </c:pt>
                <c:pt idx="1191">
                  <c:v>0.24706359712883441</c:v>
                </c:pt>
                <c:pt idx="1192">
                  <c:v>0.32571820950467634</c:v>
                </c:pt>
                <c:pt idx="1193">
                  <c:v>0.27853500941132375</c:v>
                </c:pt>
                <c:pt idx="1194">
                  <c:v>0.33750316558641819</c:v>
                </c:pt>
                <c:pt idx="1195">
                  <c:v>0.37148223365396338</c:v>
                </c:pt>
                <c:pt idx="1196">
                  <c:v>0.3623097765618164</c:v>
                </c:pt>
                <c:pt idx="1197">
                  <c:v>0.27166987357937072</c:v>
                </c:pt>
                <c:pt idx="1198">
                  <c:v>0.31264930008626518</c:v>
                </c:pt>
                <c:pt idx="1199">
                  <c:v>0.31147389627883737</c:v>
                </c:pt>
                <c:pt idx="1200">
                  <c:v>0.3152507497932413</c:v>
                </c:pt>
                <c:pt idx="1201">
                  <c:v>0.36399621256860959</c:v>
                </c:pt>
                <c:pt idx="1202">
                  <c:v>0.36251523262023455</c:v>
                </c:pt>
                <c:pt idx="1203">
                  <c:v>0.38055044579770336</c:v>
                </c:pt>
                <c:pt idx="1204">
                  <c:v>0.33372365652790315</c:v>
                </c:pt>
                <c:pt idx="1205">
                  <c:v>0.35333210845419416</c:v>
                </c:pt>
                <c:pt idx="1206">
                  <c:v>0.35509084587824258</c:v>
                </c:pt>
                <c:pt idx="1207">
                  <c:v>0.32252157938974563</c:v>
                </c:pt>
                <c:pt idx="1208">
                  <c:v>0.30421413254613228</c:v>
                </c:pt>
                <c:pt idx="1209">
                  <c:v>0.31516283124076272</c:v>
                </c:pt>
                <c:pt idx="1210">
                  <c:v>0.3878639645961468</c:v>
                </c:pt>
                <c:pt idx="1211">
                  <c:v>0.26726014808164594</c:v>
                </c:pt>
                <c:pt idx="1212">
                  <c:v>0.33794941083913232</c:v>
                </c:pt>
                <c:pt idx="1213">
                  <c:v>0.35188294427192546</c:v>
                </c:pt>
                <c:pt idx="1214">
                  <c:v>0.33105359840688531</c:v>
                </c:pt>
                <c:pt idx="1215">
                  <c:v>0.28690641019585006</c:v>
                </c:pt>
                <c:pt idx="1216">
                  <c:v>0.28870292636492456</c:v>
                </c:pt>
                <c:pt idx="1217">
                  <c:v>0.29717922073343089</c:v>
                </c:pt>
                <c:pt idx="1218">
                  <c:v>0.24897199247862598</c:v>
                </c:pt>
                <c:pt idx="1219">
                  <c:v>0.28658491810946596</c:v>
                </c:pt>
                <c:pt idx="1220">
                  <c:v>0.19587493168463696</c:v>
                </c:pt>
                <c:pt idx="1221">
                  <c:v>0.32682814057273402</c:v>
                </c:pt>
                <c:pt idx="1222">
                  <c:v>0.28189820761847117</c:v>
                </c:pt>
                <c:pt idx="1223">
                  <c:v>0.3416617417422963</c:v>
                </c:pt>
                <c:pt idx="1224">
                  <c:v>0.28804915119542673</c:v>
                </c:pt>
                <c:pt idx="1225">
                  <c:v>0.37677021484151291</c:v>
                </c:pt>
                <c:pt idx="1226">
                  <c:v>0.22878464258668493</c:v>
                </c:pt>
                <c:pt idx="1227">
                  <c:v>0.26316409109219413</c:v>
                </c:pt>
                <c:pt idx="1228">
                  <c:v>0.3364119474638666</c:v>
                </c:pt>
                <c:pt idx="1229">
                  <c:v>0.34838932670379752</c:v>
                </c:pt>
                <c:pt idx="1230">
                  <c:v>0.25393514614905399</c:v>
                </c:pt>
                <c:pt idx="1231">
                  <c:v>0.36574723314231827</c:v>
                </c:pt>
                <c:pt idx="1232">
                  <c:v>0.3061154131217963</c:v>
                </c:pt>
                <c:pt idx="1233">
                  <c:v>0.37714119711733979</c:v>
                </c:pt>
                <c:pt idx="1234">
                  <c:v>0.30533819996648154</c:v>
                </c:pt>
                <c:pt idx="1235">
                  <c:v>0.38284476218316588</c:v>
                </c:pt>
                <c:pt idx="1236">
                  <c:v>0.29125424986255438</c:v>
                </c:pt>
                <c:pt idx="1237">
                  <c:v>0.39939257552415952</c:v>
                </c:pt>
                <c:pt idx="1238">
                  <c:v>0.31174014461246202</c:v>
                </c:pt>
                <c:pt idx="1239">
                  <c:v>0.31429263652639389</c:v>
                </c:pt>
                <c:pt idx="1240">
                  <c:v>0.34536913441472994</c:v>
                </c:pt>
                <c:pt idx="1241">
                  <c:v>0.28378120478438351</c:v>
                </c:pt>
                <c:pt idx="1242">
                  <c:v>0.3572798984176998</c:v>
                </c:pt>
                <c:pt idx="1243">
                  <c:v>0.36114196423542561</c:v>
                </c:pt>
                <c:pt idx="1244">
                  <c:v>0.25874237990468796</c:v>
                </c:pt>
                <c:pt idx="1245">
                  <c:v>0.25783565870052527</c:v>
                </c:pt>
                <c:pt idx="1246">
                  <c:v>0.32328890819224254</c:v>
                </c:pt>
                <c:pt idx="1247">
                  <c:v>0.27937732480281663</c:v>
                </c:pt>
                <c:pt idx="1248">
                  <c:v>0.28959441148988202</c:v>
                </c:pt>
                <c:pt idx="1249">
                  <c:v>0.32526379427065183</c:v>
                </c:pt>
                <c:pt idx="1250">
                  <c:v>0.316403195013228</c:v>
                </c:pt>
                <c:pt idx="1251">
                  <c:v>0.38143700950020476</c:v>
                </c:pt>
                <c:pt idx="1252">
                  <c:v>0.31557031878647512</c:v>
                </c:pt>
                <c:pt idx="1253">
                  <c:v>0.28105241189621388</c:v>
                </c:pt>
                <c:pt idx="1254">
                  <c:v>0.33382211131464756</c:v>
                </c:pt>
                <c:pt idx="1255">
                  <c:v>0.28742473587811546</c:v>
                </c:pt>
                <c:pt idx="1256">
                  <c:v>0.34200696420442911</c:v>
                </c:pt>
                <c:pt idx="1257">
                  <c:v>0.30949538701571666</c:v>
                </c:pt>
                <c:pt idx="1258">
                  <c:v>0.37579560524334943</c:v>
                </c:pt>
                <c:pt idx="1259">
                  <c:v>0.39347494467025235</c:v>
                </c:pt>
                <c:pt idx="1260">
                  <c:v>0.3361598243031797</c:v>
                </c:pt>
                <c:pt idx="1261">
                  <c:v>0.35205745636729813</c:v>
                </c:pt>
                <c:pt idx="1262">
                  <c:v>0.32791711667708279</c:v>
                </c:pt>
                <c:pt idx="1263">
                  <c:v>0.302537341152809</c:v>
                </c:pt>
                <c:pt idx="1264">
                  <c:v>0.36892135784130642</c:v>
                </c:pt>
                <c:pt idx="1265">
                  <c:v>0.35041798751774977</c:v>
                </c:pt>
                <c:pt idx="1266">
                  <c:v>0.32197824440225487</c:v>
                </c:pt>
                <c:pt idx="1267">
                  <c:v>0.37009495483528898</c:v>
                </c:pt>
                <c:pt idx="1268">
                  <c:v>0.27768064050940444</c:v>
                </c:pt>
                <c:pt idx="1269">
                  <c:v>0.34221281867437742</c:v>
                </c:pt>
                <c:pt idx="1270">
                  <c:v>0.39741967457837923</c:v>
                </c:pt>
                <c:pt idx="1271">
                  <c:v>0.40532472878861625</c:v>
                </c:pt>
                <c:pt idx="1272">
                  <c:v>0.41504677299587089</c:v>
                </c:pt>
                <c:pt idx="1273">
                  <c:v>0.24680464013836709</c:v>
                </c:pt>
                <c:pt idx="1274">
                  <c:v>0.28467132572130149</c:v>
                </c:pt>
                <c:pt idx="1275">
                  <c:v>0.34324142779452432</c:v>
                </c:pt>
                <c:pt idx="1276">
                  <c:v>0.27386020202849792</c:v>
                </c:pt>
                <c:pt idx="1277">
                  <c:v>0.22975269432344819</c:v>
                </c:pt>
                <c:pt idx="1278">
                  <c:v>0.34141457860909602</c:v>
                </c:pt>
                <c:pt idx="1279">
                  <c:v>0.3373085656096837</c:v>
                </c:pt>
                <c:pt idx="1280">
                  <c:v>0.28740544423925518</c:v>
                </c:pt>
                <c:pt idx="1281">
                  <c:v>0.38952216206087031</c:v>
                </c:pt>
                <c:pt idx="1282">
                  <c:v>0.3356890477561647</c:v>
                </c:pt>
                <c:pt idx="1283">
                  <c:v>0.33766398267484843</c:v>
                </c:pt>
                <c:pt idx="1284">
                  <c:v>0.3346319402782334</c:v>
                </c:pt>
                <c:pt idx="1285">
                  <c:v>0.3220946805961602</c:v>
                </c:pt>
                <c:pt idx="1286">
                  <c:v>0.37930450045463215</c:v>
                </c:pt>
                <c:pt idx="1287">
                  <c:v>0.36003451358531507</c:v>
                </c:pt>
                <c:pt idx="1288">
                  <c:v>0.15904062190542964</c:v>
                </c:pt>
                <c:pt idx="1289">
                  <c:v>0.3399556676602688</c:v>
                </c:pt>
                <c:pt idx="1290">
                  <c:v>0.34517468388519568</c:v>
                </c:pt>
                <c:pt idx="1291">
                  <c:v>0.38367842179070955</c:v>
                </c:pt>
                <c:pt idx="1292">
                  <c:v>0.28337567028493194</c:v>
                </c:pt>
                <c:pt idx="1293">
                  <c:v>0.32808905311520847</c:v>
                </c:pt>
                <c:pt idx="1294">
                  <c:v>0.29975047170670233</c:v>
                </c:pt>
                <c:pt idx="1295">
                  <c:v>0.26848802170534436</c:v>
                </c:pt>
                <c:pt idx="1296">
                  <c:v>0.37854687122368291</c:v>
                </c:pt>
                <c:pt idx="1297">
                  <c:v>0.32993153654765084</c:v>
                </c:pt>
                <c:pt idx="1298">
                  <c:v>0.28097216584804324</c:v>
                </c:pt>
                <c:pt idx="1299">
                  <c:v>0.31531960410797555</c:v>
                </c:pt>
                <c:pt idx="1300">
                  <c:v>0.34548475017125313</c:v>
                </c:pt>
                <c:pt idx="1301">
                  <c:v>0.21967477001790625</c:v>
                </c:pt>
                <c:pt idx="1302">
                  <c:v>0.36868043080446544</c:v>
                </c:pt>
                <c:pt idx="1303">
                  <c:v>0.36010441089470296</c:v>
                </c:pt>
                <c:pt idx="1304">
                  <c:v>0.30462604718388192</c:v>
                </c:pt>
                <c:pt idx="1305">
                  <c:v>0.29958081403957054</c:v>
                </c:pt>
                <c:pt idx="1306">
                  <c:v>0.33637058859910152</c:v>
                </c:pt>
                <c:pt idx="1307">
                  <c:v>0.31174822067615382</c:v>
                </c:pt>
                <c:pt idx="1308">
                  <c:v>0.25896288035415349</c:v>
                </c:pt>
                <c:pt idx="1309">
                  <c:v>0.31024794106213077</c:v>
                </c:pt>
                <c:pt idx="1310">
                  <c:v>0.3038803371972556</c:v>
                </c:pt>
                <c:pt idx="1311">
                  <c:v>0.28353227719572699</c:v>
                </c:pt>
                <c:pt idx="1312">
                  <c:v>0.28024732736379665</c:v>
                </c:pt>
                <c:pt idx="1313">
                  <c:v>0.43101175475776549</c:v>
                </c:pt>
                <c:pt idx="1314">
                  <c:v>0.31845166749438691</c:v>
                </c:pt>
                <c:pt idx="1315">
                  <c:v>0.3469080881755181</c:v>
                </c:pt>
                <c:pt idx="1316">
                  <c:v>0.21205070852799074</c:v>
                </c:pt>
                <c:pt idx="1317">
                  <c:v>0.33814957708111626</c:v>
                </c:pt>
                <c:pt idx="1318">
                  <c:v>0.22859280846520041</c:v>
                </c:pt>
                <c:pt idx="1319">
                  <c:v>0.32873753297831404</c:v>
                </c:pt>
                <c:pt idx="1320">
                  <c:v>0.364016623237082</c:v>
                </c:pt>
                <c:pt idx="1321">
                  <c:v>0.2914903634493049</c:v>
                </c:pt>
                <c:pt idx="1322">
                  <c:v>0.28102540988127628</c:v>
                </c:pt>
                <c:pt idx="1323">
                  <c:v>0.40545963248473649</c:v>
                </c:pt>
                <c:pt idx="1324">
                  <c:v>0.33745736935600951</c:v>
                </c:pt>
                <c:pt idx="1325">
                  <c:v>0.21866498666470363</c:v>
                </c:pt>
                <c:pt idx="1326">
                  <c:v>0.26487172406147186</c:v>
                </c:pt>
                <c:pt idx="1327">
                  <c:v>0.28578721241653215</c:v>
                </c:pt>
                <c:pt idx="1328">
                  <c:v>0.31354126463582827</c:v>
                </c:pt>
                <c:pt idx="1329">
                  <c:v>0.21407097004536349</c:v>
                </c:pt>
                <c:pt idx="1330">
                  <c:v>0.42031014887960283</c:v>
                </c:pt>
                <c:pt idx="1331">
                  <c:v>0.28780490943893056</c:v>
                </c:pt>
                <c:pt idx="1332">
                  <c:v>0.3117171169759641</c:v>
                </c:pt>
                <c:pt idx="1333">
                  <c:v>0.33140382274094038</c:v>
                </c:pt>
                <c:pt idx="1334">
                  <c:v>0.21268959748235478</c:v>
                </c:pt>
                <c:pt idx="1335">
                  <c:v>0.36057086436401753</c:v>
                </c:pt>
                <c:pt idx="1336">
                  <c:v>0.35028477937270419</c:v>
                </c:pt>
                <c:pt idx="1337">
                  <c:v>0.19240824678814261</c:v>
                </c:pt>
                <c:pt idx="1338">
                  <c:v>0.29196575079086623</c:v>
                </c:pt>
                <c:pt idx="1339">
                  <c:v>0.36867989918418786</c:v>
                </c:pt>
                <c:pt idx="1340">
                  <c:v>0.31496149953829844</c:v>
                </c:pt>
                <c:pt idx="1341">
                  <c:v>0.33420996762706123</c:v>
                </c:pt>
                <c:pt idx="1342">
                  <c:v>0.37726474567566526</c:v>
                </c:pt>
                <c:pt idx="1343">
                  <c:v>0.37312460260109304</c:v>
                </c:pt>
                <c:pt idx="1344">
                  <c:v>0.33265318216576223</c:v>
                </c:pt>
                <c:pt idx="1345">
                  <c:v>0.3282138342568231</c:v>
                </c:pt>
                <c:pt idx="1346">
                  <c:v>0.35790870584842094</c:v>
                </c:pt>
                <c:pt idx="1347">
                  <c:v>0.42419480783159946</c:v>
                </c:pt>
                <c:pt idx="1348">
                  <c:v>0.32154178756016116</c:v>
                </c:pt>
                <c:pt idx="1349">
                  <c:v>0.37358470001548061</c:v>
                </c:pt>
                <c:pt idx="1350">
                  <c:v>0.32179902930067678</c:v>
                </c:pt>
                <c:pt idx="1351">
                  <c:v>0.38876236121882146</c:v>
                </c:pt>
                <c:pt idx="1352">
                  <c:v>0.22171377507424259</c:v>
                </c:pt>
                <c:pt idx="1353">
                  <c:v>0.29142584265057081</c:v>
                </c:pt>
                <c:pt idx="1354">
                  <c:v>0.37304887597577641</c:v>
                </c:pt>
                <c:pt idx="1355">
                  <c:v>0.30662857589515558</c:v>
                </c:pt>
                <c:pt idx="1356">
                  <c:v>0.3763801495017095</c:v>
                </c:pt>
                <c:pt idx="1357">
                  <c:v>0.21116827720324399</c:v>
                </c:pt>
                <c:pt idx="1358">
                  <c:v>0.36938403660578878</c:v>
                </c:pt>
                <c:pt idx="1359">
                  <c:v>0.35829354531460872</c:v>
                </c:pt>
                <c:pt idx="1360">
                  <c:v>0.32212348831758059</c:v>
                </c:pt>
                <c:pt idx="1361">
                  <c:v>0.41773607170780003</c:v>
                </c:pt>
                <c:pt idx="1362">
                  <c:v>0.28852553035625583</c:v>
                </c:pt>
                <c:pt idx="1363">
                  <c:v>0.45490163045333692</c:v>
                </c:pt>
                <c:pt idx="1364">
                  <c:v>0.37206519533244148</c:v>
                </c:pt>
                <c:pt idx="1365">
                  <c:v>0.38570490837628402</c:v>
                </c:pt>
                <c:pt idx="1366">
                  <c:v>0.31202867826949487</c:v>
                </c:pt>
                <c:pt idx="1367">
                  <c:v>0.3088314055108069</c:v>
                </c:pt>
                <c:pt idx="1368">
                  <c:v>0.38491962384539491</c:v>
                </c:pt>
                <c:pt idx="1369">
                  <c:v>0.21698981159004171</c:v>
                </c:pt>
                <c:pt idx="1370">
                  <c:v>0.52508269169982258</c:v>
                </c:pt>
                <c:pt idx="1371">
                  <c:v>0.38037488651358226</c:v>
                </c:pt>
                <c:pt idx="1372">
                  <c:v>0.35049133788869247</c:v>
                </c:pt>
                <c:pt idx="1373">
                  <c:v>0.47798487240855869</c:v>
                </c:pt>
                <c:pt idx="1374">
                  <c:v>0.30354688376210748</c:v>
                </c:pt>
                <c:pt idx="1375">
                  <c:v>0.37871071138727952</c:v>
                </c:pt>
                <c:pt idx="1376">
                  <c:v>0.3922980398309715</c:v>
                </c:pt>
                <c:pt idx="1377">
                  <c:v>0.21491707808584834</c:v>
                </c:pt>
                <c:pt idx="1378">
                  <c:v>0.34311183061360373</c:v>
                </c:pt>
                <c:pt idx="1379">
                  <c:v>0.40416691939620025</c:v>
                </c:pt>
                <c:pt idx="1380">
                  <c:v>0.29691416794732511</c:v>
                </c:pt>
                <c:pt idx="1381">
                  <c:v>0.50767609826517557</c:v>
                </c:pt>
                <c:pt idx="1382">
                  <c:v>0.46879071689908647</c:v>
                </c:pt>
                <c:pt idx="1383">
                  <c:v>0.33140892517505804</c:v>
                </c:pt>
                <c:pt idx="1384">
                  <c:v>0.41452474351545399</c:v>
                </c:pt>
                <c:pt idx="1385">
                  <c:v>0.27002352222854104</c:v>
                </c:pt>
                <c:pt idx="1386">
                  <c:v>0.41511617263142719</c:v>
                </c:pt>
                <c:pt idx="1387">
                  <c:v>0.35896855396327187</c:v>
                </c:pt>
                <c:pt idx="1388">
                  <c:v>0.32909489249600288</c:v>
                </c:pt>
                <c:pt idx="1389">
                  <c:v>0.41181596932201997</c:v>
                </c:pt>
                <c:pt idx="1390">
                  <c:v>0.39168724230295632</c:v>
                </c:pt>
                <c:pt idx="1391">
                  <c:v>0.42750935375628324</c:v>
                </c:pt>
                <c:pt idx="1392">
                  <c:v>0.48071887139416397</c:v>
                </c:pt>
                <c:pt idx="1393">
                  <c:v>0.32435717111195278</c:v>
                </c:pt>
                <c:pt idx="1394">
                  <c:v>0.46321217546941473</c:v>
                </c:pt>
                <c:pt idx="1395">
                  <c:v>0.27143739200095551</c:v>
                </c:pt>
                <c:pt idx="1396">
                  <c:v>0.23742939713702604</c:v>
                </c:pt>
                <c:pt idx="1397">
                  <c:v>0.42991232453110467</c:v>
                </c:pt>
                <c:pt idx="1398">
                  <c:v>0.27230204374465355</c:v>
                </c:pt>
                <c:pt idx="1399">
                  <c:v>0.42495029375185617</c:v>
                </c:pt>
                <c:pt idx="1400">
                  <c:v>0.27994918375274835</c:v>
                </c:pt>
                <c:pt idx="1401">
                  <c:v>0.17680224614676376</c:v>
                </c:pt>
                <c:pt idx="1402">
                  <c:v>0.28270983334905636</c:v>
                </c:pt>
                <c:pt idx="1403">
                  <c:v>0.35368953086379279</c:v>
                </c:pt>
                <c:pt idx="1404">
                  <c:v>0.40005614217335045</c:v>
                </c:pt>
                <c:pt idx="1405">
                  <c:v>0.35885871900855076</c:v>
                </c:pt>
                <c:pt idx="1406">
                  <c:v>0.51419778494653345</c:v>
                </c:pt>
                <c:pt idx="1407">
                  <c:v>0.33763147443649688</c:v>
                </c:pt>
                <c:pt idx="1408">
                  <c:v>0.36025157132859759</c:v>
                </c:pt>
                <c:pt idx="1409">
                  <c:v>0.38727828781649076</c:v>
                </c:pt>
                <c:pt idx="1410">
                  <c:v>0.19161123618376291</c:v>
                </c:pt>
                <c:pt idx="1411">
                  <c:v>0.46635269242307043</c:v>
                </c:pt>
                <c:pt idx="1412">
                  <c:v>0.28750051558849121</c:v>
                </c:pt>
                <c:pt idx="1413">
                  <c:v>0.35147172200758131</c:v>
                </c:pt>
                <c:pt idx="1414">
                  <c:v>0.31160332233548604</c:v>
                </c:pt>
                <c:pt idx="1415">
                  <c:v>0.27336763236206202</c:v>
                </c:pt>
                <c:pt idx="1416">
                  <c:v>0.253921711908418</c:v>
                </c:pt>
                <c:pt idx="1417">
                  <c:v>0.46478265023442011</c:v>
                </c:pt>
                <c:pt idx="1418">
                  <c:v>0.37797072501513546</c:v>
                </c:pt>
                <c:pt idx="1419">
                  <c:v>0.37798990074149813</c:v>
                </c:pt>
                <c:pt idx="1420">
                  <c:v>0.18703720592006662</c:v>
                </c:pt>
                <c:pt idx="1421">
                  <c:v>0.20099890420872613</c:v>
                </c:pt>
                <c:pt idx="1422">
                  <c:v>0.49194481524821954</c:v>
                </c:pt>
                <c:pt idx="1423">
                  <c:v>0.25599922054097568</c:v>
                </c:pt>
                <c:pt idx="1424">
                  <c:v>0.34498704218708198</c:v>
                </c:pt>
                <c:pt idx="1425">
                  <c:v>0.32826443978413261</c:v>
                </c:pt>
                <c:pt idx="1426">
                  <c:v>0.44339182401032001</c:v>
                </c:pt>
                <c:pt idx="1427">
                  <c:v>0.47611465452714102</c:v>
                </c:pt>
                <c:pt idx="1428">
                  <c:v>0.476476442510681</c:v>
                </c:pt>
                <c:pt idx="1429">
                  <c:v>0.29509455247628397</c:v>
                </c:pt>
                <c:pt idx="1430">
                  <c:v>0.32662632195952396</c:v>
                </c:pt>
                <c:pt idx="1431">
                  <c:v>0.28522755237579539</c:v>
                </c:pt>
                <c:pt idx="1432">
                  <c:v>0.31428928331690703</c:v>
                </c:pt>
                <c:pt idx="1433">
                  <c:v>0.39305018119629465</c:v>
                </c:pt>
                <c:pt idx="1434">
                  <c:v>0.30173955638828576</c:v>
                </c:pt>
                <c:pt idx="1435">
                  <c:v>0.13363783877378954</c:v>
                </c:pt>
                <c:pt idx="1436">
                  <c:v>0.37786660078304235</c:v>
                </c:pt>
                <c:pt idx="1437">
                  <c:v>0.41382861719774139</c:v>
                </c:pt>
                <c:pt idx="1438">
                  <c:v>0.35592188906638345</c:v>
                </c:pt>
                <c:pt idx="1439">
                  <c:v>0.39708517466765347</c:v>
                </c:pt>
                <c:pt idx="1440">
                  <c:v>0.36526490782955129</c:v>
                </c:pt>
                <c:pt idx="1441">
                  <c:v>0.2161278661388078</c:v>
                </c:pt>
                <c:pt idx="1442">
                  <c:v>0.30284236772924772</c:v>
                </c:pt>
                <c:pt idx="1443">
                  <c:v>0.50374497972440202</c:v>
                </c:pt>
                <c:pt idx="1444">
                  <c:v>0.21687784040016855</c:v>
                </c:pt>
                <c:pt idx="1445">
                  <c:v>0.52573857301095295</c:v>
                </c:pt>
                <c:pt idx="1446">
                  <c:v>0.5540725842569072</c:v>
                </c:pt>
                <c:pt idx="1447">
                  <c:v>0.37958499660911399</c:v>
                </c:pt>
                <c:pt idx="1448">
                  <c:v>0.24727623676085975</c:v>
                </c:pt>
                <c:pt idx="1449">
                  <c:v>0.26582649572045025</c:v>
                </c:pt>
                <c:pt idx="1450">
                  <c:v>0.3176978943628761</c:v>
                </c:pt>
                <c:pt idx="1451">
                  <c:v>0.50204348923104847</c:v>
                </c:pt>
                <c:pt idx="1452">
                  <c:v>0.35515580873194763</c:v>
                </c:pt>
                <c:pt idx="1453">
                  <c:v>0.44685424151235814</c:v>
                </c:pt>
                <c:pt idx="1454">
                  <c:v>0.29726562697035025</c:v>
                </c:pt>
                <c:pt idx="1455">
                  <c:v>0.38465220125858673</c:v>
                </c:pt>
                <c:pt idx="1456">
                  <c:v>0.3100114475135356</c:v>
                </c:pt>
                <c:pt idx="1457">
                  <c:v>0.2070174973456731</c:v>
                </c:pt>
                <c:pt idx="1458">
                  <c:v>0.36211481958214015</c:v>
                </c:pt>
                <c:pt idx="1459">
                  <c:v>0.20569724306243897</c:v>
                </c:pt>
                <c:pt idx="1460">
                  <c:v>0.28838846145008457</c:v>
                </c:pt>
                <c:pt idx="1461">
                  <c:v>0.36750005008120978</c:v>
                </c:pt>
                <c:pt idx="1462">
                  <c:v>0.27462424477410624</c:v>
                </c:pt>
                <c:pt idx="1463">
                  <c:v>0.21013251076198436</c:v>
                </c:pt>
                <c:pt idx="1464">
                  <c:v>0.39960053402681317</c:v>
                </c:pt>
                <c:pt idx="1465">
                  <c:v>0.30774848615170336</c:v>
                </c:pt>
                <c:pt idx="1466">
                  <c:v>0.50155064422766416</c:v>
                </c:pt>
                <c:pt idx="1467">
                  <c:v>0.49626043358252458</c:v>
                </c:pt>
                <c:pt idx="1468">
                  <c:v>0.5899336417686194</c:v>
                </c:pt>
                <c:pt idx="1469">
                  <c:v>0.39577046665548626</c:v>
                </c:pt>
                <c:pt idx="1470">
                  <c:v>0.46625463589426269</c:v>
                </c:pt>
                <c:pt idx="1471">
                  <c:v>0.48829398835964227</c:v>
                </c:pt>
                <c:pt idx="1472">
                  <c:v>0.46040338183587726</c:v>
                </c:pt>
                <c:pt idx="1473">
                  <c:v>0.26115539473926996</c:v>
                </c:pt>
                <c:pt idx="1474">
                  <c:v>0.55163014922541365</c:v>
                </c:pt>
                <c:pt idx="1475">
                  <c:v>0.43219498483979818</c:v>
                </c:pt>
                <c:pt idx="1476">
                  <c:v>0.3106921226101122</c:v>
                </c:pt>
                <c:pt idx="1477">
                  <c:v>0.57258877693100563</c:v>
                </c:pt>
                <c:pt idx="1478">
                  <c:v>0.25467101786016882</c:v>
                </c:pt>
                <c:pt idx="1479">
                  <c:v>0.41964132267846793</c:v>
                </c:pt>
                <c:pt idx="1480">
                  <c:v>0.44654640906020976</c:v>
                </c:pt>
                <c:pt idx="1481">
                  <c:v>0.40916609009389759</c:v>
                </c:pt>
                <c:pt idx="1482">
                  <c:v>0.19505356033076965</c:v>
                </c:pt>
                <c:pt idx="1483">
                  <c:v>0.2003055881932444</c:v>
                </c:pt>
                <c:pt idx="1484">
                  <c:v>0.34736252951796676</c:v>
                </c:pt>
                <c:pt idx="1485">
                  <c:v>0.402624485973474</c:v>
                </c:pt>
                <c:pt idx="1486">
                  <c:v>0.20078815361691699</c:v>
                </c:pt>
                <c:pt idx="1487">
                  <c:v>0.14169416861983158</c:v>
                </c:pt>
                <c:pt idx="1488">
                  <c:v>0.30123696862003391</c:v>
                </c:pt>
                <c:pt idx="1489">
                  <c:v>0.4888261996053771</c:v>
                </c:pt>
                <c:pt idx="1490">
                  <c:v>0.63509159216299793</c:v>
                </c:pt>
                <c:pt idx="1491">
                  <c:v>0.33228212411400943</c:v>
                </c:pt>
                <c:pt idx="1492">
                  <c:v>0.44687397616008867</c:v>
                </c:pt>
                <c:pt idx="1493">
                  <c:v>7.0704326516822347E-2</c:v>
                </c:pt>
                <c:pt idx="1494">
                  <c:v>0.24132840510178166</c:v>
                </c:pt>
                <c:pt idx="1495">
                  <c:v>0.24909946780627257</c:v>
                </c:pt>
                <c:pt idx="1496">
                  <c:v>0.68935662552421384</c:v>
                </c:pt>
                <c:pt idx="1497">
                  <c:v>0.48329838536760428</c:v>
                </c:pt>
                <c:pt idx="1498">
                  <c:v>-7.9810778143958594E-2</c:v>
                </c:pt>
                <c:pt idx="1499">
                  <c:v>-0.15708148709116249</c:v>
                </c:pt>
                <c:pt idx="1500">
                  <c:v>0.5663899329429023</c:v>
                </c:pt>
                <c:pt idx="1501">
                  <c:v>0.1306293975525159</c:v>
                </c:pt>
                <c:pt idx="1502">
                  <c:v>2.7463926133603711E-2</c:v>
                </c:pt>
                <c:pt idx="1503">
                  <c:v>0.14333921920759068</c:v>
                </c:pt>
                <c:pt idx="1504">
                  <c:v>0.80605868148128668</c:v>
                </c:pt>
                <c:pt idx="1505">
                  <c:v>0.78137020166482563</c:v>
                </c:pt>
                <c:pt idx="1506">
                  <c:v>0.59344489535081069</c:v>
                </c:pt>
                <c:pt idx="1507">
                  <c:v>0.3462366524748085</c:v>
                </c:pt>
                <c:pt idx="1508">
                  <c:v>0.61421212930695501</c:v>
                </c:pt>
                <c:pt idx="1509">
                  <c:v>0.4207233214860861</c:v>
                </c:pt>
                <c:pt idx="1510">
                  <c:v>0.17952828965293832</c:v>
                </c:pt>
                <c:pt idx="1511">
                  <c:v>0.21416021077019071</c:v>
                </c:pt>
                <c:pt idx="1512">
                  <c:v>0.64995973257252859</c:v>
                </c:pt>
                <c:pt idx="1513">
                  <c:v>5.362363410432025E-2</c:v>
                </c:pt>
                <c:pt idx="1514">
                  <c:v>0.33569551408202164</c:v>
                </c:pt>
                <c:pt idx="1515">
                  <c:v>0.16190382717734592</c:v>
                </c:pt>
                <c:pt idx="1516">
                  <c:v>0.2144861807014794</c:v>
                </c:pt>
                <c:pt idx="1517">
                  <c:v>0.25609909378305601</c:v>
                </c:pt>
                <c:pt idx="1518">
                  <c:v>0.41205346993965863</c:v>
                </c:pt>
                <c:pt idx="1519">
                  <c:v>0.69970357465814503</c:v>
                </c:pt>
                <c:pt idx="1520">
                  <c:v>0.28534782571473122</c:v>
                </c:pt>
                <c:pt idx="1521">
                  <c:v>2.8684081178126875E-2</c:v>
                </c:pt>
                <c:pt idx="1522">
                  <c:v>0.30320336883011867</c:v>
                </c:pt>
                <c:pt idx="1523">
                  <c:v>0.85069013994255183</c:v>
                </c:pt>
                <c:pt idx="1524">
                  <c:v>0.3850915024299123</c:v>
                </c:pt>
                <c:pt idx="1525">
                  <c:v>-5.06434892575236E-3</c:v>
                </c:pt>
                <c:pt idx="1526">
                  <c:v>0.6732429597639471</c:v>
                </c:pt>
                <c:pt idx="1527">
                  <c:v>9.9687914462982585E-2</c:v>
                </c:pt>
                <c:pt idx="1528">
                  <c:v>0.75789000421418184</c:v>
                </c:pt>
                <c:pt idx="1529">
                  <c:v>0.25199655362541812</c:v>
                </c:pt>
                <c:pt idx="1530">
                  <c:v>0.28400423864353391</c:v>
                </c:pt>
                <c:pt idx="1531">
                  <c:v>0.45938816969453683</c:v>
                </c:pt>
                <c:pt idx="1532">
                  <c:v>0.47891519798466547</c:v>
                </c:pt>
                <c:pt idx="1533">
                  <c:v>0.18960252074437539</c:v>
                </c:pt>
                <c:pt idx="1534">
                  <c:v>0.13202161755172825</c:v>
                </c:pt>
                <c:pt idx="1535">
                  <c:v>0.19828939944108354</c:v>
                </c:pt>
                <c:pt idx="1536">
                  <c:v>0.24175184256662297</c:v>
                </c:pt>
                <c:pt idx="1537">
                  <c:v>0.62868480304644025</c:v>
                </c:pt>
                <c:pt idx="1538">
                  <c:v>0.24715277147668779</c:v>
                </c:pt>
                <c:pt idx="1539">
                  <c:v>0.41070562349085338</c:v>
                </c:pt>
                <c:pt idx="1540">
                  <c:v>0.3135452708000992</c:v>
                </c:pt>
                <c:pt idx="1541">
                  <c:v>3.3330626132505314E-2</c:v>
                </c:pt>
                <c:pt idx="1542">
                  <c:v>0.48966777264444844</c:v>
                </c:pt>
                <c:pt idx="1543">
                  <c:v>0.34568368249895254</c:v>
                </c:pt>
                <c:pt idx="1544">
                  <c:v>0.24415580937294096</c:v>
                </c:pt>
                <c:pt idx="1545">
                  <c:v>-0.22842452482079958</c:v>
                </c:pt>
                <c:pt idx="1546">
                  <c:v>0.41826006856989079</c:v>
                </c:pt>
                <c:pt idx="1547">
                  <c:v>8.6475195458032339E-2</c:v>
                </c:pt>
                <c:pt idx="1548">
                  <c:v>0.37998526346983585</c:v>
                </c:pt>
                <c:pt idx="1549">
                  <c:v>2.0194707136370671E-2</c:v>
                </c:pt>
                <c:pt idx="1550">
                  <c:v>-0.26274824732996965</c:v>
                </c:pt>
                <c:pt idx="1551">
                  <c:v>-3.4513298247953461E-3</c:v>
                </c:pt>
                <c:pt idx="1552">
                  <c:v>0.10506022594310011</c:v>
                </c:pt>
                <c:pt idx="1553">
                  <c:v>0.58236410370875746</c:v>
                </c:pt>
                <c:pt idx="1554">
                  <c:v>0.46445991478775306</c:v>
                </c:pt>
                <c:pt idx="1555">
                  <c:v>-0.46069668412525944</c:v>
                </c:pt>
                <c:pt idx="1556">
                  <c:v>0.73552938442437044</c:v>
                </c:pt>
                <c:pt idx="1557">
                  <c:v>-7.0280620455378806E-2</c:v>
                </c:pt>
                <c:pt idx="1558">
                  <c:v>0.72079612326150388</c:v>
                </c:pt>
                <c:pt idx="1559">
                  <c:v>-0.10854604393028039</c:v>
                </c:pt>
                <c:pt idx="1560">
                  <c:v>0.56292784776774651</c:v>
                </c:pt>
                <c:pt idx="1561">
                  <c:v>0.79435341386755987</c:v>
                </c:pt>
                <c:pt idx="1562">
                  <c:v>0.79814639252384878</c:v>
                </c:pt>
                <c:pt idx="1563">
                  <c:v>0.20462255402386076</c:v>
                </c:pt>
                <c:pt idx="1564">
                  <c:v>0.62058341505282066</c:v>
                </c:pt>
                <c:pt idx="1565">
                  <c:v>-0.30710756750791363</c:v>
                </c:pt>
                <c:pt idx="1566">
                  <c:v>0.74836184928415506</c:v>
                </c:pt>
                <c:pt idx="1567">
                  <c:v>1.3467817651865166E-2</c:v>
                </c:pt>
                <c:pt idx="1568">
                  <c:v>0.21762616075302871</c:v>
                </c:pt>
                <c:pt idx="1569">
                  <c:v>0.25879695083828114</c:v>
                </c:pt>
                <c:pt idx="1570">
                  <c:v>-0.1122039559740946</c:v>
                </c:pt>
                <c:pt idx="1571">
                  <c:v>-8.9951030870804582E-3</c:v>
                </c:pt>
                <c:pt idx="1572">
                  <c:v>0.44533474853939892</c:v>
                </c:pt>
                <c:pt idx="1573">
                  <c:v>0.47964008058725471</c:v>
                </c:pt>
                <c:pt idx="1574">
                  <c:v>1.6227735192199222E-2</c:v>
                </c:pt>
                <c:pt idx="1575">
                  <c:v>0.32746021042468343</c:v>
                </c:pt>
                <c:pt idx="1576">
                  <c:v>0.34906210305521868</c:v>
                </c:pt>
                <c:pt idx="1577">
                  <c:v>9.4149657354015814E-2</c:v>
                </c:pt>
                <c:pt idx="1578">
                  <c:v>0.84800303052588011</c:v>
                </c:pt>
                <c:pt idx="1579">
                  <c:v>0.39956943137808354</c:v>
                </c:pt>
                <c:pt idx="1580">
                  <c:v>0.39203804553882493</c:v>
                </c:pt>
                <c:pt idx="1581">
                  <c:v>-9.5398949170181713E-2</c:v>
                </c:pt>
                <c:pt idx="1582">
                  <c:v>0.26018196713938491</c:v>
                </c:pt>
                <c:pt idx="1583">
                  <c:v>0.29458328128016475</c:v>
                </c:pt>
                <c:pt idx="1584">
                  <c:v>0.17733956438523979</c:v>
                </c:pt>
                <c:pt idx="1585">
                  <c:v>0.56813742107950771</c:v>
                </c:pt>
                <c:pt idx="1586">
                  <c:v>0.95597399216115464</c:v>
                </c:pt>
                <c:pt idx="1587">
                  <c:v>0.82176016864768175</c:v>
                </c:pt>
                <c:pt idx="1588">
                  <c:v>0.40055056417656687</c:v>
                </c:pt>
                <c:pt idx="1589">
                  <c:v>0.2094713453062732</c:v>
                </c:pt>
                <c:pt idx="1590">
                  <c:v>0.55920185485485674</c:v>
                </c:pt>
                <c:pt idx="1591">
                  <c:v>0.86739220698712272</c:v>
                </c:pt>
                <c:pt idx="1592">
                  <c:v>0.11941956083816108</c:v>
                </c:pt>
                <c:pt idx="1593">
                  <c:v>-7.7497497445901453E-2</c:v>
                </c:pt>
                <c:pt idx="1594">
                  <c:v>-8.6006093223146785E-2</c:v>
                </c:pt>
                <c:pt idx="1595">
                  <c:v>-6.8574081506240725E-2</c:v>
                </c:pt>
                <c:pt idx="1596">
                  <c:v>0.17033430021031193</c:v>
                </c:pt>
                <c:pt idx="1597">
                  <c:v>1.0777088731196378</c:v>
                </c:pt>
                <c:pt idx="1598">
                  <c:v>0.30760842486622841</c:v>
                </c:pt>
                <c:pt idx="1599">
                  <c:v>-0.51592912249767597</c:v>
                </c:pt>
                <c:pt idx="1600">
                  <c:v>-0.35063132264398911</c:v>
                </c:pt>
                <c:pt idx="1601">
                  <c:v>1.088056732081895</c:v>
                </c:pt>
                <c:pt idx="1602">
                  <c:v>0.30592447557480817</c:v>
                </c:pt>
                <c:pt idx="1603">
                  <c:v>1.162966939727788</c:v>
                </c:pt>
                <c:pt idx="1604">
                  <c:v>1.1584359675918772</c:v>
                </c:pt>
                <c:pt idx="1605">
                  <c:v>1.0571945083934173</c:v>
                </c:pt>
                <c:pt idx="1606">
                  <c:v>-4.562538066096633E-2</c:v>
                </c:pt>
                <c:pt idx="1607">
                  <c:v>-0.2735730806723406</c:v>
                </c:pt>
                <c:pt idx="1608">
                  <c:v>0.94591210094051681</c:v>
                </c:pt>
                <c:pt idx="1609">
                  <c:v>0.75270043236879425</c:v>
                </c:pt>
                <c:pt idx="1610">
                  <c:v>-0.98592774820077422</c:v>
                </c:pt>
                <c:pt idx="1611">
                  <c:v>1.1263153089290892</c:v>
                </c:pt>
                <c:pt idx="1612">
                  <c:v>-0.81314766342641076</c:v>
                </c:pt>
                <c:pt idx="1613">
                  <c:v>0.22691709416520356</c:v>
                </c:pt>
                <c:pt idx="1614">
                  <c:v>-7.8185627644158151E-2</c:v>
                </c:pt>
                <c:pt idx="1615">
                  <c:v>-0.88405105065473544</c:v>
                </c:pt>
                <c:pt idx="1616">
                  <c:v>2.7966214360144561</c:v>
                </c:pt>
                <c:pt idx="1617">
                  <c:v>-0.68568226043818581</c:v>
                </c:pt>
                <c:pt idx="1618">
                  <c:v>-0.91662374023939064</c:v>
                </c:pt>
                <c:pt idx="1619">
                  <c:v>-0.11686553188685367</c:v>
                </c:pt>
                <c:pt idx="1620">
                  <c:v>0.6478574998758303</c:v>
                </c:pt>
                <c:pt idx="1621">
                  <c:v>0.2986397828519427</c:v>
                </c:pt>
                <c:pt idx="1622">
                  <c:v>0.35190922935875046</c:v>
                </c:pt>
                <c:pt idx="1623">
                  <c:v>1.1677336182626887</c:v>
                </c:pt>
                <c:pt idx="1624">
                  <c:v>0.27011052302670013</c:v>
                </c:pt>
                <c:pt idx="1625">
                  <c:v>-0.2361427554104657</c:v>
                </c:pt>
                <c:pt idx="1626">
                  <c:v>0.65397494215117913</c:v>
                </c:pt>
                <c:pt idx="1627">
                  <c:v>0.12474554175455277</c:v>
                </c:pt>
                <c:pt idx="1628">
                  <c:v>1.9407101765749557E-2</c:v>
                </c:pt>
                <c:pt idx="1629">
                  <c:v>5.8606394088632441E-2</c:v>
                </c:pt>
                <c:pt idx="1630">
                  <c:v>0.17343976907929093</c:v>
                </c:pt>
                <c:pt idx="1631">
                  <c:v>1.0256232337660376</c:v>
                </c:pt>
                <c:pt idx="1632">
                  <c:v>1.3158705357853813</c:v>
                </c:pt>
                <c:pt idx="1633">
                  <c:v>0.19880125902850976</c:v>
                </c:pt>
                <c:pt idx="1634">
                  <c:v>-0.37188294216575368</c:v>
                </c:pt>
                <c:pt idx="1635">
                  <c:v>-0.91892130217881762</c:v>
                </c:pt>
                <c:pt idx="1636">
                  <c:v>0.76107054876024938</c:v>
                </c:pt>
                <c:pt idx="1637">
                  <c:v>0.92849954048957384</c:v>
                </c:pt>
                <c:pt idx="1638">
                  <c:v>-0.42524794619584189</c:v>
                </c:pt>
                <c:pt idx="1639">
                  <c:v>0.28667177684522382</c:v>
                </c:pt>
                <c:pt idx="1640">
                  <c:v>1.7813199444750287</c:v>
                </c:pt>
                <c:pt idx="1641">
                  <c:v>0.64456724249388819</c:v>
                </c:pt>
                <c:pt idx="1642">
                  <c:v>0.23079049915619565</c:v>
                </c:pt>
                <c:pt idx="1643">
                  <c:v>1.2744402875597645</c:v>
                </c:pt>
                <c:pt idx="1644">
                  <c:v>0.28864212431792524</c:v>
                </c:pt>
                <c:pt idx="1645">
                  <c:v>-0.15700347852891394</c:v>
                </c:pt>
                <c:pt idx="1646">
                  <c:v>7.5595229542121722E-2</c:v>
                </c:pt>
                <c:pt idx="1647">
                  <c:v>0.13773063982072542</c:v>
                </c:pt>
                <c:pt idx="1648">
                  <c:v>8.9972439181499997E-2</c:v>
                </c:pt>
                <c:pt idx="1649">
                  <c:v>0.98332406066317279</c:v>
                </c:pt>
                <c:pt idx="1650">
                  <c:v>-0.52895360048348095</c:v>
                </c:pt>
                <c:pt idx="1651">
                  <c:v>-1.1951501436859675</c:v>
                </c:pt>
                <c:pt idx="1652">
                  <c:v>0.93196707146435021</c:v>
                </c:pt>
                <c:pt idx="1653">
                  <c:v>2.0468297400715856</c:v>
                </c:pt>
                <c:pt idx="1654">
                  <c:v>1.8446229427683702</c:v>
                </c:pt>
                <c:pt idx="1655">
                  <c:v>0.3252294925995296</c:v>
                </c:pt>
                <c:pt idx="1656">
                  <c:v>-0.57331757992110977</c:v>
                </c:pt>
                <c:pt idx="1657">
                  <c:v>-0.87390334842590556</c:v>
                </c:pt>
                <c:pt idx="1658">
                  <c:v>-0.46824606326282597</c:v>
                </c:pt>
                <c:pt idx="1659">
                  <c:v>-0.18456063170524517</c:v>
                </c:pt>
                <c:pt idx="1660">
                  <c:v>1.6343119838505324</c:v>
                </c:pt>
                <c:pt idx="1661">
                  <c:v>9.9792487767053073E-3</c:v>
                </c:pt>
                <c:pt idx="1662">
                  <c:v>-1.8440710127682418</c:v>
                </c:pt>
                <c:pt idx="1663">
                  <c:v>0.72377658860438643</c:v>
                </c:pt>
                <c:pt idx="1664">
                  <c:v>0.99798118549079973</c:v>
                </c:pt>
                <c:pt idx="1665">
                  <c:v>1.6313434618209377</c:v>
                </c:pt>
                <c:pt idx="1666">
                  <c:v>1.4656120221581546</c:v>
                </c:pt>
                <c:pt idx="1667">
                  <c:v>6.0948199998351216E-2</c:v>
                </c:pt>
                <c:pt idx="1668">
                  <c:v>0.21244245435576603</c:v>
                </c:pt>
                <c:pt idx="1669">
                  <c:v>-0.4549434828191104</c:v>
                </c:pt>
                <c:pt idx="1670">
                  <c:v>2.4571767878100892E-2</c:v>
                </c:pt>
                <c:pt idx="1671">
                  <c:v>1.9880843350316961</c:v>
                </c:pt>
                <c:pt idx="1672">
                  <c:v>0.74431927952668331</c:v>
                </c:pt>
                <c:pt idx="1673">
                  <c:v>-0.3019032584851632</c:v>
                </c:pt>
                <c:pt idx="1674">
                  <c:v>0.71800566064095794</c:v>
                </c:pt>
                <c:pt idx="1675">
                  <c:v>8.1337801735729465E-2</c:v>
                </c:pt>
                <c:pt idx="1676">
                  <c:v>1.3348678826328175</c:v>
                </c:pt>
                <c:pt idx="1677">
                  <c:v>1.0907360400380253</c:v>
                </c:pt>
                <c:pt idx="1678">
                  <c:v>-0.75615875345810635</c:v>
                </c:pt>
                <c:pt idx="1679">
                  <c:v>-1.1423108438944811</c:v>
                </c:pt>
                <c:pt idx="1680">
                  <c:v>1.6843698306304011</c:v>
                </c:pt>
                <c:pt idx="1681">
                  <c:v>0.35236708723611432</c:v>
                </c:pt>
                <c:pt idx="1682">
                  <c:v>1.1031711462380285</c:v>
                </c:pt>
                <c:pt idx="1683">
                  <c:v>-1.9472293805052054</c:v>
                </c:pt>
                <c:pt idx="1684">
                  <c:v>0.48615766328468535</c:v>
                </c:pt>
                <c:pt idx="1685">
                  <c:v>0.72032564704261226</c:v>
                </c:pt>
                <c:pt idx="1686">
                  <c:v>-0.33548016505679112</c:v>
                </c:pt>
                <c:pt idx="1687">
                  <c:v>0.44201667558851898</c:v>
                </c:pt>
                <c:pt idx="1688">
                  <c:v>1.6239744195031376</c:v>
                </c:pt>
                <c:pt idx="1689">
                  <c:v>-2.2704484416812338</c:v>
                </c:pt>
                <c:pt idx="1690">
                  <c:v>-1.122660927320676</c:v>
                </c:pt>
                <c:pt idx="1691">
                  <c:v>1.2377532721774864</c:v>
                </c:pt>
                <c:pt idx="1692">
                  <c:v>-2.1155847376761376</c:v>
                </c:pt>
                <c:pt idx="1693">
                  <c:v>-1.4156197801900925</c:v>
                </c:pt>
                <c:pt idx="1694">
                  <c:v>-1.2537303285127259</c:v>
                </c:pt>
                <c:pt idx="1695">
                  <c:v>-4.3784396711148217</c:v>
                </c:pt>
                <c:pt idx="1696">
                  <c:v>1.0065751007093908</c:v>
                </c:pt>
                <c:pt idx="1697">
                  <c:v>-2.2927409279934161</c:v>
                </c:pt>
                <c:pt idx="1698">
                  <c:v>0.99059629559808271</c:v>
                </c:pt>
                <c:pt idx="1699">
                  <c:v>1.2431828670359444</c:v>
                </c:pt>
                <c:pt idx="1700">
                  <c:v>6.9825486500157767</c:v>
                </c:pt>
                <c:pt idx="1701">
                  <c:v>9.8175429252664372</c:v>
                </c:pt>
                <c:pt idx="1702">
                  <c:v>6.8297478046097981E-2</c:v>
                </c:pt>
                <c:pt idx="1703">
                  <c:v>5.4625088543270204</c:v>
                </c:pt>
                <c:pt idx="1704">
                  <c:v>1.6207365592173</c:v>
                </c:pt>
                <c:pt idx="1705">
                  <c:v>-7.211277543473249E-2</c:v>
                </c:pt>
                <c:pt idx="1706">
                  <c:v>1.3905779521441013</c:v>
                </c:pt>
                <c:pt idx="1707">
                  <c:v>1.5417614489363591</c:v>
                </c:pt>
                <c:pt idx="1708">
                  <c:v>-6.9905762968548641</c:v>
                </c:pt>
                <c:pt idx="1709">
                  <c:v>0.92696456976196406</c:v>
                </c:pt>
                <c:pt idx="1710">
                  <c:v>-0.26007410652264196</c:v>
                </c:pt>
                <c:pt idx="1711">
                  <c:v>-3.642915537391084</c:v>
                </c:pt>
                <c:pt idx="1712">
                  <c:v>-1.2253949327883527</c:v>
                </c:pt>
                <c:pt idx="1713">
                  <c:v>-3.3346993271660832</c:v>
                </c:pt>
                <c:pt idx="1714">
                  <c:v>-2.3856457271774003</c:v>
                </c:pt>
                <c:pt idx="1715">
                  <c:v>5.5314867515636061</c:v>
                </c:pt>
                <c:pt idx="1716">
                  <c:v>0.89946858063989998</c:v>
                </c:pt>
                <c:pt idx="1717">
                  <c:v>-1.8219226388154446</c:v>
                </c:pt>
                <c:pt idx="1718">
                  <c:v>-4.6374031759939047</c:v>
                </c:pt>
                <c:pt idx="1719">
                  <c:v>-3.0001362315867102</c:v>
                </c:pt>
                <c:pt idx="1720">
                  <c:v>-5.7860562831887341E-3</c:v>
                </c:pt>
                <c:pt idx="1721">
                  <c:v>3.5467487796668662</c:v>
                </c:pt>
                <c:pt idx="1722">
                  <c:v>-3.2926310325322845</c:v>
                </c:pt>
                <c:pt idx="1723">
                  <c:v>9.3947711117746691E-2</c:v>
                </c:pt>
                <c:pt idx="1724">
                  <c:v>-8.2896454384562546</c:v>
                </c:pt>
                <c:pt idx="1725">
                  <c:v>4.038421595290365</c:v>
                </c:pt>
                <c:pt idx="1726">
                  <c:v>4.3800391280274233</c:v>
                </c:pt>
                <c:pt idx="1727">
                  <c:v>4.6745357141289858</c:v>
                </c:pt>
                <c:pt idx="1728">
                  <c:v>-0.72286398187676748</c:v>
                </c:pt>
                <c:pt idx="1729">
                  <c:v>-1.2633707531270648</c:v>
                </c:pt>
                <c:pt idx="1730">
                  <c:v>0.89247327516123098</c:v>
                </c:pt>
                <c:pt idx="1731">
                  <c:v>-4.4052273845635472</c:v>
                </c:pt>
                <c:pt idx="1732">
                  <c:v>-2.3205265885423327</c:v>
                </c:pt>
                <c:pt idx="1733">
                  <c:v>-4.9045798559716927</c:v>
                </c:pt>
                <c:pt idx="1734">
                  <c:v>-3.6478553003666567</c:v>
                </c:pt>
                <c:pt idx="1735">
                  <c:v>5.7362490928533054</c:v>
                </c:pt>
                <c:pt idx="1736">
                  <c:v>1.6005647265116141</c:v>
                </c:pt>
                <c:pt idx="1737">
                  <c:v>-3.5053416818299734</c:v>
                </c:pt>
                <c:pt idx="1738">
                  <c:v>-0.5987341850808483</c:v>
                </c:pt>
                <c:pt idx="1739">
                  <c:v>5.260295411125691</c:v>
                </c:pt>
                <c:pt idx="1740">
                  <c:v>3.7406259389083933</c:v>
                </c:pt>
                <c:pt idx="1741">
                  <c:v>-7.7503753079472739</c:v>
                </c:pt>
                <c:pt idx="1742">
                  <c:v>-1.3602181589687932</c:v>
                </c:pt>
                <c:pt idx="1743">
                  <c:v>7.211735653442048</c:v>
                </c:pt>
                <c:pt idx="1744">
                  <c:v>-4.7741256664986276</c:v>
                </c:pt>
                <c:pt idx="1745">
                  <c:v>-2.3873634288987469</c:v>
                </c:pt>
                <c:pt idx="1746">
                  <c:v>-0.53379082054051086</c:v>
                </c:pt>
                <c:pt idx="1747">
                  <c:v>1.3325372399952802</c:v>
                </c:pt>
                <c:pt idx="1748">
                  <c:v>-3.1799465120681152</c:v>
                </c:pt>
                <c:pt idx="1749">
                  <c:v>-0.85627454241766343</c:v>
                </c:pt>
                <c:pt idx="1750">
                  <c:v>-6.7745003505615706</c:v>
                </c:pt>
                <c:pt idx="1751">
                  <c:v>7.5720607222576044</c:v>
                </c:pt>
                <c:pt idx="1752">
                  <c:v>4.3535830056063247</c:v>
                </c:pt>
                <c:pt idx="1753">
                  <c:v>2.6125243443644344</c:v>
                </c:pt>
                <c:pt idx="1754">
                  <c:v>6.7268769101787962</c:v>
                </c:pt>
                <c:pt idx="1755">
                  <c:v>-6.6855799271627854</c:v>
                </c:pt>
                <c:pt idx="1756">
                  <c:v>-6.0818115369974013</c:v>
                </c:pt>
                <c:pt idx="1757">
                  <c:v>2.6351589219440124</c:v>
                </c:pt>
                <c:pt idx="1758">
                  <c:v>-4.7070260159516222</c:v>
                </c:pt>
                <c:pt idx="1759">
                  <c:v>3.459079617573368</c:v>
                </c:pt>
                <c:pt idx="1760">
                  <c:v>-5.2278169930712455</c:v>
                </c:pt>
                <c:pt idx="1761">
                  <c:v>-2.2914263932469199</c:v>
                </c:pt>
                <c:pt idx="1762">
                  <c:v>-3.5845043461125652</c:v>
                </c:pt>
                <c:pt idx="1763">
                  <c:v>-0.12349192793867148</c:v>
                </c:pt>
                <c:pt idx="1764">
                  <c:v>1.2298404079249896</c:v>
                </c:pt>
                <c:pt idx="1765">
                  <c:v>1.1732710808611584</c:v>
                </c:pt>
                <c:pt idx="1766">
                  <c:v>-3.2831348586412155</c:v>
                </c:pt>
                <c:pt idx="1767">
                  <c:v>-1.5329782659296338</c:v>
                </c:pt>
                <c:pt idx="1768">
                  <c:v>6.4260219485720995</c:v>
                </c:pt>
                <c:pt idx="1769">
                  <c:v>4.4718487049517197</c:v>
                </c:pt>
                <c:pt idx="1770">
                  <c:v>-3.0083649352036792</c:v>
                </c:pt>
                <c:pt idx="1771">
                  <c:v>-2.941752683730158</c:v>
                </c:pt>
                <c:pt idx="1772">
                  <c:v>7.2664901641993307</c:v>
                </c:pt>
                <c:pt idx="1773">
                  <c:v>5.225398307354995</c:v>
                </c:pt>
                <c:pt idx="1774">
                  <c:v>0.33111334486195321</c:v>
                </c:pt>
                <c:pt idx="1775">
                  <c:v>-1.952051663256503</c:v>
                </c:pt>
                <c:pt idx="1776">
                  <c:v>-6.0012158632596018</c:v>
                </c:pt>
                <c:pt idx="1777">
                  <c:v>8.2044628624419182</c:v>
                </c:pt>
                <c:pt idx="1778">
                  <c:v>-2.9896973997380778</c:v>
                </c:pt>
                <c:pt idx="1779">
                  <c:v>4.0484621705772019</c:v>
                </c:pt>
                <c:pt idx="1780">
                  <c:v>8.8566372462258247</c:v>
                </c:pt>
                <c:pt idx="1781">
                  <c:v>5.6551054396657463</c:v>
                </c:pt>
                <c:pt idx="1782">
                  <c:v>-5.6017834277101883</c:v>
                </c:pt>
                <c:pt idx="1783">
                  <c:v>-3.4468493664217705</c:v>
                </c:pt>
                <c:pt idx="1784">
                  <c:v>9.1539494388788611E-2</c:v>
                </c:pt>
                <c:pt idx="1785">
                  <c:v>-4.4052250032868834E-3</c:v>
                </c:pt>
                <c:pt idx="1786">
                  <c:v>-1.9005134966027097</c:v>
                </c:pt>
                <c:pt idx="1787">
                  <c:v>4.800892216204149</c:v>
                </c:pt>
                <c:pt idx="1788">
                  <c:v>0.67026772009718094</c:v>
                </c:pt>
                <c:pt idx="1789">
                  <c:v>-0.39194535766592609</c:v>
                </c:pt>
                <c:pt idx="1790">
                  <c:v>-1.5246687029348551</c:v>
                </c:pt>
                <c:pt idx="1791">
                  <c:v>-4.8738767835430492</c:v>
                </c:pt>
                <c:pt idx="1792">
                  <c:v>15.127275762811546</c:v>
                </c:pt>
                <c:pt idx="1793">
                  <c:v>5.3753322610566325</c:v>
                </c:pt>
                <c:pt idx="1794">
                  <c:v>-2.8419742178357126</c:v>
                </c:pt>
                <c:pt idx="1795">
                  <c:v>-2.5647077523806532</c:v>
                </c:pt>
                <c:pt idx="1796">
                  <c:v>0.23884029151671116</c:v>
                </c:pt>
                <c:pt idx="1797">
                  <c:v>-7.355764378729301</c:v>
                </c:pt>
                <c:pt idx="1798">
                  <c:v>-5.0348920625188276</c:v>
                </c:pt>
                <c:pt idx="1799">
                  <c:v>4.9159181283082942</c:v>
                </c:pt>
                <c:pt idx="1800">
                  <c:v>-3.6304004457489008</c:v>
                </c:pt>
                <c:pt idx="1801">
                  <c:v>6.3917474926980775</c:v>
                </c:pt>
                <c:pt idx="1802">
                  <c:v>-2.3181025052195796</c:v>
                </c:pt>
                <c:pt idx="1803">
                  <c:v>-8.4378690718809182</c:v>
                </c:pt>
                <c:pt idx="1804">
                  <c:v>-2.5437747797228196</c:v>
                </c:pt>
                <c:pt idx="1805">
                  <c:v>0.13862033304607757</c:v>
                </c:pt>
                <c:pt idx="1806">
                  <c:v>5.1787686042672378</c:v>
                </c:pt>
                <c:pt idx="1807">
                  <c:v>-0.58720550525809334</c:v>
                </c:pt>
                <c:pt idx="1808">
                  <c:v>-3.8997604095291396</c:v>
                </c:pt>
                <c:pt idx="1809">
                  <c:v>5.6138869630318018</c:v>
                </c:pt>
                <c:pt idx="1810">
                  <c:v>-6.8480169114179814</c:v>
                </c:pt>
                <c:pt idx="1811">
                  <c:v>2.9200969804798405</c:v>
                </c:pt>
                <c:pt idx="1812">
                  <c:v>0.96426918635960157</c:v>
                </c:pt>
                <c:pt idx="1813">
                  <c:v>-4.735996498174682</c:v>
                </c:pt>
                <c:pt idx="1814">
                  <c:v>-2.8445767160681195</c:v>
                </c:pt>
                <c:pt idx="1815">
                  <c:v>-0.60016073270716608</c:v>
                </c:pt>
                <c:pt idx="1816">
                  <c:v>8.7539120681898801</c:v>
                </c:pt>
                <c:pt idx="1817">
                  <c:v>6.8905827906551691</c:v>
                </c:pt>
                <c:pt idx="1818">
                  <c:v>-4.1101708678977573</c:v>
                </c:pt>
                <c:pt idx="1819">
                  <c:v>0.47503789416404185</c:v>
                </c:pt>
                <c:pt idx="1820">
                  <c:v>-5.3598608781042607</c:v>
                </c:pt>
                <c:pt idx="1821">
                  <c:v>6.6414680689787566</c:v>
                </c:pt>
                <c:pt idx="1822">
                  <c:v>-8.3463792343195564</c:v>
                </c:pt>
                <c:pt idx="1823">
                  <c:v>-2.9992913851013823</c:v>
                </c:pt>
                <c:pt idx="1824">
                  <c:v>-2.0351323736199567</c:v>
                </c:pt>
                <c:pt idx="1825">
                  <c:v>3.1809918471866383</c:v>
                </c:pt>
              </c:numCache>
            </c:numRef>
          </c:yVal>
          <c:smooth val="0"/>
        </c:ser>
        <c:dLbls>
          <c:showLegendKey val="0"/>
          <c:showVal val="0"/>
          <c:showCatName val="0"/>
          <c:showSerName val="0"/>
          <c:showPercent val="0"/>
          <c:showBubbleSize val="0"/>
        </c:dLbls>
        <c:axId val="128965248"/>
        <c:axId val="128971136"/>
      </c:scatterChart>
      <c:valAx>
        <c:axId val="128965248"/>
        <c:scaling>
          <c:orientation val="minMax"/>
          <c:max val="1000"/>
          <c:min val="200"/>
        </c:scaling>
        <c:delete val="0"/>
        <c:axPos val="b"/>
        <c:numFmt formatCode="General" sourceLinked="1"/>
        <c:majorTickMark val="out"/>
        <c:minorTickMark val="none"/>
        <c:tickLblPos val="nextTo"/>
        <c:crossAx val="128971136"/>
        <c:crosses val="autoZero"/>
        <c:crossBetween val="midCat"/>
      </c:valAx>
      <c:valAx>
        <c:axId val="128971136"/>
        <c:scaling>
          <c:orientation val="minMax"/>
          <c:max val="1.5"/>
          <c:min val="0"/>
        </c:scaling>
        <c:delete val="0"/>
        <c:axPos val="l"/>
        <c:majorGridlines>
          <c:spPr>
            <a:ln>
              <a:solidFill>
                <a:schemeClr val="tx1"/>
              </a:solidFill>
            </a:ln>
          </c:spPr>
        </c:majorGridlines>
        <c:numFmt formatCode="General" sourceLinked="1"/>
        <c:majorTickMark val="out"/>
        <c:minorTickMark val="none"/>
        <c:tickLblPos val="nextTo"/>
        <c:crossAx val="128965248"/>
        <c:crosses val="autoZero"/>
        <c:crossBetween val="midCat"/>
      </c:valAx>
      <c:spPr>
        <a:solidFill>
          <a:schemeClr val="bg1">
            <a:lumMod val="75000"/>
          </a:schemeClr>
        </a:solidFill>
        <a:ln>
          <a:solidFill>
            <a:schemeClr val="tx1"/>
          </a:solidFill>
        </a:ln>
      </c:spPr>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'16-Langley'!$AB$8</c:f>
              <c:strCache>
                <c:ptCount val="1"/>
                <c:pt idx="0">
                  <c:v>ROD    </c:v>
                </c:pt>
              </c:strCache>
            </c:strRef>
          </c:tx>
          <c:marker>
            <c:symbol val="none"/>
          </c:marker>
          <c:xVal>
            <c:numRef>
              <c:f>'16-Langley'!$A$9:$A$1834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'16-Langley'!$AB$9:$AB$1834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'16-Langley'!$AC$8</c:f>
              <c:strCache>
                <c:ptCount val="1"/>
                <c:pt idx="0">
                  <c:v>TOD</c:v>
                </c:pt>
              </c:strCache>
            </c:strRef>
          </c:tx>
          <c:marker>
            <c:symbol val="none"/>
          </c:marker>
          <c:xVal>
            <c:numRef>
              <c:f>'16-Langley'!$A$9:$A$1834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'16-Langley'!$AC$9:$AC$1834</c:f>
              <c:numCache>
                <c:formatCode>General</c:formatCode>
                <c:ptCount val="1826"/>
                <c:pt idx="0">
                  <c:v>0</c:v>
                </c:pt>
                <c:pt idx="1">
                  <c:v>-0.18964897603196332</c:v>
                </c:pt>
                <c:pt idx="2">
                  <c:v>-4.1522134939600903</c:v>
                </c:pt>
                <c:pt idx="3">
                  <c:v>-1.6539482159494716</c:v>
                </c:pt>
                <c:pt idx="4">
                  <c:v>3.5820639306541859</c:v>
                </c:pt>
                <c:pt idx="5">
                  <c:v>3.9905493110231935</c:v>
                </c:pt>
                <c:pt idx="6">
                  <c:v>-1.2275134402903134</c:v>
                </c:pt>
                <c:pt idx="7">
                  <c:v>2.0778291751200415</c:v>
                </c:pt>
                <c:pt idx="8">
                  <c:v>1.1808935310726612</c:v>
                </c:pt>
                <c:pt idx="9">
                  <c:v>-1.6146622611202146</c:v>
                </c:pt>
                <c:pt idx="10">
                  <c:v>-1.1909734782752002</c:v>
                </c:pt>
                <c:pt idx="11">
                  <c:v>2.0257265095868564</c:v>
                </c:pt>
                <c:pt idx="12">
                  <c:v>-0.90903380985885052</c:v>
                </c:pt>
                <c:pt idx="13">
                  <c:v>-0.39357708031721034</c:v>
                </c:pt>
                <c:pt idx="14">
                  <c:v>2.392635655556429</c:v>
                </c:pt>
                <c:pt idx="15">
                  <c:v>1.2152578859427376</c:v>
                </c:pt>
                <c:pt idx="16">
                  <c:v>0.7065437875279541</c:v>
                </c:pt>
                <c:pt idx="17">
                  <c:v>0.88494049609336156</c:v>
                </c:pt>
                <c:pt idx="18">
                  <c:v>0.3690761155516542</c:v>
                </c:pt>
                <c:pt idx="19">
                  <c:v>4.4855008631203628</c:v>
                </c:pt>
                <c:pt idx="20">
                  <c:v>0.61850864708860176</c:v>
                </c:pt>
                <c:pt idx="21">
                  <c:v>1.0762975243440291</c:v>
                </c:pt>
                <c:pt idx="22">
                  <c:v>1.5687374426671785</c:v>
                </c:pt>
                <c:pt idx="23">
                  <c:v>-2.9790793314844293</c:v>
                </c:pt>
                <c:pt idx="24">
                  <c:v>-0.85680914211053161</c:v>
                </c:pt>
                <c:pt idx="25">
                  <c:v>1.5093592518033259</c:v>
                </c:pt>
                <c:pt idx="26">
                  <c:v>2.1252601804533615</c:v>
                </c:pt>
                <c:pt idx="27">
                  <c:v>-5.3486390585780619</c:v>
                </c:pt>
                <c:pt idx="28">
                  <c:v>-1.8480426233777565</c:v>
                </c:pt>
                <c:pt idx="29">
                  <c:v>3.1110355168816168</c:v>
                </c:pt>
                <c:pt idx="30">
                  <c:v>2.4498876452373501</c:v>
                </c:pt>
                <c:pt idx="31">
                  <c:v>-1.5007904305800561</c:v>
                </c:pt>
                <c:pt idx="32">
                  <c:v>-3.0936951834376631</c:v>
                </c:pt>
                <c:pt idx="33">
                  <c:v>-1.415750211663775</c:v>
                </c:pt>
                <c:pt idx="34">
                  <c:v>-2.7572435974173013</c:v>
                </c:pt>
                <c:pt idx="35">
                  <c:v>-0.44775686976803886</c:v>
                </c:pt>
                <c:pt idx="36">
                  <c:v>0.77346019643449693</c:v>
                </c:pt>
                <c:pt idx="37">
                  <c:v>1.9220984746417826</c:v>
                </c:pt>
                <c:pt idx="38">
                  <c:v>0.87030062778818984</c:v>
                </c:pt>
                <c:pt idx="39">
                  <c:v>0.51393110430585776</c:v>
                </c:pt>
                <c:pt idx="40">
                  <c:v>-1.3869880678422646</c:v>
                </c:pt>
                <c:pt idx="41">
                  <c:v>-0.78792297582448312</c:v>
                </c:pt>
                <c:pt idx="42">
                  <c:v>5.1168486646049102E-2</c:v>
                </c:pt>
                <c:pt idx="43">
                  <c:v>0.81276834873092096</c:v>
                </c:pt>
                <c:pt idx="44">
                  <c:v>-0.44442153162065723</c:v>
                </c:pt>
                <c:pt idx="45">
                  <c:v>-1.2704313080891534</c:v>
                </c:pt>
                <c:pt idx="46">
                  <c:v>-2.6350473711780862</c:v>
                </c:pt>
                <c:pt idx="47">
                  <c:v>4.0086387627399642E-3</c:v>
                </c:pt>
                <c:pt idx="48">
                  <c:v>1.6943501262190361</c:v>
                </c:pt>
                <c:pt idx="49">
                  <c:v>-1.0575324551098049</c:v>
                </c:pt>
                <c:pt idx="50">
                  <c:v>8.2768908649821192E-3</c:v>
                </c:pt>
                <c:pt idx="51">
                  <c:v>-0.75383863748816216</c:v>
                </c:pt>
                <c:pt idx="52">
                  <c:v>-2.0894797244697987</c:v>
                </c:pt>
                <c:pt idx="53">
                  <c:v>2.7616970064550612</c:v>
                </c:pt>
                <c:pt idx="54">
                  <c:v>-0.98611770263714182</c:v>
                </c:pt>
                <c:pt idx="55">
                  <c:v>-2.0513624764358149</c:v>
                </c:pt>
                <c:pt idx="56">
                  <c:v>-0.30147019096079569</c:v>
                </c:pt>
                <c:pt idx="57">
                  <c:v>-0.51194970833424003</c:v>
                </c:pt>
                <c:pt idx="58">
                  <c:v>0.22284799559055166</c:v>
                </c:pt>
                <c:pt idx="59">
                  <c:v>2.8915266656079637</c:v>
                </c:pt>
                <c:pt idx="60">
                  <c:v>0.87420468758708603</c:v>
                </c:pt>
                <c:pt idx="61">
                  <c:v>-1.5731583998759124</c:v>
                </c:pt>
                <c:pt idx="62">
                  <c:v>2.6545112154345678</c:v>
                </c:pt>
                <c:pt idx="63">
                  <c:v>-1.5340430127424616</c:v>
                </c:pt>
                <c:pt idx="64">
                  <c:v>0.85562972433583673</c:v>
                </c:pt>
                <c:pt idx="65">
                  <c:v>-0.69407566767192952</c:v>
                </c:pt>
                <c:pt idx="66">
                  <c:v>-3.6649482737131054</c:v>
                </c:pt>
                <c:pt idx="67">
                  <c:v>-2.5554176370710877</c:v>
                </c:pt>
                <c:pt idx="68">
                  <c:v>0.25545132223251976</c:v>
                </c:pt>
                <c:pt idx="69">
                  <c:v>-1.7785122250992482</c:v>
                </c:pt>
                <c:pt idx="70">
                  <c:v>-0.96927035390856253</c:v>
                </c:pt>
                <c:pt idx="71">
                  <c:v>-2.9647227923814846E-3</c:v>
                </c:pt>
                <c:pt idx="72">
                  <c:v>-0.65277443483495057</c:v>
                </c:pt>
                <c:pt idx="73">
                  <c:v>2.6113075182251317</c:v>
                </c:pt>
                <c:pt idx="74">
                  <c:v>3.6575950194242344</c:v>
                </c:pt>
                <c:pt idx="75">
                  <c:v>-1.562612318336124</c:v>
                </c:pt>
                <c:pt idx="76">
                  <c:v>-2.1415077284482984</c:v>
                </c:pt>
                <c:pt idx="77">
                  <c:v>-1.2760993578193995</c:v>
                </c:pt>
                <c:pt idx="78">
                  <c:v>1.0715320178844323</c:v>
                </c:pt>
                <c:pt idx="79">
                  <c:v>1.4882828258635195</c:v>
                </c:pt>
                <c:pt idx="80">
                  <c:v>4.4308541714602203</c:v>
                </c:pt>
                <c:pt idx="81">
                  <c:v>-4.5107573533034637</c:v>
                </c:pt>
                <c:pt idx="82">
                  <c:v>-2.9002269810978096</c:v>
                </c:pt>
                <c:pt idx="83">
                  <c:v>-0.24846117652739474</c:v>
                </c:pt>
                <c:pt idx="84">
                  <c:v>1.3916731615582332</c:v>
                </c:pt>
                <c:pt idx="85">
                  <c:v>-3.0291247565449479</c:v>
                </c:pt>
                <c:pt idx="86">
                  <c:v>0.77718796074053365</c:v>
                </c:pt>
                <c:pt idx="87">
                  <c:v>3.816452577996114</c:v>
                </c:pt>
                <c:pt idx="88">
                  <c:v>-0.37491772714919486</c:v>
                </c:pt>
                <c:pt idx="89">
                  <c:v>2.4145103185446093</c:v>
                </c:pt>
                <c:pt idx="90">
                  <c:v>2.7522181674928605</c:v>
                </c:pt>
                <c:pt idx="91">
                  <c:v>-0.2496000907898005</c:v>
                </c:pt>
                <c:pt idx="92">
                  <c:v>0.60276322015954609</c:v>
                </c:pt>
                <c:pt idx="93">
                  <c:v>4.4428610434672864</c:v>
                </c:pt>
                <c:pt idx="94">
                  <c:v>3.2835439795719332</c:v>
                </c:pt>
                <c:pt idx="95">
                  <c:v>0.18076555221615165</c:v>
                </c:pt>
                <c:pt idx="96">
                  <c:v>-1.4315509428365671</c:v>
                </c:pt>
                <c:pt idx="97">
                  <c:v>-6.6038248571323219</c:v>
                </c:pt>
                <c:pt idx="98">
                  <c:v>-3.48076100225193</c:v>
                </c:pt>
                <c:pt idx="99">
                  <c:v>-0.32186748288296069</c:v>
                </c:pt>
                <c:pt idx="100">
                  <c:v>4.654511340127085</c:v>
                </c:pt>
                <c:pt idx="101">
                  <c:v>0.49833121205668834</c:v>
                </c:pt>
                <c:pt idx="102">
                  <c:v>4.1437632347197946</c:v>
                </c:pt>
                <c:pt idx="103">
                  <c:v>-1.1921928835706981</c:v>
                </c:pt>
                <c:pt idx="104">
                  <c:v>-0.63057672932600795</c:v>
                </c:pt>
                <c:pt idx="105">
                  <c:v>1.2600018653806533</c:v>
                </c:pt>
                <c:pt idx="106">
                  <c:v>-2.5782428660234049</c:v>
                </c:pt>
                <c:pt idx="107">
                  <c:v>1.5026202510150317</c:v>
                </c:pt>
                <c:pt idx="108">
                  <c:v>-3.9080543737538656</c:v>
                </c:pt>
                <c:pt idx="109">
                  <c:v>-1.7815837406931618</c:v>
                </c:pt>
                <c:pt idx="110">
                  <c:v>-0.24815232837035542</c:v>
                </c:pt>
                <c:pt idx="111">
                  <c:v>-3.9978173742218481</c:v>
                </c:pt>
                <c:pt idx="112">
                  <c:v>-1.4668126209016892</c:v>
                </c:pt>
                <c:pt idx="113">
                  <c:v>-2.604142191687989</c:v>
                </c:pt>
                <c:pt idx="114">
                  <c:v>5.2840753609523583</c:v>
                </c:pt>
                <c:pt idx="115">
                  <c:v>2.9966771424214551</c:v>
                </c:pt>
                <c:pt idx="116">
                  <c:v>6.0684958133387985</c:v>
                </c:pt>
                <c:pt idx="117">
                  <c:v>4.0158103496568511</c:v>
                </c:pt>
                <c:pt idx="118">
                  <c:v>-1.841327692821078</c:v>
                </c:pt>
                <c:pt idx="119">
                  <c:v>3.8417310980028261</c:v>
                </c:pt>
                <c:pt idx="120">
                  <c:v>0.23444763125624579</c:v>
                </c:pt>
                <c:pt idx="121">
                  <c:v>2.0129946628076283</c:v>
                </c:pt>
                <c:pt idx="122">
                  <c:v>-1.0736883041127128</c:v>
                </c:pt>
                <c:pt idx="123">
                  <c:v>-1.454863797282387</c:v>
                </c:pt>
                <c:pt idx="124">
                  <c:v>-1.1152052158733095</c:v>
                </c:pt>
                <c:pt idx="125">
                  <c:v>0.5440789701404144</c:v>
                </c:pt>
                <c:pt idx="126">
                  <c:v>0.59836130351442596</c:v>
                </c:pt>
                <c:pt idx="127">
                  <c:v>-1.1529179308026523</c:v>
                </c:pt>
                <c:pt idx="128">
                  <c:v>0.15494580154165211</c:v>
                </c:pt>
                <c:pt idx="129">
                  <c:v>-0.63074472211989174</c:v>
                </c:pt>
                <c:pt idx="130">
                  <c:v>2.1360228163485426</c:v>
                </c:pt>
                <c:pt idx="131">
                  <c:v>-2.1323023980269102</c:v>
                </c:pt>
                <c:pt idx="132">
                  <c:v>4.2013478987972093E-2</c:v>
                </c:pt>
                <c:pt idx="133">
                  <c:v>-0.60328208162905128</c:v>
                </c:pt>
                <c:pt idx="134">
                  <c:v>3.1113997877350741</c:v>
                </c:pt>
                <c:pt idx="135">
                  <c:v>0.28832244438281879</c:v>
                </c:pt>
                <c:pt idx="136">
                  <c:v>0.17145657952644328</c:v>
                </c:pt>
                <c:pt idx="137">
                  <c:v>-6.4499912365024822E-2</c:v>
                </c:pt>
                <c:pt idx="138">
                  <c:v>3.5217442202052314</c:v>
                </c:pt>
                <c:pt idx="139">
                  <c:v>0.69389483986279743</c:v>
                </c:pt>
                <c:pt idx="140">
                  <c:v>0.31859769850553471</c:v>
                </c:pt>
                <c:pt idx="141">
                  <c:v>2.0892092549077148</c:v>
                </c:pt>
                <c:pt idx="142">
                  <c:v>-0.82171011052579201</c:v>
                </c:pt>
                <c:pt idx="143">
                  <c:v>0.65054628512666013</c:v>
                </c:pt>
                <c:pt idx="144">
                  <c:v>-1.2659771247394709</c:v>
                </c:pt>
                <c:pt idx="145">
                  <c:v>-0.57173960477812136</c:v>
                </c:pt>
                <c:pt idx="146">
                  <c:v>0.50227298954163047</c:v>
                </c:pt>
                <c:pt idx="147">
                  <c:v>2.3010774553725164</c:v>
                </c:pt>
                <c:pt idx="148">
                  <c:v>-0.6092773805695858</c:v>
                </c:pt>
                <c:pt idx="149">
                  <c:v>-0.10901175397883373</c:v>
                </c:pt>
                <c:pt idx="150">
                  <c:v>-0.46636973769846307</c:v>
                </c:pt>
                <c:pt idx="151">
                  <c:v>-0.72429842891446472</c:v>
                </c:pt>
                <c:pt idx="152">
                  <c:v>0.37259193658834294</c:v>
                </c:pt>
                <c:pt idx="153">
                  <c:v>0.15396379292679696</c:v>
                </c:pt>
                <c:pt idx="154">
                  <c:v>0.25706118375047704</c:v>
                </c:pt>
                <c:pt idx="155">
                  <c:v>2.4815532608664586</c:v>
                </c:pt>
                <c:pt idx="156">
                  <c:v>0.27871716835536964</c:v>
                </c:pt>
                <c:pt idx="157">
                  <c:v>0.56685206699681967</c:v>
                </c:pt>
                <c:pt idx="158">
                  <c:v>0.16507199643667461</c:v>
                </c:pt>
                <c:pt idx="159">
                  <c:v>-0.20395133049861522</c:v>
                </c:pt>
                <c:pt idx="160">
                  <c:v>-0.16082432555337789</c:v>
                </c:pt>
                <c:pt idx="161">
                  <c:v>-0.56262487904899905</c:v>
                </c:pt>
                <c:pt idx="162">
                  <c:v>0.44811544675694359</c:v>
                </c:pt>
                <c:pt idx="163">
                  <c:v>1.1129413195970217</c:v>
                </c:pt>
                <c:pt idx="164">
                  <c:v>-0.14703628765232493</c:v>
                </c:pt>
                <c:pt idx="165">
                  <c:v>-1.0528526289000573E-2</c:v>
                </c:pt>
                <c:pt idx="166">
                  <c:v>-0.9937361281476047</c:v>
                </c:pt>
                <c:pt idx="167">
                  <c:v>0.60059481965463957</c:v>
                </c:pt>
                <c:pt idx="168">
                  <c:v>1.0375857797873303E-2</c:v>
                </c:pt>
                <c:pt idx="169">
                  <c:v>-0.60377275014636222</c:v>
                </c:pt>
                <c:pt idx="170">
                  <c:v>-0.60102707293416902</c:v>
                </c:pt>
                <c:pt idx="171">
                  <c:v>-1.7257881753887923</c:v>
                </c:pt>
                <c:pt idx="172">
                  <c:v>0.22781744689080241</c:v>
                </c:pt>
                <c:pt idx="173">
                  <c:v>0.17480364821646735</c:v>
                </c:pt>
                <c:pt idx="174">
                  <c:v>-0.54707236160164274</c:v>
                </c:pt>
                <c:pt idx="175">
                  <c:v>1.5135393651845439</c:v>
                </c:pt>
                <c:pt idx="176">
                  <c:v>0.71203681474452674</c:v>
                </c:pt>
                <c:pt idx="177">
                  <c:v>-0.79793396078419754</c:v>
                </c:pt>
                <c:pt idx="178">
                  <c:v>-0.32200542650759828</c:v>
                </c:pt>
                <c:pt idx="179">
                  <c:v>0.29942664675047026</c:v>
                </c:pt>
                <c:pt idx="180">
                  <c:v>-0.80519982376286958</c:v>
                </c:pt>
                <c:pt idx="181">
                  <c:v>-0.33335386991298699</c:v>
                </c:pt>
                <c:pt idx="182">
                  <c:v>4.0900825012561197E-2</c:v>
                </c:pt>
                <c:pt idx="183">
                  <c:v>0.81003858202706347</c:v>
                </c:pt>
                <c:pt idx="184">
                  <c:v>-5.5547781449343962E-2</c:v>
                </c:pt>
                <c:pt idx="185">
                  <c:v>-0.29606399263608335</c:v>
                </c:pt>
                <c:pt idx="186">
                  <c:v>0.38100471514007256</c:v>
                </c:pt>
                <c:pt idx="187">
                  <c:v>1.21575614755646</c:v>
                </c:pt>
                <c:pt idx="188">
                  <c:v>1.4918549420615705</c:v>
                </c:pt>
                <c:pt idx="189">
                  <c:v>0.70415047132120745</c:v>
                </c:pt>
                <c:pt idx="190">
                  <c:v>-0.71346208408455147</c:v>
                </c:pt>
                <c:pt idx="191">
                  <c:v>-0.10192540309190158</c:v>
                </c:pt>
                <c:pt idx="192">
                  <c:v>-8.6317167413520149E-2</c:v>
                </c:pt>
                <c:pt idx="193">
                  <c:v>0.31477757948031887</c:v>
                </c:pt>
                <c:pt idx="194">
                  <c:v>0.29311050227867663</c:v>
                </c:pt>
                <c:pt idx="195">
                  <c:v>0.35385243050967402</c:v>
                </c:pt>
                <c:pt idx="196">
                  <c:v>0.67055256969862231</c:v>
                </c:pt>
                <c:pt idx="197">
                  <c:v>-0.69916049685253245</c:v>
                </c:pt>
                <c:pt idx="198">
                  <c:v>-0.3572798955316932</c:v>
                </c:pt>
                <c:pt idx="199">
                  <c:v>1.929771819257602E-2</c:v>
                </c:pt>
                <c:pt idx="200">
                  <c:v>1.5972441806317834</c:v>
                </c:pt>
                <c:pt idx="201">
                  <c:v>0.92999524401338618</c:v>
                </c:pt>
                <c:pt idx="202">
                  <c:v>0.3006648307086332</c:v>
                </c:pt>
                <c:pt idx="203">
                  <c:v>0.15191027494384329</c:v>
                </c:pt>
                <c:pt idx="204">
                  <c:v>0.3735461528565433</c:v>
                </c:pt>
                <c:pt idx="205">
                  <c:v>0.51473169669032237</c:v>
                </c:pt>
                <c:pt idx="206">
                  <c:v>-0.46864333157270777</c:v>
                </c:pt>
                <c:pt idx="207">
                  <c:v>0.76930157880160577</c:v>
                </c:pt>
                <c:pt idx="208">
                  <c:v>-0.27250822679840941</c:v>
                </c:pt>
                <c:pt idx="209">
                  <c:v>8.7154499546344424E-2</c:v>
                </c:pt>
                <c:pt idx="210">
                  <c:v>0.52725584904148837</c:v>
                </c:pt>
                <c:pt idx="211">
                  <c:v>6.2543665713941668E-2</c:v>
                </c:pt>
                <c:pt idx="212">
                  <c:v>-1.1741874304831827</c:v>
                </c:pt>
                <c:pt idx="213">
                  <c:v>0.46468707200979698</c:v>
                </c:pt>
                <c:pt idx="214">
                  <c:v>-1.0929119745351623</c:v>
                </c:pt>
                <c:pt idx="215">
                  <c:v>0.45654476434554908</c:v>
                </c:pt>
                <c:pt idx="216">
                  <c:v>8.5516342979998369E-2</c:v>
                </c:pt>
                <c:pt idx="217">
                  <c:v>-0.58899401596369427</c:v>
                </c:pt>
                <c:pt idx="218">
                  <c:v>-7.2175065523684398E-2</c:v>
                </c:pt>
                <c:pt idx="219">
                  <c:v>0.47237651514027679</c:v>
                </c:pt>
                <c:pt idx="220">
                  <c:v>1.4159606855270204</c:v>
                </c:pt>
                <c:pt idx="221">
                  <c:v>-0.44292831582291886</c:v>
                </c:pt>
                <c:pt idx="222">
                  <c:v>-1.0992356132550569</c:v>
                </c:pt>
                <c:pt idx="223">
                  <c:v>4.410403498971717E-2</c:v>
                </c:pt>
                <c:pt idx="224">
                  <c:v>-0.11790747792838503</c:v>
                </c:pt>
                <c:pt idx="225">
                  <c:v>-0.17422816517981157</c:v>
                </c:pt>
                <c:pt idx="226">
                  <c:v>0.637263511727169</c:v>
                </c:pt>
                <c:pt idx="227">
                  <c:v>0.91726626980872827</c:v>
                </c:pt>
                <c:pt idx="228">
                  <c:v>-0.12458523689014915</c:v>
                </c:pt>
                <c:pt idx="229">
                  <c:v>-6.2858165281386255E-2</c:v>
                </c:pt>
                <c:pt idx="230">
                  <c:v>1.7164404378987322E-2</c:v>
                </c:pt>
                <c:pt idx="231">
                  <c:v>0.72828331898475573</c:v>
                </c:pt>
                <c:pt idx="232">
                  <c:v>7.0837516001011069E-2</c:v>
                </c:pt>
                <c:pt idx="233">
                  <c:v>8.6166976817440968E-2</c:v>
                </c:pt>
                <c:pt idx="234">
                  <c:v>0.74989498286594425</c:v>
                </c:pt>
                <c:pt idx="235">
                  <c:v>7.9306066632157654E-2</c:v>
                </c:pt>
                <c:pt idx="236">
                  <c:v>0.3713499198047634</c:v>
                </c:pt>
                <c:pt idx="237">
                  <c:v>0.32296521512715065</c:v>
                </c:pt>
                <c:pt idx="238">
                  <c:v>9.8711115190620369E-2</c:v>
                </c:pt>
                <c:pt idx="239">
                  <c:v>-0.41832915093634043</c:v>
                </c:pt>
                <c:pt idx="240">
                  <c:v>1.0304299182568517</c:v>
                </c:pt>
                <c:pt idx="241">
                  <c:v>0.83824752435876837</c:v>
                </c:pt>
                <c:pt idx="242">
                  <c:v>0.27099783082962908</c:v>
                </c:pt>
                <c:pt idx="243">
                  <c:v>0.27836618510239503</c:v>
                </c:pt>
                <c:pt idx="244">
                  <c:v>-0.19271265025564413</c:v>
                </c:pt>
                <c:pt idx="245">
                  <c:v>0.69275778455773995</c:v>
                </c:pt>
                <c:pt idx="246">
                  <c:v>0.19981499452105178</c:v>
                </c:pt>
                <c:pt idx="247">
                  <c:v>0.86537254319963341</c:v>
                </c:pt>
                <c:pt idx="248">
                  <c:v>5.1195733716679521E-2</c:v>
                </c:pt>
                <c:pt idx="249">
                  <c:v>0.80585493696071009</c:v>
                </c:pt>
                <c:pt idx="250">
                  <c:v>1.32365114392893</c:v>
                </c:pt>
                <c:pt idx="251">
                  <c:v>-3.1836456976906201E-2</c:v>
                </c:pt>
                <c:pt idx="252">
                  <c:v>0.18495293453457548</c:v>
                </c:pt>
                <c:pt idx="253">
                  <c:v>3.4217397089841943E-2</c:v>
                </c:pt>
                <c:pt idx="254">
                  <c:v>0.55854140902204674</c:v>
                </c:pt>
                <c:pt idx="255">
                  <c:v>0.44970275806004412</c:v>
                </c:pt>
                <c:pt idx="256">
                  <c:v>0.35360233690352322</c:v>
                </c:pt>
                <c:pt idx="257">
                  <c:v>0.24857687770205697</c:v>
                </c:pt>
                <c:pt idx="258">
                  <c:v>0.69146562071671969</c:v>
                </c:pt>
                <c:pt idx="259">
                  <c:v>0.90419316095463764</c:v>
                </c:pt>
                <c:pt idx="260">
                  <c:v>0.92260289649209881</c:v>
                </c:pt>
                <c:pt idx="261">
                  <c:v>-4.5690266400599255E-2</c:v>
                </c:pt>
                <c:pt idx="262">
                  <c:v>0.50822190354407892</c:v>
                </c:pt>
                <c:pt idx="263">
                  <c:v>0.41186412261693073</c:v>
                </c:pt>
                <c:pt idx="264">
                  <c:v>0.20482233278302128</c:v>
                </c:pt>
                <c:pt idx="265">
                  <c:v>-0.22671939860702764</c:v>
                </c:pt>
                <c:pt idx="266">
                  <c:v>0.29967381339559512</c:v>
                </c:pt>
                <c:pt idx="267">
                  <c:v>-0.56149222426837375</c:v>
                </c:pt>
                <c:pt idx="268">
                  <c:v>-0.61938929937510578</c:v>
                </c:pt>
                <c:pt idx="269">
                  <c:v>-0.27885825051470026</c:v>
                </c:pt>
                <c:pt idx="270">
                  <c:v>0.3246064758993199</c:v>
                </c:pt>
                <c:pt idx="271">
                  <c:v>-0.40328720924135208</c:v>
                </c:pt>
                <c:pt idx="272">
                  <c:v>-0.46726169338823798</c:v>
                </c:pt>
                <c:pt idx="273">
                  <c:v>8.7573267024204579E-2</c:v>
                </c:pt>
                <c:pt idx="274">
                  <c:v>0.27887421304306714</c:v>
                </c:pt>
                <c:pt idx="275">
                  <c:v>0.22789039528101826</c:v>
                </c:pt>
                <c:pt idx="276">
                  <c:v>0.50578671639618433</c:v>
                </c:pt>
                <c:pt idx="277">
                  <c:v>0.84936682151659892</c:v>
                </c:pt>
                <c:pt idx="278">
                  <c:v>0.36167659207189146</c:v>
                </c:pt>
                <c:pt idx="279">
                  <c:v>5.8593589183163781E-3</c:v>
                </c:pt>
                <c:pt idx="280">
                  <c:v>-0.39914663389020022</c:v>
                </c:pt>
                <c:pt idx="281">
                  <c:v>0.24454943140827068</c:v>
                </c:pt>
                <c:pt idx="282">
                  <c:v>0.56251170253354554</c:v>
                </c:pt>
                <c:pt idx="283">
                  <c:v>-0.37797217514548143</c:v>
                </c:pt>
                <c:pt idx="284">
                  <c:v>8.8238008875812554E-2</c:v>
                </c:pt>
                <c:pt idx="285">
                  <c:v>0.31123103401949442</c:v>
                </c:pt>
                <c:pt idx="286">
                  <c:v>0.1983917474836733</c:v>
                </c:pt>
                <c:pt idx="287">
                  <c:v>0.3088501888509731</c:v>
                </c:pt>
                <c:pt idx="288">
                  <c:v>1.0167628664321333</c:v>
                </c:pt>
                <c:pt idx="289">
                  <c:v>-0.80920618263689681</c:v>
                </c:pt>
                <c:pt idx="290">
                  <c:v>0.89692077944076187</c:v>
                </c:pt>
                <c:pt idx="291">
                  <c:v>0.20588804772497457</c:v>
                </c:pt>
                <c:pt idx="292">
                  <c:v>0.17796395126158179</c:v>
                </c:pt>
                <c:pt idx="293">
                  <c:v>0.78602568064370648</c:v>
                </c:pt>
                <c:pt idx="294">
                  <c:v>0.32037045614726239</c:v>
                </c:pt>
                <c:pt idx="295">
                  <c:v>-0.14667066935244941</c:v>
                </c:pt>
                <c:pt idx="296">
                  <c:v>0.14578013139735957</c:v>
                </c:pt>
                <c:pt idx="297">
                  <c:v>3.5534406560129725E-2</c:v>
                </c:pt>
                <c:pt idx="298">
                  <c:v>0.30750929703530683</c:v>
                </c:pt>
                <c:pt idx="299">
                  <c:v>0.43210737899550616</c:v>
                </c:pt>
                <c:pt idx="300">
                  <c:v>0.56200326353132124</c:v>
                </c:pt>
                <c:pt idx="301">
                  <c:v>0.39248738475328337</c:v>
                </c:pt>
                <c:pt idx="302">
                  <c:v>-0.2865359429499072</c:v>
                </c:pt>
                <c:pt idx="303">
                  <c:v>3.92789296769957E-2</c:v>
                </c:pt>
                <c:pt idx="304">
                  <c:v>0.34722324014150391</c:v>
                </c:pt>
                <c:pt idx="305">
                  <c:v>-9.3021157636645299E-2</c:v>
                </c:pt>
                <c:pt idx="306">
                  <c:v>0.36641852927006852</c:v>
                </c:pt>
                <c:pt idx="307">
                  <c:v>0.16975125497011323</c:v>
                </c:pt>
                <c:pt idx="308">
                  <c:v>-0.45215127296844615</c:v>
                </c:pt>
                <c:pt idx="309">
                  <c:v>-0.18994154383548881</c:v>
                </c:pt>
                <c:pt idx="310">
                  <c:v>7.1286759629993118E-2</c:v>
                </c:pt>
                <c:pt idx="311">
                  <c:v>-0.27832540870486999</c:v>
                </c:pt>
                <c:pt idx="312">
                  <c:v>5.8564959088643759E-2</c:v>
                </c:pt>
                <c:pt idx="313">
                  <c:v>7.4724177080491921E-2</c:v>
                </c:pt>
                <c:pt idx="314">
                  <c:v>1.4154293409108122E-2</c:v>
                </c:pt>
                <c:pt idx="315">
                  <c:v>0.20966722005567781</c:v>
                </c:pt>
                <c:pt idx="316">
                  <c:v>0.20594148190744674</c:v>
                </c:pt>
                <c:pt idx="317">
                  <c:v>0.33619669385912221</c:v>
                </c:pt>
                <c:pt idx="318">
                  <c:v>0.50303234052000545</c:v>
                </c:pt>
                <c:pt idx="319">
                  <c:v>0.32996791601612591</c:v>
                </c:pt>
                <c:pt idx="320">
                  <c:v>0.37688746208942503</c:v>
                </c:pt>
                <c:pt idx="321">
                  <c:v>0.29880654980834914</c:v>
                </c:pt>
                <c:pt idx="322">
                  <c:v>0.48410647959260228</c:v>
                </c:pt>
                <c:pt idx="323">
                  <c:v>-4.2635970794374756E-2</c:v>
                </c:pt>
                <c:pt idx="324">
                  <c:v>-0.31860728072193639</c:v>
                </c:pt>
                <c:pt idx="325">
                  <c:v>1.2342604494047279E-2</c:v>
                </c:pt>
                <c:pt idx="326">
                  <c:v>0.23953231765211389</c:v>
                </c:pt>
                <c:pt idx="327">
                  <c:v>-0.1410614738822189</c:v>
                </c:pt>
                <c:pt idx="328">
                  <c:v>-0.30378609490855246</c:v>
                </c:pt>
                <c:pt idx="329">
                  <c:v>-7.520820793780443E-2</c:v>
                </c:pt>
                <c:pt idx="330">
                  <c:v>-3.1255688023086217E-2</c:v>
                </c:pt>
                <c:pt idx="331">
                  <c:v>0.41191050568391546</c:v>
                </c:pt>
                <c:pt idx="332">
                  <c:v>0.53010417036877677</c:v>
                </c:pt>
                <c:pt idx="333">
                  <c:v>-0.10156001853810323</c:v>
                </c:pt>
                <c:pt idx="334">
                  <c:v>0.13857319500033852</c:v>
                </c:pt>
                <c:pt idx="335">
                  <c:v>0.28287484991269851</c:v>
                </c:pt>
                <c:pt idx="336">
                  <c:v>0.63617174553973332</c:v>
                </c:pt>
                <c:pt idx="337">
                  <c:v>0.25722353636607115</c:v>
                </c:pt>
                <c:pt idx="338">
                  <c:v>0.40984447480180636</c:v>
                </c:pt>
                <c:pt idx="339">
                  <c:v>0.33195788818787769</c:v>
                </c:pt>
                <c:pt idx="340">
                  <c:v>3.8142405621295589E-2</c:v>
                </c:pt>
                <c:pt idx="341">
                  <c:v>4.2757518423433796E-2</c:v>
                </c:pt>
                <c:pt idx="342">
                  <c:v>-9.0969838118546888E-3</c:v>
                </c:pt>
                <c:pt idx="343">
                  <c:v>6.0323019161413659E-2</c:v>
                </c:pt>
                <c:pt idx="344">
                  <c:v>0.6069375435638894</c:v>
                </c:pt>
                <c:pt idx="345">
                  <c:v>0.22736341827615375</c:v>
                </c:pt>
                <c:pt idx="346">
                  <c:v>0.64516158231911513</c:v>
                </c:pt>
                <c:pt idx="347">
                  <c:v>0.47024966105318927</c:v>
                </c:pt>
                <c:pt idx="348">
                  <c:v>0.1066743871390389</c:v>
                </c:pt>
                <c:pt idx="349">
                  <c:v>0.23111089738012516</c:v>
                </c:pt>
                <c:pt idx="350">
                  <c:v>-3.6024110069040362E-2</c:v>
                </c:pt>
                <c:pt idx="351">
                  <c:v>0.34225613576435443</c:v>
                </c:pt>
                <c:pt idx="352">
                  <c:v>0.27716208685415739</c:v>
                </c:pt>
                <c:pt idx="353">
                  <c:v>-4.1083687163800314E-2</c:v>
                </c:pt>
                <c:pt idx="354">
                  <c:v>0.11206845927721819</c:v>
                </c:pt>
                <c:pt idx="355">
                  <c:v>-2.9487674633952396E-2</c:v>
                </c:pt>
                <c:pt idx="356">
                  <c:v>0.47796242295550767</c:v>
                </c:pt>
                <c:pt idx="357">
                  <c:v>0.2749085533600773</c:v>
                </c:pt>
                <c:pt idx="358">
                  <c:v>0.3011035295457497</c:v>
                </c:pt>
                <c:pt idx="359">
                  <c:v>0.35642986915559699</c:v>
                </c:pt>
                <c:pt idx="360">
                  <c:v>0.30992389188575248</c:v>
                </c:pt>
                <c:pt idx="361">
                  <c:v>1.4145828850417276E-2</c:v>
                </c:pt>
                <c:pt idx="362">
                  <c:v>0.19285894486665398</c:v>
                </c:pt>
                <c:pt idx="363">
                  <c:v>0.1931587768696536</c:v>
                </c:pt>
                <c:pt idx="364">
                  <c:v>-9.9122287787659746E-2</c:v>
                </c:pt>
                <c:pt idx="365">
                  <c:v>-3.3976163501437014E-2</c:v>
                </c:pt>
                <c:pt idx="366">
                  <c:v>0.36548840177711328</c:v>
                </c:pt>
                <c:pt idx="367">
                  <c:v>-3.5975758992189959E-2</c:v>
                </c:pt>
                <c:pt idx="368">
                  <c:v>-4.0767733696805255E-3</c:v>
                </c:pt>
                <c:pt idx="369">
                  <c:v>-0.13627343897717212</c:v>
                </c:pt>
                <c:pt idx="370">
                  <c:v>0.16359418911555959</c:v>
                </c:pt>
                <c:pt idx="371">
                  <c:v>0.14590981933447658</c:v>
                </c:pt>
                <c:pt idx="372">
                  <c:v>5.6432426591568323E-2</c:v>
                </c:pt>
                <c:pt idx="373">
                  <c:v>0.10758813141358625</c:v>
                </c:pt>
                <c:pt idx="374">
                  <c:v>0.54474030516526573</c:v>
                </c:pt>
                <c:pt idx="375">
                  <c:v>0.37570779033771756</c:v>
                </c:pt>
                <c:pt idx="376">
                  <c:v>-7.7333912127120222E-2</c:v>
                </c:pt>
                <c:pt idx="377">
                  <c:v>0.45280667085429133</c:v>
                </c:pt>
                <c:pt idx="378">
                  <c:v>-0.15947523543845626</c:v>
                </c:pt>
                <c:pt idx="379">
                  <c:v>0.14876812117853677</c:v>
                </c:pt>
                <c:pt idx="380">
                  <c:v>0.34974644634022001</c:v>
                </c:pt>
                <c:pt idx="381">
                  <c:v>0.18906273543773144</c:v>
                </c:pt>
                <c:pt idx="382">
                  <c:v>0.42643670091056851</c:v>
                </c:pt>
                <c:pt idx="383">
                  <c:v>0.17281349527244272</c:v>
                </c:pt>
                <c:pt idx="384">
                  <c:v>0.46435299952154063</c:v>
                </c:pt>
                <c:pt idx="385">
                  <c:v>0.20358794971773111</c:v>
                </c:pt>
                <c:pt idx="386">
                  <c:v>-1.2256932945350638E-2</c:v>
                </c:pt>
                <c:pt idx="387">
                  <c:v>2.2616942497989543E-2</c:v>
                </c:pt>
                <c:pt idx="388">
                  <c:v>-0.20587637072589784</c:v>
                </c:pt>
                <c:pt idx="389">
                  <c:v>0.55761656742129984</c:v>
                </c:pt>
                <c:pt idx="390">
                  <c:v>0.11061422082049892</c:v>
                </c:pt>
                <c:pt idx="391">
                  <c:v>0.13032747411637752</c:v>
                </c:pt>
                <c:pt idx="392">
                  <c:v>9.8049594497144524E-2</c:v>
                </c:pt>
                <c:pt idx="393">
                  <c:v>9.0068824812620421E-2</c:v>
                </c:pt>
                <c:pt idx="394">
                  <c:v>0.61137129453107153</c:v>
                </c:pt>
                <c:pt idx="395">
                  <c:v>-0.2953571798009258</c:v>
                </c:pt>
                <c:pt idx="396">
                  <c:v>9.0110546249103501E-2</c:v>
                </c:pt>
                <c:pt idx="397">
                  <c:v>0.25648782098165651</c:v>
                </c:pt>
                <c:pt idx="398">
                  <c:v>0.31577062940467349</c:v>
                </c:pt>
                <c:pt idx="399">
                  <c:v>0.28701850158445291</c:v>
                </c:pt>
                <c:pt idx="400">
                  <c:v>-1.9372927683271118E-2</c:v>
                </c:pt>
                <c:pt idx="401">
                  <c:v>0.56427549067930283</c:v>
                </c:pt>
                <c:pt idx="402">
                  <c:v>0.36483917112171776</c:v>
                </c:pt>
                <c:pt idx="403">
                  <c:v>-7.0399812508529322E-2</c:v>
                </c:pt>
                <c:pt idx="404">
                  <c:v>0.20703792157776346</c:v>
                </c:pt>
                <c:pt idx="405">
                  <c:v>0.59638148776360123</c:v>
                </c:pt>
                <c:pt idx="406">
                  <c:v>0.37120897504085637</c:v>
                </c:pt>
                <c:pt idx="407">
                  <c:v>0.10101425010750494</c:v>
                </c:pt>
                <c:pt idx="408">
                  <c:v>0.17339262225504748</c:v>
                </c:pt>
                <c:pt idx="409">
                  <c:v>0.32039977180026286</c:v>
                </c:pt>
                <c:pt idx="410">
                  <c:v>0.23064561923360935</c:v>
                </c:pt>
                <c:pt idx="411">
                  <c:v>0.17195655196902745</c:v>
                </c:pt>
                <c:pt idx="412">
                  <c:v>-0.15309888029443713</c:v>
                </c:pt>
                <c:pt idx="413">
                  <c:v>0.3913490490609996</c:v>
                </c:pt>
                <c:pt idx="414">
                  <c:v>-9.4259405400422658E-2</c:v>
                </c:pt>
                <c:pt idx="415">
                  <c:v>0.16216796902226938</c:v>
                </c:pt>
                <c:pt idx="416">
                  <c:v>0.3526642836008676</c:v>
                </c:pt>
                <c:pt idx="417">
                  <c:v>-7.374120719824287E-2</c:v>
                </c:pt>
                <c:pt idx="418">
                  <c:v>8.4309551841362726E-2</c:v>
                </c:pt>
                <c:pt idx="419">
                  <c:v>0.14062642591853786</c:v>
                </c:pt>
                <c:pt idx="420">
                  <c:v>0.26716312844835705</c:v>
                </c:pt>
                <c:pt idx="421">
                  <c:v>0.1191456786509732</c:v>
                </c:pt>
                <c:pt idx="422">
                  <c:v>0.22500501105091569</c:v>
                </c:pt>
                <c:pt idx="423">
                  <c:v>6.3712641951903695E-2</c:v>
                </c:pt>
                <c:pt idx="424">
                  <c:v>0.22653469790255346</c:v>
                </c:pt>
                <c:pt idx="425">
                  <c:v>0.10254434236376674</c:v>
                </c:pt>
                <c:pt idx="426">
                  <c:v>0.34928882199574068</c:v>
                </c:pt>
                <c:pt idx="427">
                  <c:v>0.37959175521225896</c:v>
                </c:pt>
                <c:pt idx="428">
                  <c:v>0.16735710802681664</c:v>
                </c:pt>
                <c:pt idx="429">
                  <c:v>0.19179966697881851</c:v>
                </c:pt>
                <c:pt idx="430">
                  <c:v>0.37052084364829913</c:v>
                </c:pt>
                <c:pt idx="431">
                  <c:v>0.30923488295662316</c:v>
                </c:pt>
                <c:pt idx="432">
                  <c:v>1.3119124813001001E-2</c:v>
                </c:pt>
                <c:pt idx="433">
                  <c:v>4.306535175770513E-2</c:v>
                </c:pt>
                <c:pt idx="434">
                  <c:v>6.0470120624604516E-2</c:v>
                </c:pt>
                <c:pt idx="435">
                  <c:v>0.21764264696956187</c:v>
                </c:pt>
                <c:pt idx="436">
                  <c:v>0.10557493183344556</c:v>
                </c:pt>
                <c:pt idx="437">
                  <c:v>0.55348659782063681</c:v>
                </c:pt>
                <c:pt idx="438">
                  <c:v>3.0411108987696587E-2</c:v>
                </c:pt>
                <c:pt idx="439">
                  <c:v>1.549797065653696E-2</c:v>
                </c:pt>
                <c:pt idx="440">
                  <c:v>0.35179331013902648</c:v>
                </c:pt>
                <c:pt idx="441">
                  <c:v>0.13495297985780019</c:v>
                </c:pt>
                <c:pt idx="442">
                  <c:v>0.35512571071606674</c:v>
                </c:pt>
                <c:pt idx="443">
                  <c:v>0.37046977933341757</c:v>
                </c:pt>
                <c:pt idx="444">
                  <c:v>0.28179365384374877</c:v>
                </c:pt>
                <c:pt idx="445">
                  <c:v>-1.7148923442058196E-2</c:v>
                </c:pt>
                <c:pt idx="446">
                  <c:v>9.3301629150349868E-2</c:v>
                </c:pt>
                <c:pt idx="447">
                  <c:v>0.22177486055034845</c:v>
                </c:pt>
                <c:pt idx="448">
                  <c:v>0.27804343003973958</c:v>
                </c:pt>
                <c:pt idx="449">
                  <c:v>0.29336135422831378</c:v>
                </c:pt>
                <c:pt idx="450">
                  <c:v>0.14817794948895688</c:v>
                </c:pt>
                <c:pt idx="451">
                  <c:v>0.21355811489620261</c:v>
                </c:pt>
                <c:pt idx="452">
                  <c:v>0.21712336350732589</c:v>
                </c:pt>
                <c:pt idx="453">
                  <c:v>0.25086119196331219</c:v>
                </c:pt>
                <c:pt idx="454">
                  <c:v>0.24825640633785112</c:v>
                </c:pt>
                <c:pt idx="455">
                  <c:v>8.6387921698348871E-2</c:v>
                </c:pt>
                <c:pt idx="456">
                  <c:v>-1.135822322542736E-2</c:v>
                </c:pt>
                <c:pt idx="457">
                  <c:v>0.20800317231270474</c:v>
                </c:pt>
                <c:pt idx="458">
                  <c:v>0.13090442582157702</c:v>
                </c:pt>
                <c:pt idx="459">
                  <c:v>0.1669545137888071</c:v>
                </c:pt>
                <c:pt idx="460">
                  <c:v>0.10916241310885869</c:v>
                </c:pt>
                <c:pt idx="461">
                  <c:v>-5.0315504622933147E-2</c:v>
                </c:pt>
                <c:pt idx="462">
                  <c:v>-2.173573155969704E-2</c:v>
                </c:pt>
                <c:pt idx="463">
                  <c:v>0.49637298426697002</c:v>
                </c:pt>
                <c:pt idx="464">
                  <c:v>-5.952790447810305E-2</c:v>
                </c:pt>
                <c:pt idx="465">
                  <c:v>2.1386279185175622E-2</c:v>
                </c:pt>
                <c:pt idx="466">
                  <c:v>0.44516866570980645</c:v>
                </c:pt>
                <c:pt idx="467">
                  <c:v>0.19761893767302621</c:v>
                </c:pt>
                <c:pt idx="468">
                  <c:v>0.17148018661417036</c:v>
                </c:pt>
                <c:pt idx="469">
                  <c:v>0.41258079299741812</c:v>
                </c:pt>
                <c:pt idx="470">
                  <c:v>8.4110228418287011E-2</c:v>
                </c:pt>
                <c:pt idx="471">
                  <c:v>0.24333406697013113</c:v>
                </c:pt>
                <c:pt idx="472">
                  <c:v>0.2283556838035978</c:v>
                </c:pt>
                <c:pt idx="473">
                  <c:v>0.42709802835061295</c:v>
                </c:pt>
                <c:pt idx="474">
                  <c:v>0.56839904198300384</c:v>
                </c:pt>
                <c:pt idx="475">
                  <c:v>5.5879744237391643E-2</c:v>
                </c:pt>
                <c:pt idx="476">
                  <c:v>0.29031405651856257</c:v>
                </c:pt>
                <c:pt idx="477">
                  <c:v>0.29332044028325049</c:v>
                </c:pt>
                <c:pt idx="478">
                  <c:v>0.16023947542656597</c:v>
                </c:pt>
                <c:pt idx="479">
                  <c:v>0.39937436410546895</c:v>
                </c:pt>
                <c:pt idx="480">
                  <c:v>0.24812756153835483</c:v>
                </c:pt>
                <c:pt idx="481">
                  <c:v>0.17912935806086919</c:v>
                </c:pt>
                <c:pt idx="482">
                  <c:v>0.16005013693845566</c:v>
                </c:pt>
                <c:pt idx="483">
                  <c:v>0.16939672251940882</c:v>
                </c:pt>
                <c:pt idx="484">
                  <c:v>0.4127511137589619</c:v>
                </c:pt>
                <c:pt idx="485">
                  <c:v>0.23221812582578241</c:v>
                </c:pt>
                <c:pt idx="486">
                  <c:v>7.6810492230537625E-2</c:v>
                </c:pt>
                <c:pt idx="487">
                  <c:v>2.4392383308704784E-4</c:v>
                </c:pt>
                <c:pt idx="488">
                  <c:v>3.3506311233751043E-2</c:v>
                </c:pt>
                <c:pt idx="489">
                  <c:v>0.2303734767913268</c:v>
                </c:pt>
                <c:pt idx="490">
                  <c:v>0.17803536411083976</c:v>
                </c:pt>
                <c:pt idx="491">
                  <c:v>0.19661890664217538</c:v>
                </c:pt>
                <c:pt idx="492">
                  <c:v>0.42048215042959103</c:v>
                </c:pt>
                <c:pt idx="493">
                  <c:v>0.14704948123004327</c:v>
                </c:pt>
                <c:pt idx="494">
                  <c:v>0.30207831978817773</c:v>
                </c:pt>
                <c:pt idx="495">
                  <c:v>0.11612416407843358</c:v>
                </c:pt>
                <c:pt idx="496">
                  <c:v>0.15569655839218749</c:v>
                </c:pt>
                <c:pt idx="497">
                  <c:v>0.25304658512598749</c:v>
                </c:pt>
                <c:pt idx="498">
                  <c:v>0.15543979622348039</c:v>
                </c:pt>
                <c:pt idx="499">
                  <c:v>0.21811119568662535</c:v>
                </c:pt>
                <c:pt idx="500">
                  <c:v>0.19303398659247795</c:v>
                </c:pt>
                <c:pt idx="501">
                  <c:v>0.10615604572158635</c:v>
                </c:pt>
                <c:pt idx="502">
                  <c:v>2.2878589562465572E-2</c:v>
                </c:pt>
                <c:pt idx="503">
                  <c:v>-4.8258610332165941E-4</c:v>
                </c:pt>
                <c:pt idx="504">
                  <c:v>3.8123880867560182E-2</c:v>
                </c:pt>
                <c:pt idx="505">
                  <c:v>0.15635793643392046</c:v>
                </c:pt>
                <c:pt idx="506">
                  <c:v>-2.4540252406604485E-3</c:v>
                </c:pt>
                <c:pt idx="507">
                  <c:v>0.23368952848480554</c:v>
                </c:pt>
                <c:pt idx="508">
                  <c:v>0.32194083388131595</c:v>
                </c:pt>
                <c:pt idx="509">
                  <c:v>0.35018811560053115</c:v>
                </c:pt>
                <c:pt idx="510">
                  <c:v>0.4113639160638205</c:v>
                </c:pt>
                <c:pt idx="511">
                  <c:v>0.14624098664785187</c:v>
                </c:pt>
                <c:pt idx="512">
                  <c:v>0.45225939232755102</c:v>
                </c:pt>
                <c:pt idx="513">
                  <c:v>0.35476957350811428</c:v>
                </c:pt>
                <c:pt idx="514">
                  <c:v>0.1345545548212187</c:v>
                </c:pt>
                <c:pt idx="515">
                  <c:v>0.33539329885978286</c:v>
                </c:pt>
                <c:pt idx="516">
                  <c:v>0.17593529284325504</c:v>
                </c:pt>
                <c:pt idx="517">
                  <c:v>0.10392134815973404</c:v>
                </c:pt>
                <c:pt idx="518">
                  <c:v>0.16600404521777373</c:v>
                </c:pt>
                <c:pt idx="519">
                  <c:v>2.8398463000414279E-2</c:v>
                </c:pt>
                <c:pt idx="520">
                  <c:v>0.3539873132953224</c:v>
                </c:pt>
                <c:pt idx="521">
                  <c:v>0.31494786994626933</c:v>
                </c:pt>
                <c:pt idx="522">
                  <c:v>0.26235981183546397</c:v>
                </c:pt>
                <c:pt idx="523">
                  <c:v>2.5075288002648331E-2</c:v>
                </c:pt>
                <c:pt idx="524">
                  <c:v>0.42124223041143061</c:v>
                </c:pt>
                <c:pt idx="525">
                  <c:v>0.39169636337775937</c:v>
                </c:pt>
                <c:pt idx="526">
                  <c:v>0.25906125877150105</c:v>
                </c:pt>
                <c:pt idx="527">
                  <c:v>-2.3655966597875368E-2</c:v>
                </c:pt>
                <c:pt idx="528">
                  <c:v>0.30576012298304922</c:v>
                </c:pt>
                <c:pt idx="529">
                  <c:v>0.43634801027680109</c:v>
                </c:pt>
                <c:pt idx="530">
                  <c:v>0.34464805871131188</c:v>
                </c:pt>
                <c:pt idx="531">
                  <c:v>8.6758971408744973E-2</c:v>
                </c:pt>
                <c:pt idx="532">
                  <c:v>0.24812280558922914</c:v>
                </c:pt>
                <c:pt idx="533">
                  <c:v>-3.5825769331923808E-2</c:v>
                </c:pt>
                <c:pt idx="534">
                  <c:v>0.15382486275192458</c:v>
                </c:pt>
                <c:pt idx="535">
                  <c:v>-7.1426663076012337E-2</c:v>
                </c:pt>
                <c:pt idx="536">
                  <c:v>4.5900735747773209E-2</c:v>
                </c:pt>
                <c:pt idx="537">
                  <c:v>6.6315432083336012E-2</c:v>
                </c:pt>
                <c:pt idx="538">
                  <c:v>0.24332951766514574</c:v>
                </c:pt>
                <c:pt idx="539">
                  <c:v>6.1503799741467177E-2</c:v>
                </c:pt>
                <c:pt idx="540">
                  <c:v>0.13539889199302413</c:v>
                </c:pt>
                <c:pt idx="541">
                  <c:v>0.30697701022053908</c:v>
                </c:pt>
                <c:pt idx="542">
                  <c:v>0.23819202102724779</c:v>
                </c:pt>
                <c:pt idx="543">
                  <c:v>0.1756672338680855</c:v>
                </c:pt>
                <c:pt idx="544">
                  <c:v>0.20898881204448638</c:v>
                </c:pt>
                <c:pt idx="545">
                  <c:v>0.10318719240476262</c:v>
                </c:pt>
                <c:pt idx="546">
                  <c:v>0.1918268925700716</c:v>
                </c:pt>
                <c:pt idx="547">
                  <c:v>0.14463903100735867</c:v>
                </c:pt>
                <c:pt idx="548">
                  <c:v>0.3963899666198914</c:v>
                </c:pt>
                <c:pt idx="549">
                  <c:v>0.19259680484817343</c:v>
                </c:pt>
                <c:pt idx="550">
                  <c:v>0.20016593125283375</c:v>
                </c:pt>
                <c:pt idx="551">
                  <c:v>0.23620070631499182</c:v>
                </c:pt>
                <c:pt idx="552">
                  <c:v>0.36903176325895426</c:v>
                </c:pt>
                <c:pt idx="553">
                  <c:v>0.11975902236072536</c:v>
                </c:pt>
                <c:pt idx="554">
                  <c:v>0.34183884054541863</c:v>
                </c:pt>
                <c:pt idx="555">
                  <c:v>0.16234363991108847</c:v>
                </c:pt>
                <c:pt idx="556">
                  <c:v>0.20882478953763922</c:v>
                </c:pt>
                <c:pt idx="557">
                  <c:v>0.18001893462767601</c:v>
                </c:pt>
                <c:pt idx="558">
                  <c:v>0.17735611130072351</c:v>
                </c:pt>
                <c:pt idx="559">
                  <c:v>0.18600159963938998</c:v>
                </c:pt>
                <c:pt idx="560">
                  <c:v>5.1306336140485298E-2</c:v>
                </c:pt>
                <c:pt idx="561">
                  <c:v>0.27592801795899807</c:v>
                </c:pt>
                <c:pt idx="562">
                  <c:v>0.27746187572357583</c:v>
                </c:pt>
                <c:pt idx="563">
                  <c:v>0.14389502263389373</c:v>
                </c:pt>
                <c:pt idx="564">
                  <c:v>0.1186116213214946</c:v>
                </c:pt>
                <c:pt idx="565">
                  <c:v>0.29706293361083724</c:v>
                </c:pt>
                <c:pt idx="566">
                  <c:v>0.15559391344838219</c:v>
                </c:pt>
                <c:pt idx="567">
                  <c:v>0.28226734939943143</c:v>
                </c:pt>
                <c:pt idx="568">
                  <c:v>0.33825708216034073</c:v>
                </c:pt>
                <c:pt idx="569">
                  <c:v>0.1721601788130801</c:v>
                </c:pt>
                <c:pt idx="570">
                  <c:v>0.1173121823351127</c:v>
                </c:pt>
                <c:pt idx="571">
                  <c:v>0.24753428897497748</c:v>
                </c:pt>
                <c:pt idx="572">
                  <c:v>0.13018950557738268</c:v>
                </c:pt>
                <c:pt idx="573">
                  <c:v>0.10036662493631007</c:v>
                </c:pt>
                <c:pt idx="574">
                  <c:v>0.17352125451095932</c:v>
                </c:pt>
                <c:pt idx="575">
                  <c:v>0.18577864324401425</c:v>
                </c:pt>
                <c:pt idx="576">
                  <c:v>0.25873018202155351</c:v>
                </c:pt>
                <c:pt idx="577">
                  <c:v>0.22823428251707797</c:v>
                </c:pt>
                <c:pt idx="578">
                  <c:v>0.13054269517872291</c:v>
                </c:pt>
                <c:pt idx="579">
                  <c:v>0.12761650318502357</c:v>
                </c:pt>
                <c:pt idx="580">
                  <c:v>0.23904618529174501</c:v>
                </c:pt>
                <c:pt idx="581">
                  <c:v>0.26164769241484104</c:v>
                </c:pt>
                <c:pt idx="582">
                  <c:v>0.12653510675584473</c:v>
                </c:pt>
                <c:pt idx="583">
                  <c:v>2.0244167368238728E-2</c:v>
                </c:pt>
                <c:pt idx="584">
                  <c:v>0.31973295697334586</c:v>
                </c:pt>
                <c:pt idx="585">
                  <c:v>0.34101101279910767</c:v>
                </c:pt>
                <c:pt idx="586">
                  <c:v>0.3576784031314949</c:v>
                </c:pt>
                <c:pt idx="587">
                  <c:v>0.160462193885543</c:v>
                </c:pt>
                <c:pt idx="588">
                  <c:v>0.2211315631740165</c:v>
                </c:pt>
                <c:pt idx="589">
                  <c:v>0.30708584807226275</c:v>
                </c:pt>
                <c:pt idx="590">
                  <c:v>0.28770313036263545</c:v>
                </c:pt>
                <c:pt idx="591">
                  <c:v>0.2740106654174872</c:v>
                </c:pt>
                <c:pt idx="592">
                  <c:v>0.24537454763852201</c:v>
                </c:pt>
                <c:pt idx="593">
                  <c:v>0.31737640369374925</c:v>
                </c:pt>
                <c:pt idx="594">
                  <c:v>0.22606197608093484</c:v>
                </c:pt>
                <c:pt idx="595">
                  <c:v>0.24358049902001161</c:v>
                </c:pt>
                <c:pt idx="596">
                  <c:v>0.11860851737417677</c:v>
                </c:pt>
                <c:pt idx="597">
                  <c:v>0.25269425277186064</c:v>
                </c:pt>
                <c:pt idx="598">
                  <c:v>0.29657158036046838</c:v>
                </c:pt>
                <c:pt idx="599">
                  <c:v>0.34994632720997165</c:v>
                </c:pt>
                <c:pt idx="600">
                  <c:v>0.23891557723271489</c:v>
                </c:pt>
                <c:pt idx="601">
                  <c:v>0.30497948853768853</c:v>
                </c:pt>
                <c:pt idx="602">
                  <c:v>0.35967517943854427</c:v>
                </c:pt>
                <c:pt idx="603">
                  <c:v>0.27729754896527203</c:v>
                </c:pt>
                <c:pt idx="604">
                  <c:v>0.10967268633473076</c:v>
                </c:pt>
                <c:pt idx="605">
                  <c:v>0.23688412553886684</c:v>
                </c:pt>
                <c:pt idx="606">
                  <c:v>0.24668081382094173</c:v>
                </c:pt>
                <c:pt idx="607">
                  <c:v>0.35750402426188171</c:v>
                </c:pt>
                <c:pt idx="608">
                  <c:v>0.17214275808696722</c:v>
                </c:pt>
                <c:pt idx="609">
                  <c:v>0.33784214431154858</c:v>
                </c:pt>
                <c:pt idx="610">
                  <c:v>0.26990961737561409</c:v>
                </c:pt>
                <c:pt idx="611">
                  <c:v>0.32566700088894601</c:v>
                </c:pt>
                <c:pt idx="612">
                  <c:v>0.34949316149124454</c:v>
                </c:pt>
                <c:pt idx="613">
                  <c:v>0.32727726156527193</c:v>
                </c:pt>
                <c:pt idx="614">
                  <c:v>0.43242029976707719</c:v>
                </c:pt>
                <c:pt idx="615">
                  <c:v>0.26037892943504948</c:v>
                </c:pt>
                <c:pt idx="616">
                  <c:v>0.38218200968548488</c:v>
                </c:pt>
                <c:pt idx="617">
                  <c:v>0.33412700652345345</c:v>
                </c:pt>
                <c:pt idx="618">
                  <c:v>0.19753571933648292</c:v>
                </c:pt>
                <c:pt idx="619">
                  <c:v>0.33835376035465825</c:v>
                </c:pt>
                <c:pt idx="620">
                  <c:v>0.23766173563703261</c:v>
                </c:pt>
                <c:pt idx="621">
                  <c:v>0.33348622113958482</c:v>
                </c:pt>
                <c:pt idx="622">
                  <c:v>0.39412992777750167</c:v>
                </c:pt>
                <c:pt idx="623">
                  <c:v>0.27317780119239077</c:v>
                </c:pt>
                <c:pt idx="624">
                  <c:v>0.45922810573029649</c:v>
                </c:pt>
                <c:pt idx="625">
                  <c:v>0.23671190439103093</c:v>
                </c:pt>
                <c:pt idx="626">
                  <c:v>0.13161536904983248</c:v>
                </c:pt>
                <c:pt idx="627">
                  <c:v>0.36369260439447715</c:v>
                </c:pt>
                <c:pt idx="628">
                  <c:v>0.32391239479395095</c:v>
                </c:pt>
                <c:pt idx="629">
                  <c:v>0.32203100155199638</c:v>
                </c:pt>
                <c:pt idx="630">
                  <c:v>0.27506843129340347</c:v>
                </c:pt>
                <c:pt idx="631">
                  <c:v>0.25440768056543267</c:v>
                </c:pt>
                <c:pt idx="632">
                  <c:v>0.30316114397097832</c:v>
                </c:pt>
                <c:pt idx="633">
                  <c:v>0.31623996924724962</c:v>
                </c:pt>
                <c:pt idx="634">
                  <c:v>0.2618709475334014</c:v>
                </c:pt>
                <c:pt idx="635">
                  <c:v>0.31015364434000992</c:v>
                </c:pt>
                <c:pt idx="636">
                  <c:v>0.28116526317561374</c:v>
                </c:pt>
                <c:pt idx="637">
                  <c:v>0.29113276160138346</c:v>
                </c:pt>
                <c:pt idx="638">
                  <c:v>0.36310921841356725</c:v>
                </c:pt>
                <c:pt idx="639">
                  <c:v>0.27725938279212281</c:v>
                </c:pt>
                <c:pt idx="640">
                  <c:v>0.27377270636372103</c:v>
                </c:pt>
                <c:pt idx="641">
                  <c:v>0.20228022984257563</c:v>
                </c:pt>
                <c:pt idx="642">
                  <c:v>0.3471028201961196</c:v>
                </c:pt>
                <c:pt idx="643">
                  <c:v>0.2346565003613407</c:v>
                </c:pt>
                <c:pt idx="644">
                  <c:v>0.18662033886362589</c:v>
                </c:pt>
                <c:pt idx="645">
                  <c:v>0.25357929390240402</c:v>
                </c:pt>
                <c:pt idx="646">
                  <c:v>8.1511711558373598E-2</c:v>
                </c:pt>
                <c:pt idx="647">
                  <c:v>0.22477906549013471</c:v>
                </c:pt>
                <c:pt idx="648">
                  <c:v>0.25035571793595213</c:v>
                </c:pt>
                <c:pt idx="649">
                  <c:v>0.13858891639416462</c:v>
                </c:pt>
                <c:pt idx="650">
                  <c:v>0.26382635883249905</c:v>
                </c:pt>
                <c:pt idx="651">
                  <c:v>0.22567409860625665</c:v>
                </c:pt>
                <c:pt idx="652">
                  <c:v>0.22967457189016821</c:v>
                </c:pt>
                <c:pt idx="653">
                  <c:v>0.16637817490505002</c:v>
                </c:pt>
                <c:pt idx="654">
                  <c:v>0.23703816747559769</c:v>
                </c:pt>
                <c:pt idx="655">
                  <c:v>0.28135895500052766</c:v>
                </c:pt>
                <c:pt idx="656">
                  <c:v>0.1968368425442365</c:v>
                </c:pt>
                <c:pt idx="657">
                  <c:v>0.22966519279626194</c:v>
                </c:pt>
                <c:pt idx="658">
                  <c:v>0.12799434204758656</c:v>
                </c:pt>
                <c:pt idx="659">
                  <c:v>0.10921820796899334</c:v>
                </c:pt>
                <c:pt idx="660">
                  <c:v>0.1615503947249598</c:v>
                </c:pt>
                <c:pt idx="661">
                  <c:v>0.15570149935605501</c:v>
                </c:pt>
                <c:pt idx="662">
                  <c:v>0.21970486505068171</c:v>
                </c:pt>
                <c:pt idx="663">
                  <c:v>0.19439694445652772</c:v>
                </c:pt>
                <c:pt idx="664">
                  <c:v>0.19601000730737575</c:v>
                </c:pt>
                <c:pt idx="665">
                  <c:v>0.10097135215365603</c:v>
                </c:pt>
                <c:pt idx="666">
                  <c:v>0.22611610690428416</c:v>
                </c:pt>
                <c:pt idx="667">
                  <c:v>0.24439981706712555</c:v>
                </c:pt>
                <c:pt idx="668">
                  <c:v>0.15881459126591238</c:v>
                </c:pt>
                <c:pt idx="669">
                  <c:v>0.19310727516261531</c:v>
                </c:pt>
                <c:pt idx="670">
                  <c:v>0.14642398593944778</c:v>
                </c:pt>
                <c:pt idx="671">
                  <c:v>0.24032099443362118</c:v>
                </c:pt>
                <c:pt idx="672">
                  <c:v>0.3106702240086146</c:v>
                </c:pt>
                <c:pt idx="673">
                  <c:v>0.22203960516182822</c:v>
                </c:pt>
                <c:pt idx="674">
                  <c:v>0.17136869647646433</c:v>
                </c:pt>
                <c:pt idx="675">
                  <c:v>0.21427380871789742</c:v>
                </c:pt>
                <c:pt idx="676">
                  <c:v>0.22891626224761408</c:v>
                </c:pt>
                <c:pt idx="677">
                  <c:v>0.18447950393041293</c:v>
                </c:pt>
                <c:pt idx="678">
                  <c:v>0.18938314216955143</c:v>
                </c:pt>
                <c:pt idx="679">
                  <c:v>0.31948315761749546</c:v>
                </c:pt>
                <c:pt idx="680">
                  <c:v>0.19109049757772084</c:v>
                </c:pt>
                <c:pt idx="681">
                  <c:v>0.27224909339577003</c:v>
                </c:pt>
                <c:pt idx="682">
                  <c:v>0.22901289267408553</c:v>
                </c:pt>
                <c:pt idx="683">
                  <c:v>0.16491630772636304</c:v>
                </c:pt>
                <c:pt idx="684">
                  <c:v>0.23128610960780011</c:v>
                </c:pt>
                <c:pt idx="685">
                  <c:v>0.20169880605486723</c:v>
                </c:pt>
                <c:pt idx="686">
                  <c:v>0.25320033902341227</c:v>
                </c:pt>
                <c:pt idx="687">
                  <c:v>0.20204494903691489</c:v>
                </c:pt>
                <c:pt idx="688">
                  <c:v>0.29075456350110285</c:v>
                </c:pt>
                <c:pt idx="689">
                  <c:v>0.13163366124930329</c:v>
                </c:pt>
                <c:pt idx="690">
                  <c:v>0.1782522939111697</c:v>
                </c:pt>
                <c:pt idx="691">
                  <c:v>0.25437560069855442</c:v>
                </c:pt>
                <c:pt idx="692">
                  <c:v>0.28711326248370916</c:v>
                </c:pt>
                <c:pt idx="693">
                  <c:v>0.19453605069813176</c:v>
                </c:pt>
                <c:pt idx="694">
                  <c:v>0.2743154455340347</c:v>
                </c:pt>
                <c:pt idx="695">
                  <c:v>0.24032502163838287</c:v>
                </c:pt>
                <c:pt idx="696">
                  <c:v>0.28512329225672051</c:v>
                </c:pt>
                <c:pt idx="697">
                  <c:v>0.17144118055548141</c:v>
                </c:pt>
                <c:pt idx="698">
                  <c:v>0.30705208623014257</c:v>
                </c:pt>
                <c:pt idx="699">
                  <c:v>0.17256523417633621</c:v>
                </c:pt>
                <c:pt idx="700">
                  <c:v>0.32289592234564507</c:v>
                </c:pt>
                <c:pt idx="701">
                  <c:v>0.26014424896249821</c:v>
                </c:pt>
                <c:pt idx="702">
                  <c:v>0.20540840632912527</c:v>
                </c:pt>
                <c:pt idx="703">
                  <c:v>0.29695305701133123</c:v>
                </c:pt>
                <c:pt idx="704">
                  <c:v>0.2187395290210348</c:v>
                </c:pt>
                <c:pt idx="705">
                  <c:v>0.3294043203632423</c:v>
                </c:pt>
                <c:pt idx="706">
                  <c:v>0.19715284371316946</c:v>
                </c:pt>
                <c:pt idx="707">
                  <c:v>0.22303705589153219</c:v>
                </c:pt>
                <c:pt idx="708">
                  <c:v>0.22775208663562094</c:v>
                </c:pt>
                <c:pt idx="709">
                  <c:v>0.25215120789514078</c:v>
                </c:pt>
                <c:pt idx="710">
                  <c:v>0.24362036111706684</c:v>
                </c:pt>
                <c:pt idx="711">
                  <c:v>0.29953494839223171</c:v>
                </c:pt>
                <c:pt idx="712">
                  <c:v>0.2900294245319352</c:v>
                </c:pt>
                <c:pt idx="713">
                  <c:v>0.27275581985311242</c:v>
                </c:pt>
                <c:pt idx="714">
                  <c:v>0.30347665069061158</c:v>
                </c:pt>
                <c:pt idx="715">
                  <c:v>0.18322138737246921</c:v>
                </c:pt>
                <c:pt idx="716">
                  <c:v>0.21084068104513473</c:v>
                </c:pt>
                <c:pt idx="717">
                  <c:v>0.27789367718472391</c:v>
                </c:pt>
                <c:pt idx="718">
                  <c:v>0.26104866263823417</c:v>
                </c:pt>
                <c:pt idx="719">
                  <c:v>0.27070122707123462</c:v>
                </c:pt>
                <c:pt idx="720">
                  <c:v>0.30148966180409864</c:v>
                </c:pt>
                <c:pt idx="721">
                  <c:v>0.27969365162255899</c:v>
                </c:pt>
                <c:pt idx="722">
                  <c:v>0.2037903213383026</c:v>
                </c:pt>
                <c:pt idx="723">
                  <c:v>0.26642860835728827</c:v>
                </c:pt>
                <c:pt idx="724">
                  <c:v>0.19860761889357439</c:v>
                </c:pt>
                <c:pt idx="725">
                  <c:v>0.23991214252097456</c:v>
                </c:pt>
                <c:pt idx="726">
                  <c:v>0.16702895981656884</c:v>
                </c:pt>
                <c:pt idx="727">
                  <c:v>0.203750116856563</c:v>
                </c:pt>
                <c:pt idx="728">
                  <c:v>0.18476042141206644</c:v>
                </c:pt>
                <c:pt idx="729">
                  <c:v>0.2390487585914399</c:v>
                </c:pt>
                <c:pt idx="730">
                  <c:v>0.18453091807432556</c:v>
                </c:pt>
                <c:pt idx="731">
                  <c:v>0.26015688356895894</c:v>
                </c:pt>
                <c:pt idx="732">
                  <c:v>0.2258486401973149</c:v>
                </c:pt>
                <c:pt idx="733">
                  <c:v>0.18152933660871651</c:v>
                </c:pt>
                <c:pt idx="734">
                  <c:v>0.19100739042867573</c:v>
                </c:pt>
                <c:pt idx="735">
                  <c:v>0.25864927694672213</c:v>
                </c:pt>
                <c:pt idx="736">
                  <c:v>0.22972688988526882</c:v>
                </c:pt>
                <c:pt idx="737">
                  <c:v>0.16010854123026583</c:v>
                </c:pt>
                <c:pt idx="738">
                  <c:v>0.20409207081044453</c:v>
                </c:pt>
                <c:pt idx="739">
                  <c:v>0.19938218611974826</c:v>
                </c:pt>
                <c:pt idx="740">
                  <c:v>0.21910616903380783</c:v>
                </c:pt>
                <c:pt idx="741">
                  <c:v>0.21573875533523504</c:v>
                </c:pt>
                <c:pt idx="742">
                  <c:v>0.21080618871337059</c:v>
                </c:pt>
                <c:pt idx="743">
                  <c:v>0.2278231602318411</c:v>
                </c:pt>
                <c:pt idx="744">
                  <c:v>0.19421897164674615</c:v>
                </c:pt>
                <c:pt idx="745">
                  <c:v>0.26149380178274834</c:v>
                </c:pt>
                <c:pt idx="746">
                  <c:v>0.20245340235841144</c:v>
                </c:pt>
                <c:pt idx="747">
                  <c:v>0.2725345356345909</c:v>
                </c:pt>
                <c:pt idx="748">
                  <c:v>0.22043483846798759</c:v>
                </c:pt>
                <c:pt idx="749">
                  <c:v>0.17343239134557742</c:v>
                </c:pt>
                <c:pt idx="750">
                  <c:v>0.17063337750099658</c:v>
                </c:pt>
                <c:pt idx="751">
                  <c:v>0.21653614812237956</c:v>
                </c:pt>
                <c:pt idx="752">
                  <c:v>0.16437480572018812</c:v>
                </c:pt>
                <c:pt idx="753">
                  <c:v>0.24983378561120717</c:v>
                </c:pt>
                <c:pt idx="754">
                  <c:v>0.25548977632289366</c:v>
                </c:pt>
                <c:pt idx="755">
                  <c:v>0.22380693880914115</c:v>
                </c:pt>
                <c:pt idx="756">
                  <c:v>0.228963302344735</c:v>
                </c:pt>
                <c:pt idx="757">
                  <c:v>0.18975802187824609</c:v>
                </c:pt>
                <c:pt idx="758">
                  <c:v>0.20114584389603832</c:v>
                </c:pt>
                <c:pt idx="759">
                  <c:v>0.21404782250294108</c:v>
                </c:pt>
                <c:pt idx="760">
                  <c:v>0.23044681089854427</c:v>
                </c:pt>
                <c:pt idx="761">
                  <c:v>0.22884286679012794</c:v>
                </c:pt>
                <c:pt idx="762">
                  <c:v>0.23268942400535261</c:v>
                </c:pt>
                <c:pt idx="763">
                  <c:v>0.24916479858473875</c:v>
                </c:pt>
                <c:pt idx="764">
                  <c:v>0.2417399923828511</c:v>
                </c:pt>
                <c:pt idx="765">
                  <c:v>0.21310823867567094</c:v>
                </c:pt>
                <c:pt idx="766">
                  <c:v>0.24511379826175628</c:v>
                </c:pt>
                <c:pt idx="767">
                  <c:v>0.24227125595431373</c:v>
                </c:pt>
                <c:pt idx="768">
                  <c:v>0.20714288911367085</c:v>
                </c:pt>
                <c:pt idx="769">
                  <c:v>0.25528521649936547</c:v>
                </c:pt>
                <c:pt idx="770">
                  <c:v>0.17977941931504407</c:v>
                </c:pt>
                <c:pt idx="771">
                  <c:v>0.24104667668518071</c:v>
                </c:pt>
                <c:pt idx="772">
                  <c:v>0.22542486343240717</c:v>
                </c:pt>
                <c:pt idx="773">
                  <c:v>0.25013567815019461</c:v>
                </c:pt>
                <c:pt idx="774">
                  <c:v>0.24822915244492763</c:v>
                </c:pt>
                <c:pt idx="775">
                  <c:v>9.7705387869451168E-2</c:v>
                </c:pt>
                <c:pt idx="776">
                  <c:v>0.30968418008957183</c:v>
                </c:pt>
                <c:pt idx="777">
                  <c:v>0.20840082863078269</c:v>
                </c:pt>
                <c:pt idx="778">
                  <c:v>0.25049076457434272</c:v>
                </c:pt>
                <c:pt idx="779">
                  <c:v>0.2049699121895901</c:v>
                </c:pt>
                <c:pt idx="780">
                  <c:v>0.18669124971359521</c:v>
                </c:pt>
                <c:pt idx="781">
                  <c:v>0.21228642620756513</c:v>
                </c:pt>
                <c:pt idx="782">
                  <c:v>0.23670782476488245</c:v>
                </c:pt>
                <c:pt idx="783">
                  <c:v>0.30927263568339969</c:v>
                </c:pt>
                <c:pt idx="784">
                  <c:v>0.16566328236482677</c:v>
                </c:pt>
                <c:pt idx="785">
                  <c:v>0.27805747237195932</c:v>
                </c:pt>
                <c:pt idx="786">
                  <c:v>0.31112106870031542</c:v>
                </c:pt>
                <c:pt idx="787">
                  <c:v>0.23646692559965685</c:v>
                </c:pt>
                <c:pt idx="788">
                  <c:v>0.23445972066513157</c:v>
                </c:pt>
                <c:pt idx="789">
                  <c:v>0.17906439985049397</c:v>
                </c:pt>
                <c:pt idx="790">
                  <c:v>0.19995411628416587</c:v>
                </c:pt>
                <c:pt idx="791">
                  <c:v>0.28755217032722474</c:v>
                </c:pt>
                <c:pt idx="792">
                  <c:v>0.21514569918733928</c:v>
                </c:pt>
                <c:pt idx="793">
                  <c:v>0.18383922712441192</c:v>
                </c:pt>
                <c:pt idx="794">
                  <c:v>0.28957856950227451</c:v>
                </c:pt>
                <c:pt idx="795">
                  <c:v>0.20498406154349066</c:v>
                </c:pt>
                <c:pt idx="796">
                  <c:v>0.25353414892778475</c:v>
                </c:pt>
                <c:pt idx="797">
                  <c:v>0.22737180806472851</c:v>
                </c:pt>
                <c:pt idx="798">
                  <c:v>0.33420123620910164</c:v>
                </c:pt>
                <c:pt idx="799">
                  <c:v>0.20755694937224869</c:v>
                </c:pt>
                <c:pt idx="800">
                  <c:v>0.21998760214626606</c:v>
                </c:pt>
                <c:pt idx="801">
                  <c:v>0.22506199171278185</c:v>
                </c:pt>
                <c:pt idx="802">
                  <c:v>0.18442829773960176</c:v>
                </c:pt>
                <c:pt idx="803">
                  <c:v>0.22984081451981478</c:v>
                </c:pt>
                <c:pt idx="804">
                  <c:v>0.28790039348432062</c:v>
                </c:pt>
                <c:pt idx="805">
                  <c:v>0.26787361427556805</c:v>
                </c:pt>
                <c:pt idx="806">
                  <c:v>0.31104934033834347</c:v>
                </c:pt>
                <c:pt idx="807">
                  <c:v>0.26337184067013603</c:v>
                </c:pt>
                <c:pt idx="808">
                  <c:v>0.16650083254784093</c:v>
                </c:pt>
                <c:pt idx="809">
                  <c:v>0.22153551253350681</c:v>
                </c:pt>
                <c:pt idx="810">
                  <c:v>0.25637002981248991</c:v>
                </c:pt>
                <c:pt idx="811">
                  <c:v>0.25650113350217163</c:v>
                </c:pt>
                <c:pt idx="812">
                  <c:v>0.25235366062502673</c:v>
                </c:pt>
                <c:pt idx="813">
                  <c:v>0.2156366727857128</c:v>
                </c:pt>
                <c:pt idx="814">
                  <c:v>0.30521010157178413</c:v>
                </c:pt>
                <c:pt idx="815">
                  <c:v>0.25771483358913583</c:v>
                </c:pt>
                <c:pt idx="816">
                  <c:v>0.25160036858052875</c:v>
                </c:pt>
                <c:pt idx="817">
                  <c:v>0.25229190937084611</c:v>
                </c:pt>
                <c:pt idx="818">
                  <c:v>0.23786301953656924</c:v>
                </c:pt>
                <c:pt idx="819">
                  <c:v>0.23914599713725365</c:v>
                </c:pt>
                <c:pt idx="820">
                  <c:v>0.27929641086850471</c:v>
                </c:pt>
                <c:pt idx="821">
                  <c:v>0.28001407469951767</c:v>
                </c:pt>
                <c:pt idx="822">
                  <c:v>0.2608915164260488</c:v>
                </c:pt>
                <c:pt idx="823">
                  <c:v>0.20712370149221823</c:v>
                </c:pt>
                <c:pt idx="824">
                  <c:v>0.22357373075465287</c:v>
                </c:pt>
                <c:pt idx="825">
                  <c:v>0.23224959077807425</c:v>
                </c:pt>
                <c:pt idx="826">
                  <c:v>0.25153654022541827</c:v>
                </c:pt>
                <c:pt idx="827">
                  <c:v>0.24597511969724023</c:v>
                </c:pt>
                <c:pt idx="828">
                  <c:v>0.21736781032463134</c:v>
                </c:pt>
                <c:pt idx="829">
                  <c:v>0.27782963669321287</c:v>
                </c:pt>
                <c:pt idx="830">
                  <c:v>0.27595349645594902</c:v>
                </c:pt>
                <c:pt idx="831">
                  <c:v>0.20911272951528376</c:v>
                </c:pt>
                <c:pt idx="832">
                  <c:v>0.22477183801414666</c:v>
                </c:pt>
                <c:pt idx="833">
                  <c:v>0.27440356687753825</c:v>
                </c:pt>
                <c:pt idx="834">
                  <c:v>0.20156821941574207</c:v>
                </c:pt>
                <c:pt idx="835">
                  <c:v>0.23639432755817014</c:v>
                </c:pt>
                <c:pt idx="836">
                  <c:v>0.16822832176280883</c:v>
                </c:pt>
                <c:pt idx="837">
                  <c:v>0.25821252743597928</c:v>
                </c:pt>
                <c:pt idx="838">
                  <c:v>0.23777668202242785</c:v>
                </c:pt>
                <c:pt idx="839">
                  <c:v>0.288245979792219</c:v>
                </c:pt>
                <c:pt idx="840">
                  <c:v>0.21915727200251289</c:v>
                </c:pt>
                <c:pt idx="841">
                  <c:v>0.2508231312286861</c:v>
                </c:pt>
                <c:pt idx="842">
                  <c:v>0.2327337657634484</c:v>
                </c:pt>
                <c:pt idx="843">
                  <c:v>0.30705541004540277</c:v>
                </c:pt>
                <c:pt idx="844">
                  <c:v>0.3085319814163085</c:v>
                </c:pt>
                <c:pt idx="845">
                  <c:v>0.27374455287612537</c:v>
                </c:pt>
                <c:pt idx="846">
                  <c:v>0.21926182712771064</c:v>
                </c:pt>
                <c:pt idx="847">
                  <c:v>0.2395358192143893</c:v>
                </c:pt>
                <c:pt idx="848">
                  <c:v>0.21094036734924329</c:v>
                </c:pt>
                <c:pt idx="849">
                  <c:v>0.21089007088007566</c:v>
                </c:pt>
                <c:pt idx="850">
                  <c:v>0.22246413460522588</c:v>
                </c:pt>
                <c:pt idx="851">
                  <c:v>0.28037474566569531</c:v>
                </c:pt>
                <c:pt idx="852">
                  <c:v>0.28539399739802679</c:v>
                </c:pt>
                <c:pt idx="853">
                  <c:v>0.30465414124514961</c:v>
                </c:pt>
                <c:pt idx="854">
                  <c:v>0.22102972413862607</c:v>
                </c:pt>
                <c:pt idx="855">
                  <c:v>0.20900825361844305</c:v>
                </c:pt>
                <c:pt idx="856">
                  <c:v>0.2599386516021292</c:v>
                </c:pt>
                <c:pt idx="857">
                  <c:v>0.2270885020941564</c:v>
                </c:pt>
                <c:pt idx="858">
                  <c:v>0.25500054153306262</c:v>
                </c:pt>
                <c:pt idx="859">
                  <c:v>0.24914087292213474</c:v>
                </c:pt>
                <c:pt idx="860">
                  <c:v>0.27651724349969015</c:v>
                </c:pt>
                <c:pt idx="861">
                  <c:v>0.3120879151340698</c:v>
                </c:pt>
                <c:pt idx="862">
                  <c:v>0.26544808879910714</c:v>
                </c:pt>
                <c:pt idx="863">
                  <c:v>0.2374784648035331</c:v>
                </c:pt>
                <c:pt idx="864">
                  <c:v>0.29436729244969212</c:v>
                </c:pt>
                <c:pt idx="865">
                  <c:v>0.27756851992401477</c:v>
                </c:pt>
                <c:pt idx="866">
                  <c:v>0.26568303543919991</c:v>
                </c:pt>
                <c:pt idx="867">
                  <c:v>0.27917628668365757</c:v>
                </c:pt>
                <c:pt idx="868">
                  <c:v>0.2869508761442644</c:v>
                </c:pt>
                <c:pt idx="869">
                  <c:v>0.25159168708964802</c:v>
                </c:pt>
                <c:pt idx="870">
                  <c:v>0.25669672256170917</c:v>
                </c:pt>
                <c:pt idx="871">
                  <c:v>0.28148399127049462</c:v>
                </c:pt>
                <c:pt idx="872">
                  <c:v>0.23756347050363552</c:v>
                </c:pt>
                <c:pt idx="873">
                  <c:v>0.2636132148887157</c:v>
                </c:pt>
                <c:pt idx="874">
                  <c:v>0.26988134237825201</c:v>
                </c:pt>
                <c:pt idx="875">
                  <c:v>0.29781640409792082</c:v>
                </c:pt>
                <c:pt idx="876">
                  <c:v>0.24423212233761238</c:v>
                </c:pt>
                <c:pt idx="877">
                  <c:v>0.24466737746857201</c:v>
                </c:pt>
                <c:pt idx="878">
                  <c:v>0.23062822023940355</c:v>
                </c:pt>
                <c:pt idx="879">
                  <c:v>0.26813649945497603</c:v>
                </c:pt>
                <c:pt idx="880">
                  <c:v>0.26007048642816749</c:v>
                </c:pt>
                <c:pt idx="881">
                  <c:v>0.2252647315192309</c:v>
                </c:pt>
                <c:pt idx="882">
                  <c:v>0.31170382386544265</c:v>
                </c:pt>
                <c:pt idx="883">
                  <c:v>0.31578159727812655</c:v>
                </c:pt>
                <c:pt idx="884">
                  <c:v>0.2817650980226577</c:v>
                </c:pt>
                <c:pt idx="885">
                  <c:v>0.25665339550878319</c:v>
                </c:pt>
                <c:pt idx="886">
                  <c:v>0.24631148661414656</c:v>
                </c:pt>
                <c:pt idx="887">
                  <c:v>0.26363311537679229</c:v>
                </c:pt>
                <c:pt idx="888">
                  <c:v>0.28600661729638066</c:v>
                </c:pt>
                <c:pt idx="889">
                  <c:v>0.21754638111213598</c:v>
                </c:pt>
                <c:pt idx="890">
                  <c:v>0.285616532353547</c:v>
                </c:pt>
                <c:pt idx="891">
                  <c:v>0.22360047812310344</c:v>
                </c:pt>
                <c:pt idx="892">
                  <c:v>0.23428815404262249</c:v>
                </c:pt>
                <c:pt idx="893">
                  <c:v>0.27937976114497121</c:v>
                </c:pt>
                <c:pt idx="894">
                  <c:v>0.23937053727640717</c:v>
                </c:pt>
                <c:pt idx="895">
                  <c:v>0.27768429940971312</c:v>
                </c:pt>
                <c:pt idx="896">
                  <c:v>0.26548299772159395</c:v>
                </c:pt>
                <c:pt idx="897">
                  <c:v>0.33601811393712422</c:v>
                </c:pt>
                <c:pt idx="898">
                  <c:v>0.24733550581591301</c:v>
                </c:pt>
                <c:pt idx="899">
                  <c:v>0.21044057702823266</c:v>
                </c:pt>
                <c:pt idx="900">
                  <c:v>0.30370067043866517</c:v>
                </c:pt>
                <c:pt idx="901">
                  <c:v>0.21783068881585793</c:v>
                </c:pt>
                <c:pt idx="902">
                  <c:v>0.27970321206491833</c:v>
                </c:pt>
                <c:pt idx="903">
                  <c:v>0.25510235238557916</c:v>
                </c:pt>
                <c:pt idx="904">
                  <c:v>0.29299426573037957</c:v>
                </c:pt>
                <c:pt idx="905">
                  <c:v>0.29434679206318454</c:v>
                </c:pt>
                <c:pt idx="906">
                  <c:v>0.28314956172734251</c:v>
                </c:pt>
                <c:pt idx="907">
                  <c:v>0.28309204935021426</c:v>
                </c:pt>
                <c:pt idx="908">
                  <c:v>0.27739838121904709</c:v>
                </c:pt>
                <c:pt idx="909">
                  <c:v>0.20682095964750116</c:v>
                </c:pt>
                <c:pt idx="910">
                  <c:v>0.28306447715929767</c:v>
                </c:pt>
                <c:pt idx="911">
                  <c:v>0.26852900485453701</c:v>
                </c:pt>
                <c:pt idx="912">
                  <c:v>0.24166664765869636</c:v>
                </c:pt>
                <c:pt idx="913">
                  <c:v>0.28029759010803029</c:v>
                </c:pt>
                <c:pt idx="914">
                  <c:v>0.23704585148447141</c:v>
                </c:pt>
                <c:pt idx="915">
                  <c:v>0.24576569271153725</c:v>
                </c:pt>
                <c:pt idx="916">
                  <c:v>0.29799855089551019</c:v>
                </c:pt>
                <c:pt idx="917">
                  <c:v>0.20567926237326578</c:v>
                </c:pt>
                <c:pt idx="918">
                  <c:v>0.28745936161583191</c:v>
                </c:pt>
                <c:pt idx="919">
                  <c:v>0.28329354435735937</c:v>
                </c:pt>
                <c:pt idx="920">
                  <c:v>0.25198890242443517</c:v>
                </c:pt>
                <c:pt idx="921">
                  <c:v>0.25188600523067617</c:v>
                </c:pt>
                <c:pt idx="922">
                  <c:v>0.27700450678684857</c:v>
                </c:pt>
                <c:pt idx="923">
                  <c:v>0.25271791528605558</c:v>
                </c:pt>
                <c:pt idx="924">
                  <c:v>0.30798301408007878</c:v>
                </c:pt>
                <c:pt idx="925">
                  <c:v>0.33337393810986593</c:v>
                </c:pt>
                <c:pt idx="926">
                  <c:v>0.24046210670415671</c:v>
                </c:pt>
                <c:pt idx="927">
                  <c:v>0.26211898683413398</c:v>
                </c:pt>
                <c:pt idx="928">
                  <c:v>0.30965822652955616</c:v>
                </c:pt>
                <c:pt idx="929">
                  <c:v>0.28846298488400762</c:v>
                </c:pt>
                <c:pt idx="930">
                  <c:v>0.24886101332435551</c:v>
                </c:pt>
                <c:pt idx="931">
                  <c:v>0.2326328108089864</c:v>
                </c:pt>
                <c:pt idx="932">
                  <c:v>0.26419961539243247</c:v>
                </c:pt>
                <c:pt idx="933">
                  <c:v>0.25033436758116201</c:v>
                </c:pt>
                <c:pt idx="934">
                  <c:v>0.32171444262946874</c:v>
                </c:pt>
                <c:pt idx="935">
                  <c:v>0.29174686421945006</c:v>
                </c:pt>
                <c:pt idx="936">
                  <c:v>0.32869782377790868</c:v>
                </c:pt>
                <c:pt idx="937">
                  <c:v>0.31217098495902362</c:v>
                </c:pt>
                <c:pt idx="938">
                  <c:v>0.2442797187672992</c:v>
                </c:pt>
                <c:pt idx="939">
                  <c:v>0.21694866745637262</c:v>
                </c:pt>
                <c:pt idx="940">
                  <c:v>0.2545173067714348</c:v>
                </c:pt>
                <c:pt idx="941">
                  <c:v>0.25228255051444604</c:v>
                </c:pt>
                <c:pt idx="942">
                  <c:v>0.27955318323860023</c:v>
                </c:pt>
                <c:pt idx="943">
                  <c:v>0.25292120474742141</c:v>
                </c:pt>
                <c:pt idx="944">
                  <c:v>0.26452599160701906</c:v>
                </c:pt>
                <c:pt idx="945">
                  <c:v>0.32399077312405083</c:v>
                </c:pt>
                <c:pt idx="946">
                  <c:v>0.28924975998460478</c:v>
                </c:pt>
                <c:pt idx="947">
                  <c:v>0.25125787859449783</c:v>
                </c:pt>
                <c:pt idx="948">
                  <c:v>0.28644832120144681</c:v>
                </c:pt>
                <c:pt idx="949">
                  <c:v>0.30733506071717276</c:v>
                </c:pt>
                <c:pt idx="950">
                  <c:v>0.26116658275598714</c:v>
                </c:pt>
                <c:pt idx="951">
                  <c:v>0.32382389722984534</c:v>
                </c:pt>
                <c:pt idx="952">
                  <c:v>0.29254244118790773</c:v>
                </c:pt>
                <c:pt idx="953">
                  <c:v>0.29283292957823648</c:v>
                </c:pt>
                <c:pt idx="954">
                  <c:v>0.24715769526346282</c:v>
                </c:pt>
                <c:pt idx="955">
                  <c:v>0.35471418062972759</c:v>
                </c:pt>
                <c:pt idx="956">
                  <c:v>0.30231131912958809</c:v>
                </c:pt>
                <c:pt idx="957">
                  <c:v>0.28776825552766205</c:v>
                </c:pt>
                <c:pt idx="958">
                  <c:v>0.31853461789625231</c:v>
                </c:pt>
                <c:pt idx="959">
                  <c:v>0.29527780835127859</c:v>
                </c:pt>
                <c:pt idx="960">
                  <c:v>0.31129375807980963</c:v>
                </c:pt>
                <c:pt idx="961">
                  <c:v>0.30568599694297693</c:v>
                </c:pt>
                <c:pt idx="962">
                  <c:v>0.32460829261530233</c:v>
                </c:pt>
                <c:pt idx="963">
                  <c:v>0.30451786811827908</c:v>
                </c:pt>
                <c:pt idx="964">
                  <c:v>0.29104005099025831</c:v>
                </c:pt>
                <c:pt idx="965">
                  <c:v>0.23776849851324691</c:v>
                </c:pt>
                <c:pt idx="966">
                  <c:v>0.31451996506280772</c:v>
                </c:pt>
                <c:pt idx="967">
                  <c:v>0.27739711727199395</c:v>
                </c:pt>
                <c:pt idx="968">
                  <c:v>0.27664332807794062</c:v>
                </c:pt>
                <c:pt idx="969">
                  <c:v>0.33572597016559336</c:v>
                </c:pt>
                <c:pt idx="970">
                  <c:v>0.31934240743570558</c:v>
                </c:pt>
                <c:pt idx="971">
                  <c:v>0.28570403449606019</c:v>
                </c:pt>
                <c:pt idx="972">
                  <c:v>0.2706987500660083</c:v>
                </c:pt>
                <c:pt idx="973">
                  <c:v>0.28179564118829431</c:v>
                </c:pt>
                <c:pt idx="974">
                  <c:v>0.27952150394215214</c:v>
                </c:pt>
                <c:pt idx="975">
                  <c:v>0.29227795035216309</c:v>
                </c:pt>
                <c:pt idx="976">
                  <c:v>0.27996034610701054</c:v>
                </c:pt>
                <c:pt idx="977">
                  <c:v>0.29747038008497012</c:v>
                </c:pt>
                <c:pt idx="978">
                  <c:v>0.30722810590007699</c:v>
                </c:pt>
                <c:pt idx="979">
                  <c:v>0.264650820319413</c:v>
                </c:pt>
                <c:pt idx="980">
                  <c:v>0.32442983059386571</c:v>
                </c:pt>
                <c:pt idx="981">
                  <c:v>0.24278560109989286</c:v>
                </c:pt>
                <c:pt idx="982">
                  <c:v>0.27726850055029156</c:v>
                </c:pt>
                <c:pt idx="983">
                  <c:v>0.26161559035986304</c:v>
                </c:pt>
                <c:pt idx="984">
                  <c:v>0.27772642774656608</c:v>
                </c:pt>
                <c:pt idx="985">
                  <c:v>0.27744545961107558</c:v>
                </c:pt>
                <c:pt idx="986">
                  <c:v>0.27686694853583493</c:v>
                </c:pt>
                <c:pt idx="987">
                  <c:v>0.29004663521060653</c:v>
                </c:pt>
                <c:pt idx="988">
                  <c:v>0.27413099360344773</c:v>
                </c:pt>
                <c:pt idx="989">
                  <c:v>0.31061526932928152</c:v>
                </c:pt>
                <c:pt idx="990">
                  <c:v>0.25569278787760025</c:v>
                </c:pt>
                <c:pt idx="991">
                  <c:v>0.29199386125957499</c:v>
                </c:pt>
                <c:pt idx="992">
                  <c:v>0.29226033946944835</c:v>
                </c:pt>
                <c:pt idx="993">
                  <c:v>0.26008378564060392</c:v>
                </c:pt>
                <c:pt idx="994">
                  <c:v>0.30605299216661869</c:v>
                </c:pt>
                <c:pt idx="995">
                  <c:v>0.27433302809386023</c:v>
                </c:pt>
                <c:pt idx="996">
                  <c:v>0.28204126894534459</c:v>
                </c:pt>
                <c:pt idx="997">
                  <c:v>0.23820314546868032</c:v>
                </c:pt>
                <c:pt idx="998">
                  <c:v>0.28186786364856742</c:v>
                </c:pt>
                <c:pt idx="999">
                  <c:v>0.30834939805676836</c:v>
                </c:pt>
                <c:pt idx="1000">
                  <c:v>0.29244856391129981</c:v>
                </c:pt>
                <c:pt idx="1001">
                  <c:v>0.33720528815843615</c:v>
                </c:pt>
                <c:pt idx="1002">
                  <c:v>0.30440021651777305</c:v>
                </c:pt>
                <c:pt idx="1003">
                  <c:v>0.28331887166353453</c:v>
                </c:pt>
                <c:pt idx="1004">
                  <c:v>0.25360000296000001</c:v>
                </c:pt>
                <c:pt idx="1005">
                  <c:v>0.3397099979558923</c:v>
                </c:pt>
                <c:pt idx="1006">
                  <c:v>0.35054545329374964</c:v>
                </c:pt>
                <c:pt idx="1007">
                  <c:v>0.33257170848946221</c:v>
                </c:pt>
                <c:pt idx="1008">
                  <c:v>0.30289954984609041</c:v>
                </c:pt>
                <c:pt idx="1009">
                  <c:v>0.26291100643640125</c:v>
                </c:pt>
                <c:pt idx="1010">
                  <c:v>0.33639664182273321</c:v>
                </c:pt>
                <c:pt idx="1011">
                  <c:v>0.29961151814133319</c:v>
                </c:pt>
                <c:pt idx="1012">
                  <c:v>0.28293672302764744</c:v>
                </c:pt>
                <c:pt idx="1013">
                  <c:v>0.26958691342433322</c:v>
                </c:pt>
                <c:pt idx="1014">
                  <c:v>0.33477121351578443</c:v>
                </c:pt>
                <c:pt idx="1015">
                  <c:v>0.33641715344360196</c:v>
                </c:pt>
                <c:pt idx="1016">
                  <c:v>0.31490446206703598</c:v>
                </c:pt>
                <c:pt idx="1017">
                  <c:v>0.33837813513209958</c:v>
                </c:pt>
                <c:pt idx="1018">
                  <c:v>0.30733504454043448</c:v>
                </c:pt>
                <c:pt idx="1019">
                  <c:v>0.31216496375283564</c:v>
                </c:pt>
                <c:pt idx="1020">
                  <c:v>0.28053372116273867</c:v>
                </c:pt>
                <c:pt idx="1021">
                  <c:v>0.30047258686453904</c:v>
                </c:pt>
                <c:pt idx="1022">
                  <c:v>0.28922652453551273</c:v>
                </c:pt>
                <c:pt idx="1023">
                  <c:v>0.30197753146008549</c:v>
                </c:pt>
                <c:pt idx="1024">
                  <c:v>0.29015478209825413</c:v>
                </c:pt>
                <c:pt idx="1025">
                  <c:v>0.25793904238625204</c:v>
                </c:pt>
                <c:pt idx="1026">
                  <c:v>0.34293453777598754</c:v>
                </c:pt>
                <c:pt idx="1027">
                  <c:v>0.28988774815933899</c:v>
                </c:pt>
                <c:pt idx="1028">
                  <c:v>0.27293508834330843</c:v>
                </c:pt>
                <c:pt idx="1029">
                  <c:v>0.32520950805643545</c:v>
                </c:pt>
                <c:pt idx="1030">
                  <c:v>0.3020867889924862</c:v>
                </c:pt>
                <c:pt idx="1031">
                  <c:v>0.27611015597623234</c:v>
                </c:pt>
                <c:pt idx="1032">
                  <c:v>0.27824132836237847</c:v>
                </c:pt>
                <c:pt idx="1033">
                  <c:v>0.2909386858577967</c:v>
                </c:pt>
                <c:pt idx="1034">
                  <c:v>0.25351661187366153</c:v>
                </c:pt>
                <c:pt idx="1035">
                  <c:v>0.30077916016788397</c:v>
                </c:pt>
                <c:pt idx="1036">
                  <c:v>0.29408993928890953</c:v>
                </c:pt>
                <c:pt idx="1037">
                  <c:v>0.32522732813531685</c:v>
                </c:pt>
                <c:pt idx="1038">
                  <c:v>0.30918998045763096</c:v>
                </c:pt>
                <c:pt idx="1039">
                  <c:v>0.3410910987152746</c:v>
                </c:pt>
                <c:pt idx="1040">
                  <c:v>0.29630885831357456</c:v>
                </c:pt>
                <c:pt idx="1041">
                  <c:v>0.30043382607154107</c:v>
                </c:pt>
                <c:pt idx="1042">
                  <c:v>0.30574467390171078</c:v>
                </c:pt>
                <c:pt idx="1043">
                  <c:v>0.2908291082531313</c:v>
                </c:pt>
                <c:pt idx="1044">
                  <c:v>0.28188135335037384</c:v>
                </c:pt>
                <c:pt idx="1045">
                  <c:v>0.30709932710707666</c:v>
                </c:pt>
                <c:pt idx="1046">
                  <c:v>0.30374864432694032</c:v>
                </c:pt>
                <c:pt idx="1047">
                  <c:v>0.30059661227553441</c:v>
                </c:pt>
                <c:pt idx="1048">
                  <c:v>0.29996634298394259</c:v>
                </c:pt>
                <c:pt idx="1049">
                  <c:v>0.28182306854123079</c:v>
                </c:pt>
                <c:pt idx="1050">
                  <c:v>0.26922355023135569</c:v>
                </c:pt>
                <c:pt idx="1051">
                  <c:v>0.28455260494684098</c:v>
                </c:pt>
                <c:pt idx="1052">
                  <c:v>0.31162876251172933</c:v>
                </c:pt>
                <c:pt idx="1053">
                  <c:v>0.26750035069072381</c:v>
                </c:pt>
                <c:pt idx="1054">
                  <c:v>0.32257617218731899</c:v>
                </c:pt>
                <c:pt idx="1055">
                  <c:v>0.28792749037055243</c:v>
                </c:pt>
                <c:pt idx="1056">
                  <c:v>0.32585124352205541</c:v>
                </c:pt>
                <c:pt idx="1057">
                  <c:v>0.31755233472559669</c:v>
                </c:pt>
                <c:pt idx="1058">
                  <c:v>0.29149304806403897</c:v>
                </c:pt>
                <c:pt idx="1059">
                  <c:v>0.30403045513578802</c:v>
                </c:pt>
                <c:pt idx="1060">
                  <c:v>0.31497549710835576</c:v>
                </c:pt>
                <c:pt idx="1061">
                  <c:v>0.31728314106619887</c:v>
                </c:pt>
                <c:pt idx="1062">
                  <c:v>0.30528379957488994</c:v>
                </c:pt>
                <c:pt idx="1063">
                  <c:v>0.26484288497453978</c:v>
                </c:pt>
                <c:pt idx="1064">
                  <c:v>0.30673319739100624</c:v>
                </c:pt>
                <c:pt idx="1065">
                  <c:v>0.27585175538843587</c:v>
                </c:pt>
                <c:pt idx="1066">
                  <c:v>0.27611700369173925</c:v>
                </c:pt>
                <c:pt idx="1067">
                  <c:v>0.30686304608477971</c:v>
                </c:pt>
                <c:pt idx="1068">
                  <c:v>0.24674973054591304</c:v>
                </c:pt>
                <c:pt idx="1069">
                  <c:v>0.25431695552577765</c:v>
                </c:pt>
                <c:pt idx="1070">
                  <c:v>0.30818500147849598</c:v>
                </c:pt>
                <c:pt idx="1071">
                  <c:v>0.34174692097866838</c:v>
                </c:pt>
                <c:pt idx="1072">
                  <c:v>0.28509929335456002</c:v>
                </c:pt>
                <c:pt idx="1073">
                  <c:v>0.3078284298035267</c:v>
                </c:pt>
                <c:pt idx="1074">
                  <c:v>0.29358159216684643</c:v>
                </c:pt>
                <c:pt idx="1075">
                  <c:v>0.29493822067849063</c:v>
                </c:pt>
                <c:pt idx="1076">
                  <c:v>0.28802630121494405</c:v>
                </c:pt>
                <c:pt idx="1077">
                  <c:v>0.24362405151995703</c:v>
                </c:pt>
                <c:pt idx="1078">
                  <c:v>0.30609269264438388</c:v>
                </c:pt>
                <c:pt idx="1079">
                  <c:v>0.29748224897472125</c:v>
                </c:pt>
                <c:pt idx="1080">
                  <c:v>0.28745680530185996</c:v>
                </c:pt>
                <c:pt idx="1081">
                  <c:v>0.25997522501042308</c:v>
                </c:pt>
                <c:pt idx="1082">
                  <c:v>0.31200086206007194</c:v>
                </c:pt>
                <c:pt idx="1083">
                  <c:v>0.32709197372594029</c:v>
                </c:pt>
                <c:pt idx="1084">
                  <c:v>0.27146740709627498</c:v>
                </c:pt>
                <c:pt idx="1085">
                  <c:v>0.27752806771346772</c:v>
                </c:pt>
                <c:pt idx="1086">
                  <c:v>0.34016749933580376</c:v>
                </c:pt>
                <c:pt idx="1087">
                  <c:v>0.31716664259925959</c:v>
                </c:pt>
                <c:pt idx="1088">
                  <c:v>0.29301191217083311</c:v>
                </c:pt>
                <c:pt idx="1089">
                  <c:v>0.30053441775291428</c:v>
                </c:pt>
                <c:pt idx="1090">
                  <c:v>0.29373915708590781</c:v>
                </c:pt>
                <c:pt idx="1091">
                  <c:v>0.27389454304369043</c:v>
                </c:pt>
                <c:pt idx="1092">
                  <c:v>0.31910582247335484</c:v>
                </c:pt>
                <c:pt idx="1093">
                  <c:v>0.30466869632897298</c:v>
                </c:pt>
                <c:pt idx="1094">
                  <c:v>0.31409827952202279</c:v>
                </c:pt>
                <c:pt idx="1095">
                  <c:v>0.28478270305759207</c:v>
                </c:pt>
                <c:pt idx="1096">
                  <c:v>0.32937684367230458</c:v>
                </c:pt>
                <c:pt idx="1097">
                  <c:v>0.31601955169225049</c:v>
                </c:pt>
                <c:pt idx="1098">
                  <c:v>0.3251412092296177</c:v>
                </c:pt>
                <c:pt idx="1099">
                  <c:v>0.26335799247668851</c:v>
                </c:pt>
                <c:pt idx="1100">
                  <c:v>0.3360670847794881</c:v>
                </c:pt>
                <c:pt idx="1101">
                  <c:v>0.2923767447613127</c:v>
                </c:pt>
                <c:pt idx="1102">
                  <c:v>0.30993168384961273</c:v>
                </c:pt>
                <c:pt idx="1103">
                  <c:v>0.28672608590806603</c:v>
                </c:pt>
                <c:pt idx="1104">
                  <c:v>0.31071451131135208</c:v>
                </c:pt>
                <c:pt idx="1105">
                  <c:v>0.32544704036770206</c:v>
                </c:pt>
                <c:pt idx="1106">
                  <c:v>0.27143657540031924</c:v>
                </c:pt>
                <c:pt idx="1107">
                  <c:v>0.32386548001603299</c:v>
                </c:pt>
                <c:pt idx="1108">
                  <c:v>0.31295376331392322</c:v>
                </c:pt>
                <c:pt idx="1109">
                  <c:v>0.28036682290426451</c:v>
                </c:pt>
                <c:pt idx="1110">
                  <c:v>0.28124963164512318</c:v>
                </c:pt>
                <c:pt idx="1111">
                  <c:v>0.27143779683405483</c:v>
                </c:pt>
                <c:pt idx="1112">
                  <c:v>0.3270279929984018</c:v>
                </c:pt>
                <c:pt idx="1113">
                  <c:v>0.32944545457506302</c:v>
                </c:pt>
                <c:pt idx="1114">
                  <c:v>0.32950894949140763</c:v>
                </c:pt>
                <c:pt idx="1115">
                  <c:v>0.29837664733517799</c:v>
                </c:pt>
                <c:pt idx="1116">
                  <c:v>0.29124685038064607</c:v>
                </c:pt>
                <c:pt idx="1117">
                  <c:v>0.32121945801562196</c:v>
                </c:pt>
                <c:pt idx="1118">
                  <c:v>0.30925736607119703</c:v>
                </c:pt>
                <c:pt idx="1119">
                  <c:v>0.33152304053033349</c:v>
                </c:pt>
                <c:pt idx="1120">
                  <c:v>0.30501434154165136</c:v>
                </c:pt>
                <c:pt idx="1121">
                  <c:v>0.30420595316722243</c:v>
                </c:pt>
                <c:pt idx="1122">
                  <c:v>0.3109820462868137</c:v>
                </c:pt>
                <c:pt idx="1123">
                  <c:v>0.30326460359130081</c:v>
                </c:pt>
                <c:pt idx="1124">
                  <c:v>0.3001579655933741</c:v>
                </c:pt>
                <c:pt idx="1125">
                  <c:v>0.32444763199359178</c:v>
                </c:pt>
                <c:pt idx="1126">
                  <c:v>0.32386644523273311</c:v>
                </c:pt>
                <c:pt idx="1127">
                  <c:v>0.31273707294827524</c:v>
                </c:pt>
                <c:pt idx="1128">
                  <c:v>0.29832807124583166</c:v>
                </c:pt>
                <c:pt idx="1129">
                  <c:v>0.31502579344348686</c:v>
                </c:pt>
                <c:pt idx="1130">
                  <c:v>0.33795719968027049</c:v>
                </c:pt>
                <c:pt idx="1131">
                  <c:v>0.32501111448895953</c:v>
                </c:pt>
                <c:pt idx="1132">
                  <c:v>0.30183799408199352</c:v>
                </c:pt>
                <c:pt idx="1133">
                  <c:v>0.35416478261679701</c:v>
                </c:pt>
                <c:pt idx="1134">
                  <c:v>0.32767712354510792</c:v>
                </c:pt>
                <c:pt idx="1135">
                  <c:v>0.28828052730210674</c:v>
                </c:pt>
                <c:pt idx="1136">
                  <c:v>0.29226600665254904</c:v>
                </c:pt>
                <c:pt idx="1137">
                  <c:v>0.30714164117874526</c:v>
                </c:pt>
                <c:pt idx="1138">
                  <c:v>0.29739564576238492</c:v>
                </c:pt>
                <c:pt idx="1139">
                  <c:v>0.31738768911881621</c:v>
                </c:pt>
                <c:pt idx="1140">
                  <c:v>0.30067058901774496</c:v>
                </c:pt>
                <c:pt idx="1141">
                  <c:v>0.31747712341609985</c:v>
                </c:pt>
                <c:pt idx="1142">
                  <c:v>0.33004821382886695</c:v>
                </c:pt>
                <c:pt idx="1143">
                  <c:v>0.31491815440152721</c:v>
                </c:pt>
                <c:pt idx="1144">
                  <c:v>0.36434755517689144</c:v>
                </c:pt>
                <c:pt idx="1145">
                  <c:v>0.31381934623324476</c:v>
                </c:pt>
                <c:pt idx="1146">
                  <c:v>0.3198644090989704</c:v>
                </c:pt>
                <c:pt idx="1147">
                  <c:v>0.33987498064605765</c:v>
                </c:pt>
                <c:pt idx="1148">
                  <c:v>0.25990291156863188</c:v>
                </c:pt>
                <c:pt idx="1149">
                  <c:v>0.31400627689969834</c:v>
                </c:pt>
                <c:pt idx="1150">
                  <c:v>0.31509435390026208</c:v>
                </c:pt>
                <c:pt idx="1151">
                  <c:v>0.27517710312393184</c:v>
                </c:pt>
                <c:pt idx="1152">
                  <c:v>0.3280555584953207</c:v>
                </c:pt>
                <c:pt idx="1153">
                  <c:v>0.31820564427286308</c:v>
                </c:pt>
                <c:pt idx="1154">
                  <c:v>0.32581961963160577</c:v>
                </c:pt>
                <c:pt idx="1155">
                  <c:v>0.30957297789269905</c:v>
                </c:pt>
                <c:pt idx="1156">
                  <c:v>0.34286656283968309</c:v>
                </c:pt>
                <c:pt idx="1157">
                  <c:v>0.34746618431284276</c:v>
                </c:pt>
                <c:pt idx="1158">
                  <c:v>0.29869930111899584</c:v>
                </c:pt>
                <c:pt idx="1159">
                  <c:v>0.37185604852615078</c:v>
                </c:pt>
                <c:pt idx="1160">
                  <c:v>0.26832596670160275</c:v>
                </c:pt>
                <c:pt idx="1161">
                  <c:v>0.35475664154630387</c:v>
                </c:pt>
                <c:pt idx="1162">
                  <c:v>0.23907419885728945</c:v>
                </c:pt>
                <c:pt idx="1163">
                  <c:v>0.30842586172721004</c:v>
                </c:pt>
                <c:pt idx="1164">
                  <c:v>0.30173233089007184</c:v>
                </c:pt>
                <c:pt idx="1165">
                  <c:v>0.30862356259623375</c:v>
                </c:pt>
                <c:pt idx="1166">
                  <c:v>0.29100024599472546</c:v>
                </c:pt>
                <c:pt idx="1167">
                  <c:v>0.30234437759266641</c:v>
                </c:pt>
                <c:pt idx="1168">
                  <c:v>0.29980631043457012</c:v>
                </c:pt>
                <c:pt idx="1169">
                  <c:v>0.29334217214962877</c:v>
                </c:pt>
                <c:pt idx="1170">
                  <c:v>0.34916172377951532</c:v>
                </c:pt>
                <c:pt idx="1171">
                  <c:v>0.32255264353270291</c:v>
                </c:pt>
                <c:pt idx="1172">
                  <c:v>0.3236985988913626</c:v>
                </c:pt>
                <c:pt idx="1173">
                  <c:v>0.3179831144653284</c:v>
                </c:pt>
                <c:pt idx="1174">
                  <c:v>0.32890649837933722</c:v>
                </c:pt>
                <c:pt idx="1175">
                  <c:v>0.31458906776332252</c:v>
                </c:pt>
                <c:pt idx="1176">
                  <c:v>0.31278406316662705</c:v>
                </c:pt>
                <c:pt idx="1177">
                  <c:v>0.29661503729349248</c:v>
                </c:pt>
                <c:pt idx="1178">
                  <c:v>0.34198960699522624</c:v>
                </c:pt>
                <c:pt idx="1179">
                  <c:v>0.3140662217640498</c:v>
                </c:pt>
                <c:pt idx="1180">
                  <c:v>0.35186349036128212</c:v>
                </c:pt>
                <c:pt idx="1181">
                  <c:v>0.30106871871008523</c:v>
                </c:pt>
                <c:pt idx="1182">
                  <c:v>0.31004902845118781</c:v>
                </c:pt>
                <c:pt idx="1183">
                  <c:v>0.27828337930909952</c:v>
                </c:pt>
                <c:pt idx="1184">
                  <c:v>0.32026058635420934</c:v>
                </c:pt>
                <c:pt idx="1185">
                  <c:v>0.32088486722134013</c:v>
                </c:pt>
                <c:pt idx="1186">
                  <c:v>0.32928828467963128</c:v>
                </c:pt>
                <c:pt idx="1187">
                  <c:v>0.33207428939685679</c:v>
                </c:pt>
                <c:pt idx="1188">
                  <c:v>0.32367107775922416</c:v>
                </c:pt>
                <c:pt idx="1189">
                  <c:v>0.31342286966817884</c:v>
                </c:pt>
                <c:pt idx="1190">
                  <c:v>0.36189120299735994</c:v>
                </c:pt>
                <c:pt idx="1191">
                  <c:v>0.34786965931455116</c:v>
                </c:pt>
                <c:pt idx="1192">
                  <c:v>0.32782301427607585</c:v>
                </c:pt>
                <c:pt idx="1193">
                  <c:v>0.3180272727039779</c:v>
                </c:pt>
                <c:pt idx="1194">
                  <c:v>0.27030111187137673</c:v>
                </c:pt>
                <c:pt idx="1195">
                  <c:v>0.34172350923243577</c:v>
                </c:pt>
                <c:pt idx="1196">
                  <c:v>0.33983500675244949</c:v>
                </c:pt>
                <c:pt idx="1197">
                  <c:v>0.33622282008391319</c:v>
                </c:pt>
                <c:pt idx="1198">
                  <c:v>0.37557009746221343</c:v>
                </c:pt>
                <c:pt idx="1199">
                  <c:v>0.34462903238848241</c:v>
                </c:pt>
                <c:pt idx="1200">
                  <c:v>0.34100883865927523</c:v>
                </c:pt>
                <c:pt idx="1201">
                  <c:v>0.3358185226456043</c:v>
                </c:pt>
                <c:pt idx="1202">
                  <c:v>0.31114653034303691</c:v>
                </c:pt>
                <c:pt idx="1203">
                  <c:v>0.33648345155892478</c:v>
                </c:pt>
                <c:pt idx="1204">
                  <c:v>0.37089549249376857</c:v>
                </c:pt>
                <c:pt idx="1205">
                  <c:v>0.3372809595275435</c:v>
                </c:pt>
                <c:pt idx="1206">
                  <c:v>0.32605130466544341</c:v>
                </c:pt>
                <c:pt idx="1207">
                  <c:v>0.31215490745494257</c:v>
                </c:pt>
                <c:pt idx="1208">
                  <c:v>0.3530542010633741</c:v>
                </c:pt>
                <c:pt idx="1209">
                  <c:v>0.33486192685143779</c:v>
                </c:pt>
                <c:pt idx="1210">
                  <c:v>0.34039210826344718</c:v>
                </c:pt>
                <c:pt idx="1211">
                  <c:v>0.38067503151916532</c:v>
                </c:pt>
                <c:pt idx="1212">
                  <c:v>0.29206442124469861</c:v>
                </c:pt>
                <c:pt idx="1213">
                  <c:v>0.29846338462271627</c:v>
                </c:pt>
                <c:pt idx="1214">
                  <c:v>0.31690832752238973</c:v>
                </c:pt>
                <c:pt idx="1215">
                  <c:v>0.33009939189657017</c:v>
                </c:pt>
                <c:pt idx="1216">
                  <c:v>0.32107525312656343</c:v>
                </c:pt>
                <c:pt idx="1217">
                  <c:v>0.31309804779996725</c:v>
                </c:pt>
                <c:pt idx="1218">
                  <c:v>0.35159937008144265</c:v>
                </c:pt>
                <c:pt idx="1219">
                  <c:v>0.33262532582603943</c:v>
                </c:pt>
                <c:pt idx="1220">
                  <c:v>0.31649384194428631</c:v>
                </c:pt>
                <c:pt idx="1221">
                  <c:v>0.32110712137405056</c:v>
                </c:pt>
                <c:pt idx="1222">
                  <c:v>0.328609481700397</c:v>
                </c:pt>
                <c:pt idx="1223">
                  <c:v>0.34643803262647754</c:v>
                </c:pt>
                <c:pt idx="1224">
                  <c:v>0.30353130841296344</c:v>
                </c:pt>
                <c:pt idx="1225">
                  <c:v>0.33262358832421235</c:v>
                </c:pt>
                <c:pt idx="1226">
                  <c:v>0.33448111435214928</c:v>
                </c:pt>
                <c:pt idx="1227">
                  <c:v>0.35376273421963206</c:v>
                </c:pt>
                <c:pt idx="1228">
                  <c:v>0.33071367753096792</c:v>
                </c:pt>
                <c:pt idx="1229">
                  <c:v>0.33450291932584192</c:v>
                </c:pt>
                <c:pt idx="1230">
                  <c:v>0.34923864107100011</c:v>
                </c:pt>
                <c:pt idx="1231">
                  <c:v>0.3675809894556723</c:v>
                </c:pt>
                <c:pt idx="1232">
                  <c:v>0.32947574696631288</c:v>
                </c:pt>
                <c:pt idx="1233">
                  <c:v>0.35258588792328993</c:v>
                </c:pt>
                <c:pt idx="1234">
                  <c:v>0.32247173108958449</c:v>
                </c:pt>
                <c:pt idx="1235">
                  <c:v>0.32105923300865502</c:v>
                </c:pt>
                <c:pt idx="1236">
                  <c:v>0.34837632471285795</c:v>
                </c:pt>
                <c:pt idx="1237">
                  <c:v>0.41047084013442137</c:v>
                </c:pt>
                <c:pt idx="1238">
                  <c:v>0.3278055715232428</c:v>
                </c:pt>
                <c:pt idx="1239">
                  <c:v>0.3065521358277265</c:v>
                </c:pt>
                <c:pt idx="1240">
                  <c:v>0.36539158906499486</c:v>
                </c:pt>
                <c:pt idx="1241">
                  <c:v>0.3612348103382812</c:v>
                </c:pt>
                <c:pt idx="1242">
                  <c:v>0.31821562530156361</c:v>
                </c:pt>
                <c:pt idx="1243">
                  <c:v>0.3321571657777127</c:v>
                </c:pt>
                <c:pt idx="1244">
                  <c:v>0.30900756014976855</c:v>
                </c:pt>
                <c:pt idx="1245">
                  <c:v>0.31541596851148762</c:v>
                </c:pt>
                <c:pt idx="1246">
                  <c:v>0.30931297196400526</c:v>
                </c:pt>
                <c:pt idx="1247">
                  <c:v>0.32868156799575904</c:v>
                </c:pt>
                <c:pt idx="1248">
                  <c:v>0.37269992738303209</c:v>
                </c:pt>
                <c:pt idx="1249">
                  <c:v>0.34567823388466323</c:v>
                </c:pt>
                <c:pt idx="1250">
                  <c:v>0.32345921144398687</c:v>
                </c:pt>
                <c:pt idx="1251">
                  <c:v>0.33653976934156682</c:v>
                </c:pt>
                <c:pt idx="1252">
                  <c:v>0.36604430199759147</c:v>
                </c:pt>
                <c:pt idx="1253">
                  <c:v>0.34278030183810282</c:v>
                </c:pt>
                <c:pt idx="1254">
                  <c:v>0.34450475212395171</c:v>
                </c:pt>
                <c:pt idx="1255">
                  <c:v>0.39540822444542667</c:v>
                </c:pt>
                <c:pt idx="1256">
                  <c:v>0.36596150513377768</c:v>
                </c:pt>
                <c:pt idx="1257">
                  <c:v>0.3236778524992121</c:v>
                </c:pt>
                <c:pt idx="1258">
                  <c:v>0.37985600678486198</c:v>
                </c:pt>
                <c:pt idx="1259">
                  <c:v>0.35556149448458707</c:v>
                </c:pt>
                <c:pt idx="1260">
                  <c:v>0.38045993877931739</c:v>
                </c:pt>
                <c:pt idx="1261">
                  <c:v>0.35673741055101921</c:v>
                </c:pt>
                <c:pt idx="1262">
                  <c:v>0.32171525552678171</c:v>
                </c:pt>
                <c:pt idx="1263">
                  <c:v>0.36056599961657759</c:v>
                </c:pt>
                <c:pt idx="1264">
                  <c:v>0.39105638987033325</c:v>
                </c:pt>
                <c:pt idx="1265">
                  <c:v>0.34864875253005001</c:v>
                </c:pt>
                <c:pt idx="1266">
                  <c:v>0.37273959364773085</c:v>
                </c:pt>
                <c:pt idx="1267">
                  <c:v>0.32256281688750693</c:v>
                </c:pt>
                <c:pt idx="1268">
                  <c:v>0.3146242728212531</c:v>
                </c:pt>
                <c:pt idx="1269">
                  <c:v>0.34251634705990658</c:v>
                </c:pt>
                <c:pt idx="1270">
                  <c:v>0.36713337344609209</c:v>
                </c:pt>
                <c:pt idx="1271">
                  <c:v>0.33200416279750916</c:v>
                </c:pt>
                <c:pt idx="1272">
                  <c:v>0.37392765339386835</c:v>
                </c:pt>
                <c:pt idx="1273">
                  <c:v>0.40921189645839834</c:v>
                </c:pt>
                <c:pt idx="1274">
                  <c:v>0.35702734025340094</c:v>
                </c:pt>
                <c:pt idx="1275">
                  <c:v>0.41548401713493349</c:v>
                </c:pt>
                <c:pt idx="1276">
                  <c:v>0.33509271863249451</c:v>
                </c:pt>
                <c:pt idx="1277">
                  <c:v>0.36524140212907513</c:v>
                </c:pt>
                <c:pt idx="1278">
                  <c:v>0.3694714153578828</c:v>
                </c:pt>
                <c:pt idx="1279">
                  <c:v>0.3597980777991262</c:v>
                </c:pt>
                <c:pt idx="1280">
                  <c:v>0.34730047229585392</c:v>
                </c:pt>
                <c:pt idx="1281">
                  <c:v>0.37598857670143498</c:v>
                </c:pt>
                <c:pt idx="1282">
                  <c:v>0.34094016356164558</c:v>
                </c:pt>
                <c:pt idx="1283">
                  <c:v>0.35137508467359602</c:v>
                </c:pt>
                <c:pt idx="1284">
                  <c:v>0.32942119747060433</c:v>
                </c:pt>
                <c:pt idx="1285">
                  <c:v>0.379509181278253</c:v>
                </c:pt>
                <c:pt idx="1286">
                  <c:v>0.31292993018072807</c:v>
                </c:pt>
                <c:pt idx="1287">
                  <c:v>0.36881455400049229</c:v>
                </c:pt>
                <c:pt idx="1288">
                  <c:v>0.36086377632317418</c:v>
                </c:pt>
                <c:pt idx="1289">
                  <c:v>0.37247116213274101</c:v>
                </c:pt>
                <c:pt idx="1290">
                  <c:v>0.37503421348851357</c:v>
                </c:pt>
                <c:pt idx="1291">
                  <c:v>0.39986056438840806</c:v>
                </c:pt>
                <c:pt idx="1292">
                  <c:v>0.38957059482622153</c:v>
                </c:pt>
                <c:pt idx="1293">
                  <c:v>0.35530180078140566</c:v>
                </c:pt>
                <c:pt idx="1294">
                  <c:v>0.3369578591580526</c:v>
                </c:pt>
                <c:pt idx="1295">
                  <c:v>0.39821275843693804</c:v>
                </c:pt>
                <c:pt idx="1296">
                  <c:v>0.39001931463898604</c:v>
                </c:pt>
                <c:pt idx="1297">
                  <c:v>0.37268544397488235</c:v>
                </c:pt>
                <c:pt idx="1298">
                  <c:v>0.44168909952311991</c:v>
                </c:pt>
                <c:pt idx="1299">
                  <c:v>0.40123668801249307</c:v>
                </c:pt>
                <c:pt idx="1300">
                  <c:v>0.35901810282266794</c:v>
                </c:pt>
                <c:pt idx="1301">
                  <c:v>0.39125339726135838</c:v>
                </c:pt>
                <c:pt idx="1302">
                  <c:v>0.30689286431489465</c:v>
                </c:pt>
                <c:pt idx="1303">
                  <c:v>0.3560409361781266</c:v>
                </c:pt>
                <c:pt idx="1304">
                  <c:v>0.37396177928548896</c:v>
                </c:pt>
                <c:pt idx="1305">
                  <c:v>0.35731603456068295</c:v>
                </c:pt>
                <c:pt idx="1306">
                  <c:v>0.39040374427919416</c:v>
                </c:pt>
                <c:pt idx="1307">
                  <c:v>0.37096203361801861</c:v>
                </c:pt>
                <c:pt idx="1308">
                  <c:v>0.36966791680584937</c:v>
                </c:pt>
                <c:pt idx="1309">
                  <c:v>0.38166183355666228</c:v>
                </c:pt>
                <c:pt idx="1310">
                  <c:v>0.36156217599925872</c:v>
                </c:pt>
                <c:pt idx="1311">
                  <c:v>0.38453196522065242</c:v>
                </c:pt>
                <c:pt idx="1312">
                  <c:v>0.41295597840355491</c:v>
                </c:pt>
                <c:pt idx="1313">
                  <c:v>0.34849092809479937</c:v>
                </c:pt>
                <c:pt idx="1314">
                  <c:v>0.35584548137937777</c:v>
                </c:pt>
                <c:pt idx="1315">
                  <c:v>0.48092438306441754</c:v>
                </c:pt>
                <c:pt idx="1316">
                  <c:v>0.41613165779969086</c:v>
                </c:pt>
                <c:pt idx="1317">
                  <c:v>0.40917794373690836</c:v>
                </c:pt>
                <c:pt idx="1318">
                  <c:v>0.42076475593595297</c:v>
                </c:pt>
                <c:pt idx="1319">
                  <c:v>0.38216799464721374</c:v>
                </c:pt>
                <c:pt idx="1320">
                  <c:v>0.37692239690873502</c:v>
                </c:pt>
                <c:pt idx="1321">
                  <c:v>0.41154655527000988</c:v>
                </c:pt>
                <c:pt idx="1322">
                  <c:v>0.37976661090575825</c:v>
                </c:pt>
                <c:pt idx="1323">
                  <c:v>0.39889148808711244</c:v>
                </c:pt>
                <c:pt idx="1324">
                  <c:v>0.38537238928270051</c:v>
                </c:pt>
                <c:pt idx="1325">
                  <c:v>0.39878143639706748</c:v>
                </c:pt>
                <c:pt idx="1326">
                  <c:v>0.35269792253624699</c:v>
                </c:pt>
                <c:pt idx="1327">
                  <c:v>0.38820996845117828</c:v>
                </c:pt>
                <c:pt idx="1328">
                  <c:v>0.40518953779123396</c:v>
                </c:pt>
                <c:pt idx="1329">
                  <c:v>0.45712414079417579</c:v>
                </c:pt>
                <c:pt idx="1330">
                  <c:v>0.41353929016363533</c:v>
                </c:pt>
                <c:pt idx="1331">
                  <c:v>0.3744638232180999</c:v>
                </c:pt>
                <c:pt idx="1332">
                  <c:v>0.42383519002042408</c:v>
                </c:pt>
                <c:pt idx="1333">
                  <c:v>0.44752482232987056</c:v>
                </c:pt>
                <c:pt idx="1334">
                  <c:v>0.4735795907369299</c:v>
                </c:pt>
                <c:pt idx="1335">
                  <c:v>0.37466825357199707</c:v>
                </c:pt>
                <c:pt idx="1336">
                  <c:v>0.43460190519478797</c:v>
                </c:pt>
                <c:pt idx="1337">
                  <c:v>0.39401094359670635</c:v>
                </c:pt>
                <c:pt idx="1338">
                  <c:v>0.4566400619409986</c:v>
                </c:pt>
                <c:pt idx="1339">
                  <c:v>0.39907496693453043</c:v>
                </c:pt>
                <c:pt idx="1340">
                  <c:v>0.43782698746991067</c:v>
                </c:pt>
                <c:pt idx="1341">
                  <c:v>0.41588022737690727</c:v>
                </c:pt>
                <c:pt idx="1342">
                  <c:v>0.42342416756295481</c:v>
                </c:pt>
                <c:pt idx="1343">
                  <c:v>0.4004562708034054</c:v>
                </c:pt>
                <c:pt idx="1344">
                  <c:v>0.4290098560341275</c:v>
                </c:pt>
                <c:pt idx="1345">
                  <c:v>0.46884995688027825</c:v>
                </c:pt>
                <c:pt idx="1346">
                  <c:v>0.42386849249940106</c:v>
                </c:pt>
                <c:pt idx="1347">
                  <c:v>0.40370140279707906</c:v>
                </c:pt>
                <c:pt idx="1348">
                  <c:v>0.46110334584227769</c:v>
                </c:pt>
                <c:pt idx="1349">
                  <c:v>0.40175875884856954</c:v>
                </c:pt>
                <c:pt idx="1350">
                  <c:v>0.44225177892180406</c:v>
                </c:pt>
                <c:pt idx="1351">
                  <c:v>0.4059228204574169</c:v>
                </c:pt>
                <c:pt idx="1352">
                  <c:v>0.46707549605976934</c:v>
                </c:pt>
                <c:pt idx="1353">
                  <c:v>0.45525859662362239</c:v>
                </c:pt>
                <c:pt idx="1354">
                  <c:v>0.41405750658075513</c:v>
                </c:pt>
                <c:pt idx="1355">
                  <c:v>0.42621013443892936</c:v>
                </c:pt>
                <c:pt idx="1356">
                  <c:v>0.42884493959820003</c:v>
                </c:pt>
                <c:pt idx="1357">
                  <c:v>0.41518547908260345</c:v>
                </c:pt>
                <c:pt idx="1358">
                  <c:v>0.42245710977593542</c:v>
                </c:pt>
                <c:pt idx="1359">
                  <c:v>0.46652050295795339</c:v>
                </c:pt>
                <c:pt idx="1360">
                  <c:v>0.38549982390273135</c:v>
                </c:pt>
                <c:pt idx="1361">
                  <c:v>0.51780402489838961</c:v>
                </c:pt>
                <c:pt idx="1362">
                  <c:v>0.48332569332335251</c:v>
                </c:pt>
                <c:pt idx="1363">
                  <c:v>0.49559515005405541</c:v>
                </c:pt>
                <c:pt idx="1364">
                  <c:v>0.456733769433741</c:v>
                </c:pt>
                <c:pt idx="1365">
                  <c:v>0.41185790617205331</c:v>
                </c:pt>
                <c:pt idx="1366">
                  <c:v>0.4207150511792746</c:v>
                </c:pt>
                <c:pt idx="1367">
                  <c:v>0.47352601288483281</c:v>
                </c:pt>
                <c:pt idx="1368">
                  <c:v>0.4902701622960049</c:v>
                </c:pt>
                <c:pt idx="1369">
                  <c:v>0.46731966368342343</c:v>
                </c:pt>
                <c:pt idx="1370">
                  <c:v>0.42091091194463442</c:v>
                </c:pt>
                <c:pt idx="1371">
                  <c:v>0.43346620485834741</c:v>
                </c:pt>
                <c:pt idx="1372">
                  <c:v>0.44267524194543051</c:v>
                </c:pt>
                <c:pt idx="1373">
                  <c:v>0.41560511966599084</c:v>
                </c:pt>
                <c:pt idx="1374">
                  <c:v>0.48562305056551242</c:v>
                </c:pt>
                <c:pt idx="1375">
                  <c:v>0.4431562666532563</c:v>
                </c:pt>
                <c:pt idx="1376">
                  <c:v>0.45167517436134585</c:v>
                </c:pt>
                <c:pt idx="1377">
                  <c:v>0.42225214947193102</c:v>
                </c:pt>
                <c:pt idx="1378">
                  <c:v>0.39654824370507513</c:v>
                </c:pt>
                <c:pt idx="1379">
                  <c:v>0.48057624814988287</c:v>
                </c:pt>
                <c:pt idx="1380">
                  <c:v>0.47628323995660432</c:v>
                </c:pt>
                <c:pt idx="1381">
                  <c:v>0.44656234058965588</c:v>
                </c:pt>
                <c:pt idx="1382">
                  <c:v>0.40070840665340013</c:v>
                </c:pt>
                <c:pt idx="1383">
                  <c:v>0.49654536309107272</c:v>
                </c:pt>
                <c:pt idx="1384">
                  <c:v>0.49679122227960809</c:v>
                </c:pt>
                <c:pt idx="1385">
                  <c:v>0.3680446944961166</c:v>
                </c:pt>
                <c:pt idx="1386">
                  <c:v>0.41067751938601271</c:v>
                </c:pt>
                <c:pt idx="1387">
                  <c:v>0.4701151809326104</c:v>
                </c:pt>
                <c:pt idx="1388">
                  <c:v>0.42929908154608853</c:v>
                </c:pt>
                <c:pt idx="1389">
                  <c:v>0.55827258105477384</c:v>
                </c:pt>
                <c:pt idx="1390">
                  <c:v>0.4562716276285112</c:v>
                </c:pt>
                <c:pt idx="1391">
                  <c:v>0.44895598456195401</c:v>
                </c:pt>
                <c:pt idx="1392">
                  <c:v>0.51936284341662664</c:v>
                </c:pt>
                <c:pt idx="1393">
                  <c:v>0.47713262732723932</c:v>
                </c:pt>
                <c:pt idx="1394">
                  <c:v>0.44198955998039302</c:v>
                </c:pt>
                <c:pt idx="1395">
                  <c:v>0.48241448371260565</c:v>
                </c:pt>
                <c:pt idx="1396">
                  <c:v>0.42234554317453321</c:v>
                </c:pt>
                <c:pt idx="1397">
                  <c:v>0.43932901553263909</c:v>
                </c:pt>
                <c:pt idx="1398">
                  <c:v>0.44188072120552202</c:v>
                </c:pt>
                <c:pt idx="1399">
                  <c:v>0.44145562497982815</c:v>
                </c:pt>
                <c:pt idx="1400">
                  <c:v>0.48494780254418635</c:v>
                </c:pt>
                <c:pt idx="1401">
                  <c:v>0.47366553424980412</c:v>
                </c:pt>
                <c:pt idx="1402">
                  <c:v>0.3880695788417674</c:v>
                </c:pt>
                <c:pt idx="1403">
                  <c:v>0.4791493907110933</c:v>
                </c:pt>
                <c:pt idx="1404">
                  <c:v>0.49236522224242324</c:v>
                </c:pt>
                <c:pt idx="1405">
                  <c:v>0.47746724987759326</c:v>
                </c:pt>
                <c:pt idx="1406">
                  <c:v>0.4626442790476667</c:v>
                </c:pt>
                <c:pt idx="1407">
                  <c:v>0.46435948859613435</c:v>
                </c:pt>
                <c:pt idx="1408">
                  <c:v>0.4771193966162447</c:v>
                </c:pt>
                <c:pt idx="1409">
                  <c:v>0.49059888970022442</c:v>
                </c:pt>
                <c:pt idx="1410">
                  <c:v>0.43049693268088823</c:v>
                </c:pt>
                <c:pt idx="1411">
                  <c:v>0.54830408426807631</c:v>
                </c:pt>
                <c:pt idx="1412">
                  <c:v>0.42946156383916334</c:v>
                </c:pt>
                <c:pt idx="1413">
                  <c:v>0.58089219123189761</c:v>
                </c:pt>
                <c:pt idx="1414">
                  <c:v>0.41752672851929817</c:v>
                </c:pt>
                <c:pt idx="1415">
                  <c:v>0.47049804574548265</c:v>
                </c:pt>
                <c:pt idx="1416">
                  <c:v>0.49848563131841961</c:v>
                </c:pt>
                <c:pt idx="1417">
                  <c:v>0.48857462681389563</c:v>
                </c:pt>
                <c:pt idx="1418">
                  <c:v>0.54545260111254901</c:v>
                </c:pt>
                <c:pt idx="1419">
                  <c:v>0.60244343979049586</c:v>
                </c:pt>
                <c:pt idx="1420">
                  <c:v>0.38204501518000233</c:v>
                </c:pt>
                <c:pt idx="1421">
                  <c:v>0.47492097327314692</c:v>
                </c:pt>
                <c:pt idx="1422">
                  <c:v>0.45482011197256861</c:v>
                </c:pt>
                <c:pt idx="1423">
                  <c:v>0.46988360445952582</c:v>
                </c:pt>
                <c:pt idx="1424">
                  <c:v>0.52831581499545399</c:v>
                </c:pt>
                <c:pt idx="1425">
                  <c:v>0.5511359232062083</c:v>
                </c:pt>
                <c:pt idx="1426">
                  <c:v>0.5869706699975511</c:v>
                </c:pt>
                <c:pt idx="1427">
                  <c:v>0.51709371062722009</c:v>
                </c:pt>
                <c:pt idx="1428">
                  <c:v>0.4787990358302065</c:v>
                </c:pt>
                <c:pt idx="1429">
                  <c:v>0.49015489381872002</c:v>
                </c:pt>
                <c:pt idx="1430">
                  <c:v>0.44769889965231835</c:v>
                </c:pt>
                <c:pt idx="1431">
                  <c:v>0.54625206252763525</c:v>
                </c:pt>
                <c:pt idx="1432">
                  <c:v>0.57678753423609297</c:v>
                </c:pt>
                <c:pt idx="1433">
                  <c:v>0.43166965481903596</c:v>
                </c:pt>
                <c:pt idx="1434">
                  <c:v>0.5150748104591546</c:v>
                </c:pt>
                <c:pt idx="1435">
                  <c:v>0.48158408181189011</c:v>
                </c:pt>
                <c:pt idx="1436">
                  <c:v>0.50345037747968024</c:v>
                </c:pt>
                <c:pt idx="1437">
                  <c:v>0.51673793696385906</c:v>
                </c:pt>
                <c:pt idx="1438">
                  <c:v>0.56520136753143635</c:v>
                </c:pt>
                <c:pt idx="1439">
                  <c:v>0.51991693125160432</c:v>
                </c:pt>
                <c:pt idx="1440">
                  <c:v>0.53920729355918207</c:v>
                </c:pt>
                <c:pt idx="1441">
                  <c:v>0.51094698110487857</c:v>
                </c:pt>
                <c:pt idx="1442">
                  <c:v>0.55120807196206345</c:v>
                </c:pt>
                <c:pt idx="1443">
                  <c:v>0.50021910990625074</c:v>
                </c:pt>
                <c:pt idx="1444">
                  <c:v>0.66468157342708578</c:v>
                </c:pt>
                <c:pt idx="1445">
                  <c:v>0.55935805371695879</c:v>
                </c:pt>
                <c:pt idx="1446">
                  <c:v>0.49260881719061594</c:v>
                </c:pt>
                <c:pt idx="1447">
                  <c:v>0.55601645086136187</c:v>
                </c:pt>
                <c:pt idx="1448">
                  <c:v>0.60663066787420994</c:v>
                </c:pt>
                <c:pt idx="1449">
                  <c:v>0.59321698722032135</c:v>
                </c:pt>
                <c:pt idx="1450">
                  <c:v>0.52361627533230226</c:v>
                </c:pt>
                <c:pt idx="1451">
                  <c:v>0.55624983790114746</c:v>
                </c:pt>
                <c:pt idx="1452">
                  <c:v>0.54863790311717164</c:v>
                </c:pt>
                <c:pt idx="1453">
                  <c:v>0.48414817006735489</c:v>
                </c:pt>
                <c:pt idx="1454">
                  <c:v>0.48640103685768332</c:v>
                </c:pt>
                <c:pt idx="1455">
                  <c:v>0.52469376498001608</c:v>
                </c:pt>
                <c:pt idx="1456">
                  <c:v>0.60220193464390015</c:v>
                </c:pt>
                <c:pt idx="1457">
                  <c:v>0.59728619006633232</c:v>
                </c:pt>
                <c:pt idx="1458">
                  <c:v>0.5616939867545615</c:v>
                </c:pt>
                <c:pt idx="1459">
                  <c:v>0.45430380049247515</c:v>
                </c:pt>
                <c:pt idx="1460">
                  <c:v>0.59103349631668201</c:v>
                </c:pt>
                <c:pt idx="1461">
                  <c:v>0.53925017730496561</c:v>
                </c:pt>
                <c:pt idx="1462">
                  <c:v>0.4618903183116157</c:v>
                </c:pt>
                <c:pt idx="1463">
                  <c:v>0.4937093488336089</c:v>
                </c:pt>
                <c:pt idx="1464">
                  <c:v>0.5677824035601271</c:v>
                </c:pt>
                <c:pt idx="1465">
                  <c:v>0.48810234623511328</c:v>
                </c:pt>
                <c:pt idx="1466">
                  <c:v>0.53024611122907683</c:v>
                </c:pt>
                <c:pt idx="1467">
                  <c:v>0.44538846230628421</c:v>
                </c:pt>
                <c:pt idx="1468">
                  <c:v>0.57256885906263588</c:v>
                </c:pt>
                <c:pt idx="1469">
                  <c:v>0.4608919334085313</c:v>
                </c:pt>
                <c:pt idx="1470">
                  <c:v>0.63332042129068578</c:v>
                </c:pt>
                <c:pt idx="1471">
                  <c:v>0.55135273762842074</c:v>
                </c:pt>
                <c:pt idx="1472">
                  <c:v>0.69120028070823203</c:v>
                </c:pt>
                <c:pt idx="1473">
                  <c:v>0.59238950098381116</c:v>
                </c:pt>
                <c:pt idx="1474">
                  <c:v>0.61584190112964143</c:v>
                </c:pt>
                <c:pt idx="1475">
                  <c:v>0.53751078379133077</c:v>
                </c:pt>
                <c:pt idx="1476">
                  <c:v>0.68828323411615355</c:v>
                </c:pt>
                <c:pt idx="1477">
                  <c:v>0.67032900460324196</c:v>
                </c:pt>
                <c:pt idx="1478">
                  <c:v>0.62553360642482969</c:v>
                </c:pt>
                <c:pt idx="1479">
                  <c:v>0.71287090397416586</c:v>
                </c:pt>
                <c:pt idx="1480">
                  <c:v>0.55434305509872961</c:v>
                </c:pt>
                <c:pt idx="1481">
                  <c:v>0.46391554833340676</c:v>
                </c:pt>
                <c:pt idx="1482">
                  <c:v>0.2754339849310109</c:v>
                </c:pt>
                <c:pt idx="1483">
                  <c:v>0.59768243064559079</c:v>
                </c:pt>
                <c:pt idx="1484">
                  <c:v>0.70656706761876897</c:v>
                </c:pt>
                <c:pt idx="1485">
                  <c:v>0.6028656343810348</c:v>
                </c:pt>
                <c:pt idx="1486">
                  <c:v>0.59309732533137804</c:v>
                </c:pt>
                <c:pt idx="1487">
                  <c:v>0.26816131360221318</c:v>
                </c:pt>
                <c:pt idx="1488">
                  <c:v>0.43532258548336089</c:v>
                </c:pt>
                <c:pt idx="1489">
                  <c:v>0.6257811567931798</c:v>
                </c:pt>
                <c:pt idx="1490">
                  <c:v>0.55897893919781227</c:v>
                </c:pt>
                <c:pt idx="1491">
                  <c:v>0.68343271290070973</c:v>
                </c:pt>
                <c:pt idx="1492">
                  <c:v>0.55822036999857139</c:v>
                </c:pt>
                <c:pt idx="1493">
                  <c:v>0.49488720603121222</c:v>
                </c:pt>
                <c:pt idx="1494">
                  <c:v>0.50121174796873402</c:v>
                </c:pt>
                <c:pt idx="1495">
                  <c:v>0.59424784225548122</c:v>
                </c:pt>
                <c:pt idx="1496">
                  <c:v>0.47981416321482129</c:v>
                </c:pt>
                <c:pt idx="1497">
                  <c:v>0.27695658827125114</c:v>
                </c:pt>
                <c:pt idx="1498">
                  <c:v>0.52900808081558137</c:v>
                </c:pt>
                <c:pt idx="1499">
                  <c:v>0.46789953337743101</c:v>
                </c:pt>
                <c:pt idx="1500">
                  <c:v>0.34311487418857201</c:v>
                </c:pt>
                <c:pt idx="1501">
                  <c:v>0.66228050600628574</c:v>
                </c:pt>
                <c:pt idx="1502">
                  <c:v>0.51164529322336505</c:v>
                </c:pt>
                <c:pt idx="1503">
                  <c:v>0.67956384094898536</c:v>
                </c:pt>
                <c:pt idx="1504">
                  <c:v>0.62878755804819675</c:v>
                </c:pt>
                <c:pt idx="1505">
                  <c:v>0.44585670198192739</c:v>
                </c:pt>
                <c:pt idx="1506">
                  <c:v>0.74490053175745041</c:v>
                </c:pt>
                <c:pt idx="1507">
                  <c:v>0.87763527388014717</c:v>
                </c:pt>
                <c:pt idx="1508">
                  <c:v>0.52231331261721203</c:v>
                </c:pt>
                <c:pt idx="1509">
                  <c:v>0.56258776499969698</c:v>
                </c:pt>
                <c:pt idx="1510">
                  <c:v>0.46038835545311846</c:v>
                </c:pt>
                <c:pt idx="1511">
                  <c:v>0.67384579765097619</c:v>
                </c:pt>
                <c:pt idx="1512">
                  <c:v>0.77899488072577749</c:v>
                </c:pt>
                <c:pt idx="1513">
                  <c:v>0.4666384397465892</c:v>
                </c:pt>
                <c:pt idx="1514">
                  <c:v>0.56225797144646228</c:v>
                </c:pt>
                <c:pt idx="1515">
                  <c:v>0.43071776903750031</c:v>
                </c:pt>
                <c:pt idx="1516">
                  <c:v>0.59348639464739095</c:v>
                </c:pt>
                <c:pt idx="1517">
                  <c:v>0.54643995942776968</c:v>
                </c:pt>
                <c:pt idx="1518">
                  <c:v>0.55447374989322096</c:v>
                </c:pt>
                <c:pt idx="1519">
                  <c:v>0.55161875462721699</c:v>
                </c:pt>
                <c:pt idx="1520">
                  <c:v>0.33554815634044194</c:v>
                </c:pt>
                <c:pt idx="1521">
                  <c:v>0.56828511245375035</c:v>
                </c:pt>
                <c:pt idx="1522">
                  <c:v>0.48899052847792901</c:v>
                </c:pt>
                <c:pt idx="1523">
                  <c:v>0.38869499394813695</c:v>
                </c:pt>
                <c:pt idx="1524">
                  <c:v>0.92274565517221685</c:v>
                </c:pt>
                <c:pt idx="1525">
                  <c:v>0.50962903365849699</c:v>
                </c:pt>
                <c:pt idx="1526">
                  <c:v>0.78933106887791349</c:v>
                </c:pt>
                <c:pt idx="1527">
                  <c:v>0.37807659450054937</c:v>
                </c:pt>
                <c:pt idx="1528">
                  <c:v>0.554925204782165</c:v>
                </c:pt>
                <c:pt idx="1529">
                  <c:v>0.61896752662099752</c:v>
                </c:pt>
                <c:pt idx="1530">
                  <c:v>0.31599908162464541</c:v>
                </c:pt>
                <c:pt idx="1531">
                  <c:v>0.9713776256715303</c:v>
                </c:pt>
                <c:pt idx="1532">
                  <c:v>0.5328764896884145</c:v>
                </c:pt>
                <c:pt idx="1533">
                  <c:v>0.70315182578811886</c:v>
                </c:pt>
                <c:pt idx="1534">
                  <c:v>0.5931835053505059</c:v>
                </c:pt>
                <c:pt idx="1535">
                  <c:v>0.7661320010750079</c:v>
                </c:pt>
                <c:pt idx="1536">
                  <c:v>0.60751723252537559</c:v>
                </c:pt>
                <c:pt idx="1537">
                  <c:v>0.44287268901571036</c:v>
                </c:pt>
                <c:pt idx="1538">
                  <c:v>1.022263969553153</c:v>
                </c:pt>
                <c:pt idx="1539">
                  <c:v>0.42044768256764281</c:v>
                </c:pt>
                <c:pt idx="1540">
                  <c:v>0.37962443827642112</c:v>
                </c:pt>
                <c:pt idx="1541">
                  <c:v>0.39011317466942275</c:v>
                </c:pt>
                <c:pt idx="1542">
                  <c:v>0.65018769376652208</c:v>
                </c:pt>
                <c:pt idx="1543">
                  <c:v>0.44311552180888597</c:v>
                </c:pt>
                <c:pt idx="1544">
                  <c:v>0.36422475473666882</c:v>
                </c:pt>
                <c:pt idx="1545">
                  <c:v>0.4659355882713766</c:v>
                </c:pt>
                <c:pt idx="1546">
                  <c:v>0.73215386403648097</c:v>
                </c:pt>
                <c:pt idx="1547">
                  <c:v>0.56481719053402279</c:v>
                </c:pt>
                <c:pt idx="1548">
                  <c:v>0.81652246425630848</c:v>
                </c:pt>
                <c:pt idx="1549">
                  <c:v>0.84220046021161277</c:v>
                </c:pt>
                <c:pt idx="1550">
                  <c:v>0.19488648485623522</c:v>
                </c:pt>
                <c:pt idx="1551">
                  <c:v>0.60776827082875196</c:v>
                </c:pt>
                <c:pt idx="1552">
                  <c:v>0.94434406178721875</c:v>
                </c:pt>
                <c:pt idx="1553">
                  <c:v>0.65048211947343759</c:v>
                </c:pt>
                <c:pt idx="1554">
                  <c:v>0.80942548056924879</c:v>
                </c:pt>
                <c:pt idx="1555">
                  <c:v>0.75814422614200649</c:v>
                </c:pt>
                <c:pt idx="1556">
                  <c:v>0.42912472699208659</c:v>
                </c:pt>
                <c:pt idx="1557">
                  <c:v>0.44098767103293574</c:v>
                </c:pt>
                <c:pt idx="1558">
                  <c:v>0.69823116722788525</c:v>
                </c:pt>
                <c:pt idx="1559">
                  <c:v>0.91718692201408314</c:v>
                </c:pt>
                <c:pt idx="1560">
                  <c:v>0.71479148128615588</c:v>
                </c:pt>
                <c:pt idx="1561">
                  <c:v>0.37701331400014659</c:v>
                </c:pt>
                <c:pt idx="1562">
                  <c:v>0.96269284326086868</c:v>
                </c:pt>
                <c:pt idx="1563">
                  <c:v>0.51933887327083539</c:v>
                </c:pt>
                <c:pt idx="1564">
                  <c:v>0.63425576180836507</c:v>
                </c:pt>
                <c:pt idx="1565">
                  <c:v>0.48861908632686002</c:v>
                </c:pt>
                <c:pt idx="1566">
                  <c:v>0.68430058474820332</c:v>
                </c:pt>
                <c:pt idx="1567">
                  <c:v>0.45827202557327418</c:v>
                </c:pt>
                <c:pt idx="1568">
                  <c:v>0.58605242304470639</c:v>
                </c:pt>
                <c:pt idx="1569">
                  <c:v>0.80516807813537683</c:v>
                </c:pt>
                <c:pt idx="1570">
                  <c:v>0.47781666435557635</c:v>
                </c:pt>
                <c:pt idx="1571">
                  <c:v>0.95637258867517194</c:v>
                </c:pt>
                <c:pt idx="1572">
                  <c:v>1.054274596249825</c:v>
                </c:pt>
                <c:pt idx="1573">
                  <c:v>0.56346361633852127</c:v>
                </c:pt>
                <c:pt idx="1574">
                  <c:v>0.57456046034580044</c:v>
                </c:pt>
                <c:pt idx="1575">
                  <c:v>0.73912118149890338</c:v>
                </c:pt>
                <c:pt idx="1576">
                  <c:v>0.72955230469845844</c:v>
                </c:pt>
                <c:pt idx="1577">
                  <c:v>0.55944134648038712</c:v>
                </c:pt>
                <c:pt idx="1578">
                  <c:v>0.7921654099112021</c:v>
                </c:pt>
                <c:pt idx="1579">
                  <c:v>0.84524437867007185</c:v>
                </c:pt>
                <c:pt idx="1580">
                  <c:v>0.52213952850252709</c:v>
                </c:pt>
                <c:pt idx="1581">
                  <c:v>0.23560910329515619</c:v>
                </c:pt>
                <c:pt idx="1582">
                  <c:v>0.6766931439235857</c:v>
                </c:pt>
                <c:pt idx="1583">
                  <c:v>0.76128781647102872</c:v>
                </c:pt>
                <c:pt idx="1584">
                  <c:v>0.25409664860585224</c:v>
                </c:pt>
                <c:pt idx="1585">
                  <c:v>0.51748092459613737</c:v>
                </c:pt>
                <c:pt idx="1586">
                  <c:v>0.47151940558674732</c:v>
                </c:pt>
                <c:pt idx="1587">
                  <c:v>0.38371276280179317</c:v>
                </c:pt>
                <c:pt idx="1588">
                  <c:v>0.67140944071028452</c:v>
                </c:pt>
                <c:pt idx="1589">
                  <c:v>0.53805752311901323</c:v>
                </c:pt>
                <c:pt idx="1590">
                  <c:v>1.058952909985625</c:v>
                </c:pt>
                <c:pt idx="1591">
                  <c:v>0.82040751535300604</c:v>
                </c:pt>
                <c:pt idx="1592">
                  <c:v>0.26668003226081505</c:v>
                </c:pt>
                <c:pt idx="1593">
                  <c:v>0.49003293492055966</c:v>
                </c:pt>
                <c:pt idx="1594">
                  <c:v>0.23853674054700463</c:v>
                </c:pt>
                <c:pt idx="1595">
                  <c:v>0.37611951069152944</c:v>
                </c:pt>
                <c:pt idx="1596">
                  <c:v>-0.22398809966988137</c:v>
                </c:pt>
                <c:pt idx="1597">
                  <c:v>0.97913599884985392</c:v>
                </c:pt>
                <c:pt idx="1598">
                  <c:v>0.84723879922689405</c:v>
                </c:pt>
                <c:pt idx="1599">
                  <c:v>1.1946972900553823</c:v>
                </c:pt>
                <c:pt idx="1600">
                  <c:v>1.072211347095039</c:v>
                </c:pt>
                <c:pt idx="1601">
                  <c:v>0.3472745428141632</c:v>
                </c:pt>
                <c:pt idx="1602">
                  <c:v>0.45364739595337022</c:v>
                </c:pt>
                <c:pt idx="1603">
                  <c:v>-3.8637721748122481E-2</c:v>
                </c:pt>
                <c:pt idx="1604">
                  <c:v>0.84397268985591845</c:v>
                </c:pt>
                <c:pt idx="1605">
                  <c:v>0.62938922190590518</c:v>
                </c:pt>
                <c:pt idx="1606">
                  <c:v>0.66088911920542692</c:v>
                </c:pt>
                <c:pt idx="1607">
                  <c:v>0.47943396064949018</c:v>
                </c:pt>
                <c:pt idx="1608">
                  <c:v>0.15694380591167004</c:v>
                </c:pt>
                <c:pt idx="1609">
                  <c:v>0.51754674982416993</c:v>
                </c:pt>
                <c:pt idx="1610">
                  <c:v>0.11504830959174771</c:v>
                </c:pt>
                <c:pt idx="1611">
                  <c:v>0.60282944097319602</c:v>
                </c:pt>
                <c:pt idx="1612">
                  <c:v>0.62328392004088373</c:v>
                </c:pt>
                <c:pt idx="1613">
                  <c:v>0.2416628156164165</c:v>
                </c:pt>
                <c:pt idx="1614">
                  <c:v>-2.8057668070874163E-3</c:v>
                </c:pt>
                <c:pt idx="1615">
                  <c:v>0.36654507127058045</c:v>
                </c:pt>
                <c:pt idx="1616">
                  <c:v>0.6404667014823584</c:v>
                </c:pt>
                <c:pt idx="1617">
                  <c:v>-1.6053992573265459E-2</c:v>
                </c:pt>
                <c:pt idx="1618">
                  <c:v>0.49182321855478661</c:v>
                </c:pt>
                <c:pt idx="1619">
                  <c:v>0.64495483744504967</c:v>
                </c:pt>
                <c:pt idx="1620">
                  <c:v>0.42725234438545956</c:v>
                </c:pt>
                <c:pt idx="1621">
                  <c:v>0.19026863051783516</c:v>
                </c:pt>
                <c:pt idx="1622">
                  <c:v>0.75395773922658715</c:v>
                </c:pt>
                <c:pt idx="1623">
                  <c:v>1.1398990576581602</c:v>
                </c:pt>
                <c:pt idx="1624">
                  <c:v>1.3729345862493441</c:v>
                </c:pt>
                <c:pt idx="1625">
                  <c:v>1.0133181838060501</c:v>
                </c:pt>
                <c:pt idx="1626">
                  <c:v>0.53682344660871506</c:v>
                </c:pt>
                <c:pt idx="1627">
                  <c:v>5.2637194663860069E-2</c:v>
                </c:pt>
                <c:pt idx="1628">
                  <c:v>1.0041319291194588</c:v>
                </c:pt>
                <c:pt idx="1629">
                  <c:v>0.62500024063187454</c:v>
                </c:pt>
                <c:pt idx="1630">
                  <c:v>2.1297629524812858</c:v>
                </c:pt>
                <c:pt idx="1631">
                  <c:v>0.21017072846651194</c:v>
                </c:pt>
                <c:pt idx="1632">
                  <c:v>0.71089312274386018</c:v>
                </c:pt>
                <c:pt idx="1633">
                  <c:v>0.74720007741415295</c:v>
                </c:pt>
                <c:pt idx="1634">
                  <c:v>1.1241690709293748</c:v>
                </c:pt>
                <c:pt idx="1635">
                  <c:v>-0.12656286933885535</c:v>
                </c:pt>
                <c:pt idx="1636">
                  <c:v>0.31717899841118175</c:v>
                </c:pt>
                <c:pt idx="1637">
                  <c:v>0.59758419844289656</c:v>
                </c:pt>
                <c:pt idx="1638">
                  <c:v>0.5344788655491578</c:v>
                </c:pt>
                <c:pt idx="1639">
                  <c:v>1.6535576559429266</c:v>
                </c:pt>
                <c:pt idx="1640">
                  <c:v>0.95428482079797539</c:v>
                </c:pt>
                <c:pt idx="1641">
                  <c:v>1.6498029636361782</c:v>
                </c:pt>
                <c:pt idx="1642">
                  <c:v>0.83399395936634579</c:v>
                </c:pt>
                <c:pt idx="1643">
                  <c:v>0.54726934539818195</c:v>
                </c:pt>
                <c:pt idx="1644">
                  <c:v>0.43182578159107887</c:v>
                </c:pt>
                <c:pt idx="1645">
                  <c:v>0.4006139137168741</c:v>
                </c:pt>
                <c:pt idx="1646">
                  <c:v>0.68087569977719464</c:v>
                </c:pt>
                <c:pt idx="1647">
                  <c:v>-0.47493516623475479</c:v>
                </c:pt>
                <c:pt idx="1648">
                  <c:v>0.88345263317455336</c:v>
                </c:pt>
                <c:pt idx="1649">
                  <c:v>0.17006111806348159</c:v>
                </c:pt>
                <c:pt idx="1650">
                  <c:v>0.47612240189300187</c:v>
                </c:pt>
                <c:pt idx="1651">
                  <c:v>0.7974326256822446</c:v>
                </c:pt>
                <c:pt idx="1652">
                  <c:v>1.168482357533337</c:v>
                </c:pt>
                <c:pt idx="1653">
                  <c:v>0.97642266620233464</c:v>
                </c:pt>
                <c:pt idx="1654">
                  <c:v>-0.31224583510336806</c:v>
                </c:pt>
                <c:pt idx="1655">
                  <c:v>1.0583178608080883</c:v>
                </c:pt>
                <c:pt idx="1656">
                  <c:v>0.97251317126341963</c:v>
                </c:pt>
                <c:pt idx="1657">
                  <c:v>0.56615295644833585</c:v>
                </c:pt>
                <c:pt idx="1658">
                  <c:v>1.2172797014309105</c:v>
                </c:pt>
                <c:pt idx="1659">
                  <c:v>1.4699483301322229</c:v>
                </c:pt>
                <c:pt idx="1660">
                  <c:v>-0.28071253095249121</c:v>
                </c:pt>
                <c:pt idx="1661">
                  <c:v>0.85518349631687596</c:v>
                </c:pt>
                <c:pt idx="1662">
                  <c:v>1.8915119993360439</c:v>
                </c:pt>
                <c:pt idx="1663">
                  <c:v>1.3931033877731588E-2</c:v>
                </c:pt>
                <c:pt idx="1664">
                  <c:v>0.60157691369883126</c:v>
                </c:pt>
                <c:pt idx="1665">
                  <c:v>0.9140604662861509</c:v>
                </c:pt>
                <c:pt idx="1666">
                  <c:v>0.20238524949175207</c:v>
                </c:pt>
                <c:pt idx="1667">
                  <c:v>-2.7834646307946707E-2</c:v>
                </c:pt>
                <c:pt idx="1668">
                  <c:v>1.7047472350225343</c:v>
                </c:pt>
                <c:pt idx="1669">
                  <c:v>-8.8240511816564532E-2</c:v>
                </c:pt>
                <c:pt idx="1670">
                  <c:v>0.91993641661012782</c:v>
                </c:pt>
                <c:pt idx="1671">
                  <c:v>0.59228415342787688</c:v>
                </c:pt>
                <c:pt idx="1672">
                  <c:v>0.77006203386826944</c:v>
                </c:pt>
                <c:pt idx="1673">
                  <c:v>0.73932674576928459</c:v>
                </c:pt>
                <c:pt idx="1674">
                  <c:v>-0.63525524956085744</c:v>
                </c:pt>
                <c:pt idx="1675">
                  <c:v>1.4999121012750534</c:v>
                </c:pt>
                <c:pt idx="1676">
                  <c:v>2.1499821779766153E-2</c:v>
                </c:pt>
                <c:pt idx="1677">
                  <c:v>1.3271281768229377</c:v>
                </c:pt>
                <c:pt idx="1678">
                  <c:v>1.5967033731575018</c:v>
                </c:pt>
                <c:pt idx="1679">
                  <c:v>0.15328862025804629</c:v>
                </c:pt>
                <c:pt idx="1680">
                  <c:v>0.28028406909857373</c:v>
                </c:pt>
                <c:pt idx="1681">
                  <c:v>4.4317167277123772</c:v>
                </c:pt>
                <c:pt idx="1682">
                  <c:v>0.99502890002757549</c:v>
                </c:pt>
                <c:pt idx="1683">
                  <c:v>-0.16444638592171892</c:v>
                </c:pt>
                <c:pt idx="1684">
                  <c:v>0.26458858668886476</c:v>
                </c:pt>
                <c:pt idx="1685">
                  <c:v>1.6682051148429631</c:v>
                </c:pt>
                <c:pt idx="1686">
                  <c:v>0.44349022924429893</c:v>
                </c:pt>
                <c:pt idx="1687">
                  <c:v>0.86696331013419248</c:v>
                </c:pt>
                <c:pt idx="1688">
                  <c:v>0.30910343937003026</c:v>
                </c:pt>
                <c:pt idx="1689">
                  <c:v>-0.81051116969846526</c:v>
                </c:pt>
                <c:pt idx="1690">
                  <c:v>0.55177067507367161</c:v>
                </c:pt>
                <c:pt idx="1691">
                  <c:v>0.69744414362520513</c:v>
                </c:pt>
                <c:pt idx="1692">
                  <c:v>0.50950687344169865</c:v>
                </c:pt>
                <c:pt idx="1693">
                  <c:v>1.0916218872749242</c:v>
                </c:pt>
                <c:pt idx="1694">
                  <c:v>0.98090519663687203</c:v>
                </c:pt>
                <c:pt idx="1695">
                  <c:v>-1.0688465383501775</c:v>
                </c:pt>
                <c:pt idx="1696">
                  <c:v>1.1342057289145151</c:v>
                </c:pt>
                <c:pt idx="1697">
                  <c:v>-1.4146815464243665</c:v>
                </c:pt>
                <c:pt idx="1698">
                  <c:v>2.235347322418463</c:v>
                </c:pt>
                <c:pt idx="1699">
                  <c:v>0.64776580226055658</c:v>
                </c:pt>
                <c:pt idx="1700">
                  <c:v>0.85477781095235394</c:v>
                </c:pt>
                <c:pt idx="1701">
                  <c:v>-0.78702062220507829</c:v>
                </c:pt>
                <c:pt idx="1702">
                  <c:v>9.7129692253052818E-2</c:v>
                </c:pt>
                <c:pt idx="1703">
                  <c:v>1.1981325187936871</c:v>
                </c:pt>
                <c:pt idx="1704">
                  <c:v>-0.35252739528596472</c:v>
                </c:pt>
                <c:pt idx="1705">
                  <c:v>-0.90274169649733449</c:v>
                </c:pt>
                <c:pt idx="1706">
                  <c:v>1.6268240638553066</c:v>
                </c:pt>
                <c:pt idx="1707">
                  <c:v>-0.46858606450490142</c:v>
                </c:pt>
                <c:pt idx="1708">
                  <c:v>2.7136773062599624</c:v>
                </c:pt>
                <c:pt idx="1709">
                  <c:v>0.46311253966177035</c:v>
                </c:pt>
                <c:pt idx="1710">
                  <c:v>2.0200380622687978E-2</c:v>
                </c:pt>
                <c:pt idx="1711">
                  <c:v>3.2096784738894883</c:v>
                </c:pt>
                <c:pt idx="1712">
                  <c:v>0.97987652721229346</c:v>
                </c:pt>
                <c:pt idx="1713">
                  <c:v>0.25641068317447002</c:v>
                </c:pt>
                <c:pt idx="1714">
                  <c:v>-0.37227813238852486</c:v>
                </c:pt>
                <c:pt idx="1715">
                  <c:v>0.17382686946592149</c:v>
                </c:pt>
                <c:pt idx="1716">
                  <c:v>-5.4061347689952466E-2</c:v>
                </c:pt>
                <c:pt idx="1717">
                  <c:v>1.5352498178904275</c:v>
                </c:pt>
                <c:pt idx="1718">
                  <c:v>-0.27770028839987904</c:v>
                </c:pt>
                <c:pt idx="1719">
                  <c:v>4.0913122467182301</c:v>
                </c:pt>
                <c:pt idx="1720">
                  <c:v>0.3552308970310587</c:v>
                </c:pt>
                <c:pt idx="1721">
                  <c:v>-0.40856254287414756</c:v>
                </c:pt>
                <c:pt idx="1722">
                  <c:v>0.90225183074722948</c:v>
                </c:pt>
                <c:pt idx="1723">
                  <c:v>-0.3800461237738747</c:v>
                </c:pt>
                <c:pt idx="1724">
                  <c:v>0.53454777921794427</c:v>
                </c:pt>
                <c:pt idx="1725">
                  <c:v>-1.8234913061402362</c:v>
                </c:pt>
                <c:pt idx="1726">
                  <c:v>-1.0431260131939681</c:v>
                </c:pt>
                <c:pt idx="1727">
                  <c:v>1.1274349185421861</c:v>
                </c:pt>
                <c:pt idx="1728">
                  <c:v>2.3886059549585421</c:v>
                </c:pt>
                <c:pt idx="1729">
                  <c:v>0.88364901349976399</c:v>
                </c:pt>
                <c:pt idx="1730">
                  <c:v>-0.92008750978937215</c:v>
                </c:pt>
                <c:pt idx="1731">
                  <c:v>2.0570740251792223</c:v>
                </c:pt>
                <c:pt idx="1732">
                  <c:v>3.397072550408101</c:v>
                </c:pt>
                <c:pt idx="1733">
                  <c:v>2.7683411460646208</c:v>
                </c:pt>
                <c:pt idx="1734">
                  <c:v>5.6512733002479454</c:v>
                </c:pt>
                <c:pt idx="1735">
                  <c:v>0.74326002647983724</c:v>
                </c:pt>
                <c:pt idx="1736">
                  <c:v>1.196212804586962</c:v>
                </c:pt>
                <c:pt idx="1737">
                  <c:v>-8.875657765292301E-2</c:v>
                </c:pt>
                <c:pt idx="1738">
                  <c:v>3.3423206176799565</c:v>
                </c:pt>
                <c:pt idx="1739">
                  <c:v>2.0532528376056756</c:v>
                </c:pt>
                <c:pt idx="1740">
                  <c:v>1.9947463997793804</c:v>
                </c:pt>
                <c:pt idx="1741">
                  <c:v>-3.7743676245571298</c:v>
                </c:pt>
                <c:pt idx="1742">
                  <c:v>0.30681873171641499</c:v>
                </c:pt>
                <c:pt idx="1743">
                  <c:v>-1.7193023667912604</c:v>
                </c:pt>
                <c:pt idx="1744">
                  <c:v>2.8198779674774985</c:v>
                </c:pt>
                <c:pt idx="1745">
                  <c:v>2.4633144253375598</c:v>
                </c:pt>
                <c:pt idx="1746">
                  <c:v>1.8562704486019446</c:v>
                </c:pt>
                <c:pt idx="1747">
                  <c:v>-0.19486969544543134</c:v>
                </c:pt>
                <c:pt idx="1748">
                  <c:v>-0.50745009505984262</c:v>
                </c:pt>
                <c:pt idx="1749">
                  <c:v>1.2923508531275978</c:v>
                </c:pt>
                <c:pt idx="1750">
                  <c:v>3.1237022545385065</c:v>
                </c:pt>
                <c:pt idx="1751">
                  <c:v>6.149779637299563</c:v>
                </c:pt>
                <c:pt idx="1752">
                  <c:v>-2.7553847775707849</c:v>
                </c:pt>
                <c:pt idx="1753">
                  <c:v>3.4689271220271403</c:v>
                </c:pt>
                <c:pt idx="1754">
                  <c:v>-1.0894675034358248</c:v>
                </c:pt>
                <c:pt idx="1755">
                  <c:v>-1.1960584257247833</c:v>
                </c:pt>
                <c:pt idx="1756">
                  <c:v>-2.6178830931704073</c:v>
                </c:pt>
                <c:pt idx="1757">
                  <c:v>-0.23862998939055913</c:v>
                </c:pt>
                <c:pt idx="1758">
                  <c:v>-0.34250633212879489</c:v>
                </c:pt>
                <c:pt idx="1759">
                  <c:v>0.40149787792382335</c:v>
                </c:pt>
                <c:pt idx="1760">
                  <c:v>4.706162224932835</c:v>
                </c:pt>
                <c:pt idx="1761">
                  <c:v>-1.3292621041726667</c:v>
                </c:pt>
                <c:pt idx="1762">
                  <c:v>0.69135158338757696</c:v>
                </c:pt>
                <c:pt idx="1763">
                  <c:v>0.82016484796509392</c:v>
                </c:pt>
                <c:pt idx="1764">
                  <c:v>0.5818697911804579</c:v>
                </c:pt>
                <c:pt idx="1765">
                  <c:v>-1.0066279472094022</c:v>
                </c:pt>
                <c:pt idx="1766">
                  <c:v>1.2836343498337548</c:v>
                </c:pt>
                <c:pt idx="1767">
                  <c:v>-0.19103772381852621</c:v>
                </c:pt>
                <c:pt idx="1768">
                  <c:v>0.66000664836620893</c:v>
                </c:pt>
                <c:pt idx="1769">
                  <c:v>-0.18219884468091593</c:v>
                </c:pt>
                <c:pt idx="1770">
                  <c:v>4.2746186810644886</c:v>
                </c:pt>
                <c:pt idx="1771">
                  <c:v>5.5352082102698263</c:v>
                </c:pt>
                <c:pt idx="1772">
                  <c:v>-4.7613690426361526</c:v>
                </c:pt>
                <c:pt idx="1773">
                  <c:v>-5.8718548829341328</c:v>
                </c:pt>
                <c:pt idx="1774">
                  <c:v>5.7503464121416688</c:v>
                </c:pt>
                <c:pt idx="1775">
                  <c:v>-1.6929852180525644</c:v>
                </c:pt>
                <c:pt idx="1776">
                  <c:v>3.7449714179454414</c:v>
                </c:pt>
                <c:pt idx="1777">
                  <c:v>-7.014789346196598</c:v>
                </c:pt>
                <c:pt idx="1778">
                  <c:v>0.24381694350086755</c:v>
                </c:pt>
                <c:pt idx="1779">
                  <c:v>4.9687352075967537</c:v>
                </c:pt>
                <c:pt idx="1780">
                  <c:v>2.3988556498965639</c:v>
                </c:pt>
                <c:pt idx="1781">
                  <c:v>2.4399669764510836</c:v>
                </c:pt>
                <c:pt idx="1782">
                  <c:v>-3.7483500066349866</c:v>
                </c:pt>
                <c:pt idx="1783">
                  <c:v>-2.5804661612464312</c:v>
                </c:pt>
                <c:pt idx="1784">
                  <c:v>-2.1540826079804534</c:v>
                </c:pt>
                <c:pt idx="1785">
                  <c:v>5.1776068631285259</c:v>
                </c:pt>
                <c:pt idx="1786">
                  <c:v>1.0471660969803582</c:v>
                </c:pt>
                <c:pt idx="1787">
                  <c:v>1.5402924932538</c:v>
                </c:pt>
                <c:pt idx="1788">
                  <c:v>-0.16412962619965421</c:v>
                </c:pt>
                <c:pt idx="1789">
                  <c:v>2.594780206560793</c:v>
                </c:pt>
                <c:pt idx="1790">
                  <c:v>-2.375782751570938</c:v>
                </c:pt>
                <c:pt idx="1791">
                  <c:v>-1.0199285543716576</c:v>
                </c:pt>
                <c:pt idx="1792">
                  <c:v>-2.738882850316235</c:v>
                </c:pt>
                <c:pt idx="1793">
                  <c:v>0.39385737717833719</c:v>
                </c:pt>
                <c:pt idx="1794">
                  <c:v>0.78137575376995694</c:v>
                </c:pt>
                <c:pt idx="1795">
                  <c:v>1.515429809662066</c:v>
                </c:pt>
                <c:pt idx="1796">
                  <c:v>-2.510356631532455</c:v>
                </c:pt>
                <c:pt idx="1797">
                  <c:v>2.8736357737027149</c:v>
                </c:pt>
                <c:pt idx="1798">
                  <c:v>-0.74546870847408142</c:v>
                </c:pt>
                <c:pt idx="1799">
                  <c:v>0.16620376292169001</c:v>
                </c:pt>
                <c:pt idx="1800">
                  <c:v>-1.6381622133615623</c:v>
                </c:pt>
                <c:pt idx="1801">
                  <c:v>-4.8059548096006228</c:v>
                </c:pt>
                <c:pt idx="1802">
                  <c:v>1.2572672995815359</c:v>
                </c:pt>
                <c:pt idx="1803">
                  <c:v>-0.53016186826988543</c:v>
                </c:pt>
                <c:pt idx="1804">
                  <c:v>1.1288596994870144</c:v>
                </c:pt>
                <c:pt idx="1805">
                  <c:v>-0.36551466085182133</c:v>
                </c:pt>
                <c:pt idx="1806">
                  <c:v>3.1786878649817485</c:v>
                </c:pt>
                <c:pt idx="1807">
                  <c:v>-2.0770363426958345</c:v>
                </c:pt>
                <c:pt idx="1808">
                  <c:v>-1.1175071939153283</c:v>
                </c:pt>
                <c:pt idx="1809">
                  <c:v>0.61855925190167427</c:v>
                </c:pt>
                <c:pt idx="1810">
                  <c:v>1.777603590001974</c:v>
                </c:pt>
                <c:pt idx="1811">
                  <c:v>-0.19076524745812157</c:v>
                </c:pt>
                <c:pt idx="1812">
                  <c:v>1.2643384981727244</c:v>
                </c:pt>
                <c:pt idx="1813">
                  <c:v>6.9775933111361494</c:v>
                </c:pt>
                <c:pt idx="1814">
                  <c:v>-3.4505059280450947</c:v>
                </c:pt>
                <c:pt idx="1815">
                  <c:v>1.631988258086436</c:v>
                </c:pt>
                <c:pt idx="1816">
                  <c:v>-0.24220396226199931</c:v>
                </c:pt>
                <c:pt idx="1817">
                  <c:v>-1.0870488829425571</c:v>
                </c:pt>
                <c:pt idx="1818">
                  <c:v>2.1625331185736258</c:v>
                </c:pt>
                <c:pt idx="1819">
                  <c:v>-8.2104749542030939E-2</c:v>
                </c:pt>
                <c:pt idx="1820">
                  <c:v>0.31890901941352628</c:v>
                </c:pt>
                <c:pt idx="1821">
                  <c:v>-0.64814836600771342</c:v>
                </c:pt>
                <c:pt idx="1822">
                  <c:v>-6.2423761434390428E-2</c:v>
                </c:pt>
                <c:pt idx="1823">
                  <c:v>3.6620061407095656</c:v>
                </c:pt>
                <c:pt idx="1824">
                  <c:v>-1.6337506096722165</c:v>
                </c:pt>
                <c:pt idx="1825">
                  <c:v>-4.7940078543760425</c:v>
                </c:pt>
              </c:numCache>
            </c:numRef>
          </c:yVal>
          <c:smooth val="0"/>
        </c:ser>
        <c:ser>
          <c:idx val="2"/>
          <c:order val="2"/>
          <c:tx>
            <c:strRef>
              <c:f>'16-Langley'!$AD$8</c:f>
              <c:strCache>
                <c:ptCount val="1"/>
                <c:pt idx="0">
                  <c:v>AOD</c:v>
                </c:pt>
              </c:strCache>
            </c:strRef>
          </c:tx>
          <c:marker>
            <c:symbol val="none"/>
          </c:marker>
          <c:xVal>
            <c:numRef>
              <c:f>'16-Langley'!$A$9:$A$1834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'16-Langley'!$AD$9:$AD$1834</c:f>
              <c:numCache>
                <c:formatCode>General</c:formatCode>
                <c:ptCount val="1826"/>
                <c:pt idx="0">
                  <c:v>-8.8319999999999996E-3</c:v>
                </c:pt>
                <c:pt idx="1">
                  <c:v>-0.19849597603196331</c:v>
                </c:pt>
                <c:pt idx="2">
                  <c:v>-4.1610764939600902</c:v>
                </c:pt>
                <c:pt idx="3">
                  <c:v>-1.6628272159494717</c:v>
                </c:pt>
                <c:pt idx="4">
                  <c:v>3.5731689306541861</c:v>
                </c:pt>
                <c:pt idx="5">
                  <c:v>3.9816383110231937</c:v>
                </c:pt>
                <c:pt idx="6">
                  <c:v>-1.2364404402903133</c:v>
                </c:pt>
                <c:pt idx="7">
                  <c:v>2.0688861751200416</c:v>
                </c:pt>
                <c:pt idx="8">
                  <c:v>1.1719345310726612</c:v>
                </c:pt>
                <c:pt idx="9">
                  <c:v>-1.6236382611202147</c:v>
                </c:pt>
                <c:pt idx="10">
                  <c:v>-1.1999654782752001</c:v>
                </c:pt>
                <c:pt idx="11">
                  <c:v>2.0167185095868563</c:v>
                </c:pt>
                <c:pt idx="12">
                  <c:v>-0.91805780985885055</c:v>
                </c:pt>
                <c:pt idx="13">
                  <c:v>-0.40261708031721033</c:v>
                </c:pt>
                <c:pt idx="14">
                  <c:v>2.3835786555564291</c:v>
                </c:pt>
                <c:pt idx="15">
                  <c:v>1.2061848859427375</c:v>
                </c:pt>
                <c:pt idx="16">
                  <c:v>0.69745478752795409</c:v>
                </c:pt>
                <c:pt idx="17">
                  <c:v>0.87583449609336161</c:v>
                </c:pt>
                <c:pt idx="18">
                  <c:v>0.35995411555165419</c:v>
                </c:pt>
                <c:pt idx="19">
                  <c:v>4.4763618631203625</c:v>
                </c:pt>
                <c:pt idx="20">
                  <c:v>0.60935364708860174</c:v>
                </c:pt>
                <c:pt idx="21">
                  <c:v>1.0671255243440292</c:v>
                </c:pt>
                <c:pt idx="22">
                  <c:v>1.5595494426671785</c:v>
                </c:pt>
                <c:pt idx="23">
                  <c:v>-2.9882843314844294</c:v>
                </c:pt>
                <c:pt idx="24">
                  <c:v>-0.86603114211053156</c:v>
                </c:pt>
                <c:pt idx="25">
                  <c:v>1.5001212518033258</c:v>
                </c:pt>
                <c:pt idx="26">
                  <c:v>2.1160051804533615</c:v>
                </c:pt>
                <c:pt idx="27">
                  <c:v>-5.357911058578062</c:v>
                </c:pt>
                <c:pt idx="28">
                  <c:v>-1.8573316233777566</c:v>
                </c:pt>
                <c:pt idx="29">
                  <c:v>3.1017295168816168</c:v>
                </c:pt>
                <c:pt idx="30">
                  <c:v>2.4405656452373501</c:v>
                </c:pt>
                <c:pt idx="31">
                  <c:v>-1.5101294305800561</c:v>
                </c:pt>
                <c:pt idx="32">
                  <c:v>-3.1030511834376631</c:v>
                </c:pt>
                <c:pt idx="33">
                  <c:v>-1.4251232116637751</c:v>
                </c:pt>
                <c:pt idx="34">
                  <c:v>-2.7666335974173011</c:v>
                </c:pt>
                <c:pt idx="35">
                  <c:v>-0.45716386976803886</c:v>
                </c:pt>
                <c:pt idx="36">
                  <c:v>0.76403619643449694</c:v>
                </c:pt>
                <c:pt idx="37">
                  <c:v>1.9126564746417827</c:v>
                </c:pt>
                <c:pt idx="38">
                  <c:v>0.86084162778818984</c:v>
                </c:pt>
                <c:pt idx="39">
                  <c:v>0.50445510430585772</c:v>
                </c:pt>
                <c:pt idx="40">
                  <c:v>-1.3964810678422646</c:v>
                </c:pt>
                <c:pt idx="41">
                  <c:v>-0.79743297582448314</c:v>
                </c:pt>
                <c:pt idx="42">
                  <c:v>4.16404866460491E-2</c:v>
                </c:pt>
                <c:pt idx="43">
                  <c:v>0.80322334873092094</c:v>
                </c:pt>
                <c:pt idx="44">
                  <c:v>-0.45398353162065724</c:v>
                </c:pt>
                <c:pt idx="45">
                  <c:v>-1.2800113080891533</c:v>
                </c:pt>
                <c:pt idx="46">
                  <c:v>-2.644644371178086</c:v>
                </c:pt>
                <c:pt idx="47">
                  <c:v>-5.6063612372600361E-3</c:v>
                </c:pt>
                <c:pt idx="48">
                  <c:v>1.684718126219036</c:v>
                </c:pt>
                <c:pt idx="49">
                  <c:v>-1.0671824551098048</c:v>
                </c:pt>
                <c:pt idx="50">
                  <c:v>-1.3911091350178803E-3</c:v>
                </c:pt>
                <c:pt idx="51">
                  <c:v>-0.76352363748816221</c:v>
                </c:pt>
                <c:pt idx="52">
                  <c:v>-2.0991827244697987</c:v>
                </c:pt>
                <c:pt idx="53">
                  <c:v>2.7519760064550614</c:v>
                </c:pt>
                <c:pt idx="54">
                  <c:v>-0.99585570263714185</c:v>
                </c:pt>
                <c:pt idx="55">
                  <c:v>-2.0611184764358148</c:v>
                </c:pt>
                <c:pt idx="56">
                  <c:v>-0.3112441909607957</c:v>
                </c:pt>
                <c:pt idx="57">
                  <c:v>-0.52174170833424005</c:v>
                </c:pt>
                <c:pt idx="58">
                  <c:v>0.21303799559055164</c:v>
                </c:pt>
                <c:pt idx="59">
                  <c:v>2.8816986656079635</c:v>
                </c:pt>
                <c:pt idx="60">
                  <c:v>0.86435868758708601</c:v>
                </c:pt>
                <c:pt idx="61">
                  <c:v>-1.5830223998759125</c:v>
                </c:pt>
                <c:pt idx="62">
                  <c:v>2.6446292154345676</c:v>
                </c:pt>
                <c:pt idx="63">
                  <c:v>-1.5439430127424616</c:v>
                </c:pt>
                <c:pt idx="64">
                  <c:v>0.84571172433583675</c:v>
                </c:pt>
                <c:pt idx="65">
                  <c:v>-0.70401166767192946</c:v>
                </c:pt>
                <c:pt idx="66">
                  <c:v>-3.6749032737131055</c:v>
                </c:pt>
                <c:pt idx="67">
                  <c:v>-2.5653906370710877</c:v>
                </c:pt>
                <c:pt idx="68">
                  <c:v>0.24546032223251976</c:v>
                </c:pt>
                <c:pt idx="69">
                  <c:v>-1.7885212250992482</c:v>
                </c:pt>
                <c:pt idx="70">
                  <c:v>-0.97929835390856257</c:v>
                </c:pt>
                <c:pt idx="71">
                  <c:v>-1.3010722792381484E-2</c:v>
                </c:pt>
                <c:pt idx="72">
                  <c:v>-0.66283943483495056</c:v>
                </c:pt>
                <c:pt idx="73">
                  <c:v>2.6012245182251319</c:v>
                </c:pt>
                <c:pt idx="74">
                  <c:v>3.6474930194242345</c:v>
                </c:pt>
                <c:pt idx="75">
                  <c:v>-1.5727323183361239</c:v>
                </c:pt>
                <c:pt idx="76">
                  <c:v>-2.1516467284482985</c:v>
                </c:pt>
                <c:pt idx="77">
                  <c:v>-1.2862573578193994</c:v>
                </c:pt>
                <c:pt idx="78">
                  <c:v>1.0613560178844323</c:v>
                </c:pt>
                <c:pt idx="79">
                  <c:v>1.4780878258635195</c:v>
                </c:pt>
                <c:pt idx="80">
                  <c:v>4.4206401714602199</c:v>
                </c:pt>
                <c:pt idx="81">
                  <c:v>-4.5209903533034641</c:v>
                </c:pt>
                <c:pt idx="82">
                  <c:v>-2.9104789810978096</c:v>
                </c:pt>
                <c:pt idx="83">
                  <c:v>-0.25873217652739472</c:v>
                </c:pt>
                <c:pt idx="84">
                  <c:v>1.3813831615582333</c:v>
                </c:pt>
                <c:pt idx="85">
                  <c:v>-3.0394337565449479</c:v>
                </c:pt>
                <c:pt idx="86">
                  <c:v>0.76685996074053364</c:v>
                </c:pt>
                <c:pt idx="87">
                  <c:v>3.8061055779961142</c:v>
                </c:pt>
                <c:pt idx="88">
                  <c:v>-0.38528372714919484</c:v>
                </c:pt>
                <c:pt idx="89">
                  <c:v>2.4041253185446094</c:v>
                </c:pt>
                <c:pt idx="90">
                  <c:v>2.7418141674928607</c:v>
                </c:pt>
                <c:pt idx="91">
                  <c:v>-0.26002309078980052</c:v>
                </c:pt>
                <c:pt idx="92">
                  <c:v>0.59232022015954611</c:v>
                </c:pt>
                <c:pt idx="93">
                  <c:v>4.432399043467286</c:v>
                </c:pt>
                <c:pt idx="94">
                  <c:v>3.2730629795719333</c:v>
                </c:pt>
                <c:pt idx="95">
                  <c:v>0.17026455221615164</c:v>
                </c:pt>
                <c:pt idx="96">
                  <c:v>-1.4420709428365672</c:v>
                </c:pt>
                <c:pt idx="97">
                  <c:v>-6.6143648571323217</c:v>
                </c:pt>
                <c:pt idx="98">
                  <c:v>-3.4913200022519302</c:v>
                </c:pt>
                <c:pt idx="99">
                  <c:v>-0.33244648288296069</c:v>
                </c:pt>
                <c:pt idx="100">
                  <c:v>4.643912340127085</c:v>
                </c:pt>
                <c:pt idx="101">
                  <c:v>0.48771321205668833</c:v>
                </c:pt>
                <c:pt idx="102">
                  <c:v>4.1331252347197944</c:v>
                </c:pt>
                <c:pt idx="103">
                  <c:v>-1.2028508835706981</c:v>
                </c:pt>
                <c:pt idx="104">
                  <c:v>-0.64125372932600799</c:v>
                </c:pt>
                <c:pt idx="105">
                  <c:v>1.2493048653806533</c:v>
                </c:pt>
                <c:pt idx="106">
                  <c:v>-2.588959866023405</c:v>
                </c:pt>
                <c:pt idx="107">
                  <c:v>1.4918832510150317</c:v>
                </c:pt>
                <c:pt idx="108">
                  <c:v>-3.9188113737538655</c:v>
                </c:pt>
                <c:pt idx="109">
                  <c:v>-1.7923607406931619</c:v>
                </c:pt>
                <c:pt idx="110">
                  <c:v>-0.25894932837035539</c:v>
                </c:pt>
                <c:pt idx="111">
                  <c:v>-4.008634374221848</c:v>
                </c:pt>
                <c:pt idx="112">
                  <c:v>-1.4776496209016892</c:v>
                </c:pt>
                <c:pt idx="113">
                  <c:v>-2.6150001916879888</c:v>
                </c:pt>
                <c:pt idx="114">
                  <c:v>5.2731973609523584</c:v>
                </c:pt>
                <c:pt idx="115">
                  <c:v>2.985779142421455</c:v>
                </c:pt>
                <c:pt idx="116">
                  <c:v>6.0575778133387983</c:v>
                </c:pt>
                <c:pt idx="117">
                  <c:v>4.0048713496568515</c:v>
                </c:pt>
                <c:pt idx="118">
                  <c:v>-1.8522866928210779</c:v>
                </c:pt>
                <c:pt idx="119">
                  <c:v>3.8307510980028261</c:v>
                </c:pt>
                <c:pt idx="120">
                  <c:v>0.22344763125624578</c:v>
                </c:pt>
                <c:pt idx="121">
                  <c:v>2.0019736628076283</c:v>
                </c:pt>
                <c:pt idx="122">
                  <c:v>-1.0847293041127128</c:v>
                </c:pt>
                <c:pt idx="123">
                  <c:v>-1.4659257972823869</c:v>
                </c:pt>
                <c:pt idx="124">
                  <c:v>-1.1262882158733094</c:v>
                </c:pt>
                <c:pt idx="125">
                  <c:v>0.53297597014041442</c:v>
                </c:pt>
                <c:pt idx="126">
                  <c:v>0.58723730351442593</c:v>
                </c:pt>
                <c:pt idx="127">
                  <c:v>-1.1640629308026522</c:v>
                </c:pt>
                <c:pt idx="128">
                  <c:v>0.1437798015416521</c:v>
                </c:pt>
                <c:pt idx="129">
                  <c:v>-0.64193172211989169</c:v>
                </c:pt>
                <c:pt idx="130">
                  <c:v>2.1248148163485427</c:v>
                </c:pt>
                <c:pt idx="131">
                  <c:v>-2.1435313980269104</c:v>
                </c:pt>
                <c:pt idx="132">
                  <c:v>3.0763478987972093E-2</c:v>
                </c:pt>
                <c:pt idx="133">
                  <c:v>-0.61455308162905131</c:v>
                </c:pt>
                <c:pt idx="134">
                  <c:v>3.100107787735074</c:v>
                </c:pt>
                <c:pt idx="135">
                  <c:v>0.27700944438281877</c:v>
                </c:pt>
                <c:pt idx="136">
                  <c:v>0.16012157952644326</c:v>
                </c:pt>
                <c:pt idx="137">
                  <c:v>-7.5855912365024827E-2</c:v>
                </c:pt>
                <c:pt idx="138">
                  <c:v>3.5103672202052314</c:v>
                </c:pt>
                <c:pt idx="139">
                  <c:v>0.68249583986279738</c:v>
                </c:pt>
                <c:pt idx="140">
                  <c:v>0.30717769850553472</c:v>
                </c:pt>
                <c:pt idx="141">
                  <c:v>2.0777682549077148</c:v>
                </c:pt>
                <c:pt idx="142">
                  <c:v>-0.83317311052579202</c:v>
                </c:pt>
                <c:pt idx="143">
                  <c:v>0.63906128512666016</c:v>
                </c:pt>
                <c:pt idx="144">
                  <c:v>-1.2774831247394709</c:v>
                </c:pt>
                <c:pt idx="145">
                  <c:v>-0.58326760477812134</c:v>
                </c:pt>
                <c:pt idx="146">
                  <c:v>0.49072298954163046</c:v>
                </c:pt>
                <c:pt idx="147">
                  <c:v>2.2895064553725164</c:v>
                </c:pt>
                <c:pt idx="148">
                  <c:v>-0.62087038056958577</c:v>
                </c:pt>
                <c:pt idx="149">
                  <c:v>-0.12062675397883373</c:v>
                </c:pt>
                <c:pt idx="150">
                  <c:v>-0.47800673769846308</c:v>
                </c:pt>
                <c:pt idx="151">
                  <c:v>-0.7359574289144647</c:v>
                </c:pt>
                <c:pt idx="152">
                  <c:v>0.36091093658834295</c:v>
                </c:pt>
                <c:pt idx="153">
                  <c:v>0.14226079292679697</c:v>
                </c:pt>
                <c:pt idx="154">
                  <c:v>0.24533618375047705</c:v>
                </c:pt>
                <c:pt idx="155">
                  <c:v>2.4698062608664584</c:v>
                </c:pt>
                <c:pt idx="156">
                  <c:v>0.26694716835536964</c:v>
                </c:pt>
                <c:pt idx="157">
                  <c:v>0.55506006699681965</c:v>
                </c:pt>
                <c:pt idx="158">
                  <c:v>0.15325799643667462</c:v>
                </c:pt>
                <c:pt idx="159">
                  <c:v>-0.2157873304986152</c:v>
                </c:pt>
                <c:pt idx="160">
                  <c:v>-0.1726833255533779</c:v>
                </c:pt>
                <c:pt idx="161">
                  <c:v>-0.57450587904899908</c:v>
                </c:pt>
                <c:pt idx="162">
                  <c:v>0.43621144675694357</c:v>
                </c:pt>
                <c:pt idx="163">
                  <c:v>1.1010153195970216</c:v>
                </c:pt>
                <c:pt idx="164">
                  <c:v>-0.15898528765232492</c:v>
                </c:pt>
                <c:pt idx="165">
                  <c:v>-2.2500526289000573E-2</c:v>
                </c:pt>
                <c:pt idx="166">
                  <c:v>-1.0057301281476048</c:v>
                </c:pt>
                <c:pt idx="167">
                  <c:v>0.58857781965463962</c:v>
                </c:pt>
                <c:pt idx="168">
                  <c:v>-1.6641422021266977E-3</c:v>
                </c:pt>
                <c:pt idx="169">
                  <c:v>-0.61583575014636227</c:v>
                </c:pt>
                <c:pt idx="170">
                  <c:v>-0.61311307293416906</c:v>
                </c:pt>
                <c:pt idx="171">
                  <c:v>-1.7378971753887922</c:v>
                </c:pt>
                <c:pt idx="172">
                  <c:v>0.21568544689080241</c:v>
                </c:pt>
                <c:pt idx="173">
                  <c:v>0.16264864821646735</c:v>
                </c:pt>
                <c:pt idx="174">
                  <c:v>-0.55925036160164276</c:v>
                </c:pt>
                <c:pt idx="175">
                  <c:v>1.501338365184544</c:v>
                </c:pt>
                <c:pt idx="176">
                  <c:v>0.69981281474452672</c:v>
                </c:pt>
                <c:pt idx="177">
                  <c:v>-0.81018196078419757</c:v>
                </c:pt>
                <c:pt idx="178">
                  <c:v>-0.33427642650759826</c:v>
                </c:pt>
                <c:pt idx="179">
                  <c:v>0.28713264675047023</c:v>
                </c:pt>
                <c:pt idx="180">
                  <c:v>-0.81751782376286963</c:v>
                </c:pt>
                <c:pt idx="181">
                  <c:v>-0.34569486991298698</c:v>
                </c:pt>
                <c:pt idx="182">
                  <c:v>2.8535825012561196E-2</c:v>
                </c:pt>
                <c:pt idx="183">
                  <c:v>0.79765058202706351</c:v>
                </c:pt>
                <c:pt idx="184">
                  <c:v>-6.7959781449343962E-2</c:v>
                </c:pt>
                <c:pt idx="185">
                  <c:v>-0.30849999263608335</c:v>
                </c:pt>
                <c:pt idx="186">
                  <c:v>0.36854571514007256</c:v>
                </c:pt>
                <c:pt idx="187">
                  <c:v>1.20327314755646</c:v>
                </c:pt>
                <c:pt idx="188">
                  <c:v>1.4793479420615705</c:v>
                </c:pt>
                <c:pt idx="189">
                  <c:v>0.69161947132120749</c:v>
                </c:pt>
                <c:pt idx="190">
                  <c:v>-0.72601708408455146</c:v>
                </c:pt>
                <c:pt idx="191">
                  <c:v>-0.11450440309190157</c:v>
                </c:pt>
                <c:pt idx="192">
                  <c:v>-9.8920167413520152E-2</c:v>
                </c:pt>
                <c:pt idx="193">
                  <c:v>0.30215057948031887</c:v>
                </c:pt>
                <c:pt idx="194">
                  <c:v>0.28045950227867661</c:v>
                </c:pt>
                <c:pt idx="195">
                  <c:v>0.341176430509674</c:v>
                </c:pt>
                <c:pt idx="196">
                  <c:v>0.65785256969862227</c:v>
                </c:pt>
                <c:pt idx="197">
                  <c:v>-0.71188449685253241</c:v>
                </c:pt>
                <c:pt idx="198">
                  <c:v>-0.37002889553169321</c:v>
                </c:pt>
                <c:pt idx="199">
                  <c:v>6.5247181925760199E-3</c:v>
                </c:pt>
                <c:pt idx="200">
                  <c:v>1.5844461806317833</c:v>
                </c:pt>
                <c:pt idx="201">
                  <c:v>0.91717324401338618</c:v>
                </c:pt>
                <c:pt idx="202">
                  <c:v>0.2878178307086332</c:v>
                </c:pt>
                <c:pt idx="203">
                  <c:v>0.1390382749438433</c:v>
                </c:pt>
                <c:pt idx="204">
                  <c:v>0.36065015285654328</c:v>
                </c:pt>
                <c:pt idx="205">
                  <c:v>0.50181069669032241</c:v>
                </c:pt>
                <c:pt idx="206">
                  <c:v>-0.48158933157270778</c:v>
                </c:pt>
                <c:pt idx="207">
                  <c:v>0.75633057880160581</c:v>
                </c:pt>
                <c:pt idx="208">
                  <c:v>-0.28550422679840942</c:v>
                </c:pt>
                <c:pt idx="209">
                  <c:v>7.413349954634442E-2</c:v>
                </c:pt>
                <c:pt idx="210">
                  <c:v>0.51420984904148836</c:v>
                </c:pt>
                <c:pt idx="211">
                  <c:v>4.9472665713941669E-2</c:v>
                </c:pt>
                <c:pt idx="212">
                  <c:v>-1.1872834304831827</c:v>
                </c:pt>
                <c:pt idx="213">
                  <c:v>0.45156507200979695</c:v>
                </c:pt>
                <c:pt idx="214">
                  <c:v>-1.1060589745351623</c:v>
                </c:pt>
                <c:pt idx="215">
                  <c:v>0.44337276434554906</c:v>
                </c:pt>
                <c:pt idx="216">
                  <c:v>7.2318342979998368E-2</c:v>
                </c:pt>
                <c:pt idx="217">
                  <c:v>-0.60221701596369426</c:v>
                </c:pt>
                <c:pt idx="218">
                  <c:v>-8.5424065523684395E-2</c:v>
                </c:pt>
                <c:pt idx="219">
                  <c:v>0.45910251514027678</c:v>
                </c:pt>
                <c:pt idx="220">
                  <c:v>1.4026606855270203</c:v>
                </c:pt>
                <c:pt idx="221">
                  <c:v>-0.45625431582291887</c:v>
                </c:pt>
                <c:pt idx="222">
                  <c:v>-1.1125866132550568</c:v>
                </c:pt>
                <c:pt idx="223">
                  <c:v>3.072703498971717E-2</c:v>
                </c:pt>
                <c:pt idx="224">
                  <c:v>-0.13131047792838504</c:v>
                </c:pt>
                <c:pt idx="225">
                  <c:v>-0.18765716517981157</c:v>
                </c:pt>
                <c:pt idx="226">
                  <c:v>0.623808511727169</c:v>
                </c:pt>
                <c:pt idx="227">
                  <c:v>0.90378526980872831</c:v>
                </c:pt>
                <c:pt idx="228">
                  <c:v>-0.13809223689014916</c:v>
                </c:pt>
                <c:pt idx="229">
                  <c:v>-7.639216528138626E-2</c:v>
                </c:pt>
                <c:pt idx="230">
                  <c:v>3.6044043789873227E-3</c:v>
                </c:pt>
                <c:pt idx="231">
                  <c:v>0.71469731898475575</c:v>
                </c:pt>
                <c:pt idx="232">
                  <c:v>5.722551600101107E-2</c:v>
                </c:pt>
                <c:pt idx="233">
                  <c:v>7.252797681744097E-2</c:v>
                </c:pt>
                <c:pt idx="234">
                  <c:v>0.73622998286594421</c:v>
                </c:pt>
                <c:pt idx="235">
                  <c:v>6.5614066632157658E-2</c:v>
                </c:pt>
                <c:pt idx="236">
                  <c:v>0.35763091980476341</c:v>
                </c:pt>
                <c:pt idx="237">
                  <c:v>0.30922021512715064</c:v>
                </c:pt>
                <c:pt idx="238">
                  <c:v>8.4939115190620362E-2</c:v>
                </c:pt>
                <c:pt idx="239">
                  <c:v>-0.43212815093634044</c:v>
                </c:pt>
                <c:pt idx="240">
                  <c:v>1.0166039182568518</c:v>
                </c:pt>
                <c:pt idx="241">
                  <c:v>0.82439452435876837</c:v>
                </c:pt>
                <c:pt idx="242">
                  <c:v>0.25711783082962908</c:v>
                </c:pt>
                <c:pt idx="243">
                  <c:v>0.26445918510239502</c:v>
                </c:pt>
                <c:pt idx="244">
                  <c:v>-0.20664665025564413</c:v>
                </c:pt>
                <c:pt idx="245">
                  <c:v>0.67879678455773995</c:v>
                </c:pt>
                <c:pt idx="246">
                  <c:v>0.18582699452105178</c:v>
                </c:pt>
                <c:pt idx="247">
                  <c:v>0.85135754319963342</c:v>
                </c:pt>
                <c:pt idx="248">
                  <c:v>3.7152733716679522E-2</c:v>
                </c:pt>
                <c:pt idx="249">
                  <c:v>0.79178493696071006</c:v>
                </c:pt>
                <c:pt idx="250">
                  <c:v>1.3095531439289301</c:v>
                </c:pt>
                <c:pt idx="251">
                  <c:v>-4.59614569769062E-2</c:v>
                </c:pt>
                <c:pt idx="252">
                  <c:v>0.17079993453457548</c:v>
                </c:pt>
                <c:pt idx="253">
                  <c:v>2.0037397089841945E-2</c:v>
                </c:pt>
                <c:pt idx="254">
                  <c:v>0.54433340902204674</c:v>
                </c:pt>
                <c:pt idx="255">
                  <c:v>0.43546675806004409</c:v>
                </c:pt>
                <c:pt idx="256">
                  <c:v>0.33933833690352322</c:v>
                </c:pt>
                <c:pt idx="257">
                  <c:v>0.23428487770205697</c:v>
                </c:pt>
                <c:pt idx="258">
                  <c:v>0.67714562071671969</c:v>
                </c:pt>
                <c:pt idx="259">
                  <c:v>0.88984516095463762</c:v>
                </c:pt>
                <c:pt idx="260">
                  <c:v>0.90822689649209876</c:v>
                </c:pt>
                <c:pt idx="261">
                  <c:v>-6.0094266400599256E-2</c:v>
                </c:pt>
                <c:pt idx="262">
                  <c:v>0.49378990354407892</c:v>
                </c:pt>
                <c:pt idx="263">
                  <c:v>0.39740312261693073</c:v>
                </c:pt>
                <c:pt idx="264">
                  <c:v>0.19033333278302128</c:v>
                </c:pt>
                <c:pt idx="265">
                  <c:v>-0.24123739860702764</c:v>
                </c:pt>
                <c:pt idx="266">
                  <c:v>0.28512781339559512</c:v>
                </c:pt>
                <c:pt idx="267">
                  <c:v>-0.57606722426837376</c:v>
                </c:pt>
                <c:pt idx="268">
                  <c:v>-0.63399229937510582</c:v>
                </c:pt>
                <c:pt idx="269">
                  <c:v>-0.29349025051470023</c:v>
                </c:pt>
                <c:pt idx="270">
                  <c:v>0.30994547589931992</c:v>
                </c:pt>
                <c:pt idx="271">
                  <c:v>-0.41797720924135207</c:v>
                </c:pt>
                <c:pt idx="272">
                  <c:v>-0.48198069338823796</c:v>
                </c:pt>
                <c:pt idx="273">
                  <c:v>7.2825267024204582E-2</c:v>
                </c:pt>
                <c:pt idx="274">
                  <c:v>0.26409721304306716</c:v>
                </c:pt>
                <c:pt idx="275">
                  <c:v>0.21308439528101825</c:v>
                </c:pt>
                <c:pt idx="276">
                  <c:v>0.49095171639618435</c:v>
                </c:pt>
                <c:pt idx="277">
                  <c:v>0.83450282151659894</c:v>
                </c:pt>
                <c:pt idx="278">
                  <c:v>0.34678259207189144</c:v>
                </c:pt>
                <c:pt idx="279">
                  <c:v>-9.0636410816836224E-3</c:v>
                </c:pt>
                <c:pt idx="280">
                  <c:v>-0.41409963389020021</c:v>
                </c:pt>
                <c:pt idx="281">
                  <c:v>0.22956743140827068</c:v>
                </c:pt>
                <c:pt idx="282">
                  <c:v>0.54749970253354552</c:v>
                </c:pt>
                <c:pt idx="283">
                  <c:v>-0.39301317514548145</c:v>
                </c:pt>
                <c:pt idx="284">
                  <c:v>7.3167008875812553E-2</c:v>
                </c:pt>
                <c:pt idx="285">
                  <c:v>0.29613003401949445</c:v>
                </c:pt>
                <c:pt idx="286">
                  <c:v>0.1832607474836733</c:v>
                </c:pt>
                <c:pt idx="287">
                  <c:v>0.29368918885097312</c:v>
                </c:pt>
                <c:pt idx="288">
                  <c:v>1.0015718664321334</c:v>
                </c:pt>
                <c:pt idx="289">
                  <c:v>-0.82442718263689685</c:v>
                </c:pt>
                <c:pt idx="290">
                  <c:v>0.88166977944076186</c:v>
                </c:pt>
                <c:pt idx="291">
                  <c:v>0.19060704772497458</c:v>
                </c:pt>
                <c:pt idx="292">
                  <c:v>0.1626519512615818</c:v>
                </c:pt>
                <c:pt idx="293">
                  <c:v>0.77068368064370651</c:v>
                </c:pt>
                <c:pt idx="294">
                  <c:v>0.3049984561472624</c:v>
                </c:pt>
                <c:pt idx="295">
                  <c:v>-0.16207366935244941</c:v>
                </c:pt>
                <c:pt idx="296">
                  <c:v>0.13034713139735957</c:v>
                </c:pt>
                <c:pt idx="297">
                  <c:v>2.0070406560129726E-2</c:v>
                </c:pt>
                <c:pt idx="298">
                  <c:v>0.29201429703530685</c:v>
                </c:pt>
                <c:pt idx="299">
                  <c:v>0.41658137899550618</c:v>
                </c:pt>
                <c:pt idx="300">
                  <c:v>0.5464462635313212</c:v>
                </c:pt>
                <c:pt idx="301">
                  <c:v>0.37689938475328338</c:v>
                </c:pt>
                <c:pt idx="302">
                  <c:v>-0.30215494294990719</c:v>
                </c:pt>
                <c:pt idx="303">
                  <c:v>2.3628929676995699E-2</c:v>
                </c:pt>
                <c:pt idx="304">
                  <c:v>0.33154224014150391</c:v>
                </c:pt>
                <c:pt idx="305">
                  <c:v>-0.1087331576366453</c:v>
                </c:pt>
                <c:pt idx="306">
                  <c:v>0.35067552927006851</c:v>
                </c:pt>
                <c:pt idx="307">
                  <c:v>0.15397625497011322</c:v>
                </c:pt>
                <c:pt idx="308">
                  <c:v>-0.46795727296844614</c:v>
                </c:pt>
                <c:pt idx="309">
                  <c:v>-0.2057795438354888</c:v>
                </c:pt>
                <c:pt idx="310">
                  <c:v>5.5417759629993117E-2</c:v>
                </c:pt>
                <c:pt idx="311">
                  <c:v>-0.29422640870486999</c:v>
                </c:pt>
                <c:pt idx="312">
                  <c:v>4.2631959088643756E-2</c:v>
                </c:pt>
                <c:pt idx="313">
                  <c:v>5.8759177080491921E-2</c:v>
                </c:pt>
                <c:pt idx="314">
                  <c:v>-1.8427065908918783E-3</c:v>
                </c:pt>
                <c:pt idx="315">
                  <c:v>0.19363822005567782</c:v>
                </c:pt>
                <c:pt idx="316">
                  <c:v>0.18988048190744675</c:v>
                </c:pt>
                <c:pt idx="317">
                  <c:v>0.32010369385912218</c:v>
                </c:pt>
                <c:pt idx="318">
                  <c:v>0.48690734052000545</c:v>
                </c:pt>
                <c:pt idx="319">
                  <c:v>0.31381091601612593</c:v>
                </c:pt>
                <c:pt idx="320">
                  <c:v>0.36069746208942505</c:v>
                </c:pt>
                <c:pt idx="321">
                  <c:v>0.28258454980834913</c:v>
                </c:pt>
                <c:pt idx="322">
                  <c:v>0.46785147959260226</c:v>
                </c:pt>
                <c:pt idx="323">
                  <c:v>-5.8922970794374752E-2</c:v>
                </c:pt>
                <c:pt idx="324">
                  <c:v>-0.33492728072193639</c:v>
                </c:pt>
                <c:pt idx="325">
                  <c:v>-4.0103955059527206E-3</c:v>
                </c:pt>
                <c:pt idx="326">
                  <c:v>0.22314631765211387</c:v>
                </c:pt>
                <c:pt idx="327">
                  <c:v>-0.15748047388221889</c:v>
                </c:pt>
                <c:pt idx="328">
                  <c:v>-0.32023709490855246</c:v>
                </c:pt>
                <c:pt idx="329">
                  <c:v>-9.169320793780443E-2</c:v>
                </c:pt>
                <c:pt idx="330">
                  <c:v>-4.7773688023086222E-2</c:v>
                </c:pt>
                <c:pt idx="331">
                  <c:v>0.39535950568391548</c:v>
                </c:pt>
                <c:pt idx="332">
                  <c:v>0.51352017036877673</c:v>
                </c:pt>
                <c:pt idx="333">
                  <c:v>-0.11817801853810322</c:v>
                </c:pt>
                <c:pt idx="334">
                  <c:v>0.12192219500033852</c:v>
                </c:pt>
                <c:pt idx="335">
                  <c:v>0.26618984991269851</c:v>
                </c:pt>
                <c:pt idx="336">
                  <c:v>0.61945374553973331</c:v>
                </c:pt>
                <c:pt idx="337">
                  <c:v>0.24047153636607116</c:v>
                </c:pt>
                <c:pt idx="338">
                  <c:v>0.39305847480180633</c:v>
                </c:pt>
                <c:pt idx="339">
                  <c:v>0.31513788818787769</c:v>
                </c:pt>
                <c:pt idx="340">
                  <c:v>2.1288405621295588E-2</c:v>
                </c:pt>
                <c:pt idx="341">
                  <c:v>2.5869518423433796E-2</c:v>
                </c:pt>
                <c:pt idx="342">
                  <c:v>-2.601898381185469E-2</c:v>
                </c:pt>
                <c:pt idx="343">
                  <c:v>4.336701916141366E-2</c:v>
                </c:pt>
                <c:pt idx="344">
                  <c:v>0.58994754356388945</c:v>
                </c:pt>
                <c:pt idx="345">
                  <c:v>0.21033841827615374</c:v>
                </c:pt>
                <c:pt idx="346">
                  <c:v>0.62810258231911509</c:v>
                </c:pt>
                <c:pt idx="347">
                  <c:v>0.45315666105318925</c:v>
                </c:pt>
                <c:pt idx="348">
                  <c:v>8.9546387139038897E-2</c:v>
                </c:pt>
                <c:pt idx="349">
                  <c:v>0.21394789738012515</c:v>
                </c:pt>
                <c:pt idx="350">
                  <c:v>-5.322211006904036E-2</c:v>
                </c:pt>
                <c:pt idx="351">
                  <c:v>0.3250241357643544</c:v>
                </c:pt>
                <c:pt idx="352">
                  <c:v>0.25989508685415741</c:v>
                </c:pt>
                <c:pt idx="353">
                  <c:v>-5.8385687163800312E-2</c:v>
                </c:pt>
                <c:pt idx="354">
                  <c:v>9.4730459277218182E-2</c:v>
                </c:pt>
                <c:pt idx="355">
                  <c:v>-4.6860674633952396E-2</c:v>
                </c:pt>
                <c:pt idx="356">
                  <c:v>0.46055442295550769</c:v>
                </c:pt>
                <c:pt idx="357">
                  <c:v>0.25746555336007731</c:v>
                </c:pt>
                <c:pt idx="358">
                  <c:v>0.28362452954574968</c:v>
                </c:pt>
                <c:pt idx="359">
                  <c:v>0.33891586915559702</c:v>
                </c:pt>
                <c:pt idx="360">
                  <c:v>0.29237389188575247</c:v>
                </c:pt>
                <c:pt idx="361">
                  <c:v>-3.4401711495827252E-3</c:v>
                </c:pt>
                <c:pt idx="362">
                  <c:v>0.17523794486665398</c:v>
                </c:pt>
                <c:pt idx="363">
                  <c:v>0.1755017768696536</c:v>
                </c:pt>
                <c:pt idx="364">
                  <c:v>-0.11681528778765975</c:v>
                </c:pt>
                <c:pt idx="365">
                  <c:v>-5.1705163501437015E-2</c:v>
                </c:pt>
                <c:pt idx="366">
                  <c:v>0.34772340177711331</c:v>
                </c:pt>
                <c:pt idx="367">
                  <c:v>-5.3777758992189957E-2</c:v>
                </c:pt>
                <c:pt idx="368">
                  <c:v>-2.1914773369680524E-2</c:v>
                </c:pt>
                <c:pt idx="369">
                  <c:v>-0.15414743897717212</c:v>
                </c:pt>
                <c:pt idx="370">
                  <c:v>0.14568318911555958</c:v>
                </c:pt>
                <c:pt idx="371">
                  <c:v>0.12796281933447659</c:v>
                </c:pt>
                <c:pt idx="372">
                  <c:v>3.8448426591568323E-2</c:v>
                </c:pt>
                <c:pt idx="373">
                  <c:v>8.9567131413586257E-2</c:v>
                </c:pt>
                <c:pt idx="374">
                  <c:v>0.52668230516526571</c:v>
                </c:pt>
                <c:pt idx="375">
                  <c:v>0.35761279033771753</c:v>
                </c:pt>
                <c:pt idx="376">
                  <c:v>-9.5465912127120217E-2</c:v>
                </c:pt>
                <c:pt idx="377">
                  <c:v>0.43463767085429134</c:v>
                </c:pt>
                <c:pt idx="378">
                  <c:v>-0.17768123543845626</c:v>
                </c:pt>
                <c:pt idx="379">
                  <c:v>0.13052512117853676</c:v>
                </c:pt>
                <c:pt idx="380">
                  <c:v>0.33146644634021999</c:v>
                </c:pt>
                <c:pt idx="381">
                  <c:v>0.17074473543773144</c:v>
                </c:pt>
                <c:pt idx="382">
                  <c:v>0.4080817009105685</c:v>
                </c:pt>
                <c:pt idx="383">
                  <c:v>0.15442049527244273</c:v>
                </c:pt>
                <c:pt idx="384">
                  <c:v>0.44592199952154066</c:v>
                </c:pt>
                <c:pt idx="385">
                  <c:v>0.18511894971773113</c:v>
                </c:pt>
                <c:pt idx="386">
                  <c:v>-3.0763932945350639E-2</c:v>
                </c:pt>
                <c:pt idx="387">
                  <c:v>4.071942497989544E-3</c:v>
                </c:pt>
                <c:pt idx="388">
                  <c:v>-0.22445937072589783</c:v>
                </c:pt>
                <c:pt idx="389">
                  <c:v>0.53899556742129984</c:v>
                </c:pt>
                <c:pt idx="390">
                  <c:v>9.1955220820498923E-2</c:v>
                </c:pt>
                <c:pt idx="391">
                  <c:v>0.11162947411637753</c:v>
                </c:pt>
                <c:pt idx="392">
                  <c:v>7.9313594497144521E-2</c:v>
                </c:pt>
                <c:pt idx="393">
                  <c:v>7.1293824812620421E-2</c:v>
                </c:pt>
                <c:pt idx="394">
                  <c:v>0.59255829453107156</c:v>
                </c:pt>
                <c:pt idx="395">
                  <c:v>-0.31420917980092578</c:v>
                </c:pt>
                <c:pt idx="396">
                  <c:v>7.1219546249103496E-2</c:v>
                </c:pt>
                <c:pt idx="397">
                  <c:v>0.23755782098165651</c:v>
                </c:pt>
                <c:pt idx="398">
                  <c:v>0.29680162940467347</c:v>
                </c:pt>
                <c:pt idx="399">
                  <c:v>0.26801050158445289</c:v>
                </c:pt>
                <c:pt idx="400">
                  <c:v>-3.841992768327112E-2</c:v>
                </c:pt>
                <c:pt idx="401">
                  <c:v>0.54518849067930286</c:v>
                </c:pt>
                <c:pt idx="402">
                  <c:v>0.34571317112171779</c:v>
                </c:pt>
                <c:pt idx="403">
                  <c:v>-8.9565812508529324E-2</c:v>
                </c:pt>
                <c:pt idx="404">
                  <c:v>0.18783292157776346</c:v>
                </c:pt>
                <c:pt idx="405">
                  <c:v>0.57713648776360127</c:v>
                </c:pt>
                <c:pt idx="406">
                  <c:v>0.35192397504085637</c:v>
                </c:pt>
                <c:pt idx="407">
                  <c:v>8.168925010750494E-2</c:v>
                </c:pt>
                <c:pt idx="408">
                  <c:v>0.15402762225504749</c:v>
                </c:pt>
                <c:pt idx="409">
                  <c:v>0.30099477180026285</c:v>
                </c:pt>
                <c:pt idx="410">
                  <c:v>0.21120061923360936</c:v>
                </c:pt>
                <c:pt idx="411">
                  <c:v>0.15247155196902745</c:v>
                </c:pt>
                <c:pt idx="412">
                  <c:v>-0.17262488029443712</c:v>
                </c:pt>
                <c:pt idx="413">
                  <c:v>0.37178304906099957</c:v>
                </c:pt>
                <c:pt idx="414">
                  <c:v>-0.11386640540042266</c:v>
                </c:pt>
                <c:pt idx="415">
                  <c:v>0.14251996902226938</c:v>
                </c:pt>
                <c:pt idx="416">
                  <c:v>0.33297628360086762</c:v>
                </c:pt>
                <c:pt idx="417">
                  <c:v>-9.3470207198242866E-2</c:v>
                </c:pt>
                <c:pt idx="418">
                  <c:v>6.453955184136273E-2</c:v>
                </c:pt>
                <c:pt idx="419">
                  <c:v>0.12081442591853786</c:v>
                </c:pt>
                <c:pt idx="420">
                  <c:v>0.24731012844835704</c:v>
                </c:pt>
                <c:pt idx="421">
                  <c:v>9.9251678650973202E-2</c:v>
                </c:pt>
                <c:pt idx="422">
                  <c:v>0.20507001105091568</c:v>
                </c:pt>
                <c:pt idx="423">
                  <c:v>4.3735641951903693E-2</c:v>
                </c:pt>
                <c:pt idx="424">
                  <c:v>0.20651569790255345</c:v>
                </c:pt>
                <c:pt idx="425">
                  <c:v>8.2484342363766727E-2</c:v>
                </c:pt>
                <c:pt idx="426">
                  <c:v>0.32918682199574067</c:v>
                </c:pt>
                <c:pt idx="427">
                  <c:v>0.35944775521225897</c:v>
                </c:pt>
                <c:pt idx="428">
                  <c:v>0.14717110802681663</c:v>
                </c:pt>
                <c:pt idx="429">
                  <c:v>0.17157166697881851</c:v>
                </c:pt>
                <c:pt idx="430">
                  <c:v>0.35025084364829911</c:v>
                </c:pt>
                <c:pt idx="431">
                  <c:v>0.28892188295662313</c:v>
                </c:pt>
                <c:pt idx="432">
                  <c:v>-7.2358751869990006E-3</c:v>
                </c:pt>
                <c:pt idx="433">
                  <c:v>2.266735175770513E-2</c:v>
                </c:pt>
                <c:pt idx="434">
                  <c:v>4.0029120624604515E-2</c:v>
                </c:pt>
                <c:pt idx="435">
                  <c:v>0.19715964696956187</c:v>
                </c:pt>
                <c:pt idx="436">
                  <c:v>8.5048931833445557E-2</c:v>
                </c:pt>
                <c:pt idx="437">
                  <c:v>0.53291759782063686</c:v>
                </c:pt>
                <c:pt idx="438">
                  <c:v>9.7991089876965885E-3</c:v>
                </c:pt>
                <c:pt idx="439">
                  <c:v>-5.1570293434630397E-3</c:v>
                </c:pt>
                <c:pt idx="440">
                  <c:v>0.33109431013902646</c:v>
                </c:pt>
                <c:pt idx="441">
                  <c:v>0.1142109798578002</c:v>
                </c:pt>
                <c:pt idx="442">
                  <c:v>0.33433971071606672</c:v>
                </c:pt>
                <c:pt idx="443">
                  <c:v>0.34964077933341758</c:v>
                </c:pt>
                <c:pt idx="444">
                  <c:v>0.2609206538437488</c:v>
                </c:pt>
                <c:pt idx="445">
                  <c:v>-3.8065923442058197E-2</c:v>
                </c:pt>
                <c:pt idx="446">
                  <c:v>7.2340629150349861E-2</c:v>
                </c:pt>
                <c:pt idx="447">
                  <c:v>0.20076986055034846</c:v>
                </c:pt>
                <c:pt idx="448">
                  <c:v>0.2569944300397396</c:v>
                </c:pt>
                <c:pt idx="449">
                  <c:v>0.27226835422831375</c:v>
                </c:pt>
                <c:pt idx="450">
                  <c:v>0.12703994948895689</c:v>
                </c:pt>
                <c:pt idx="451">
                  <c:v>0.1923761148962026</c:v>
                </c:pt>
                <c:pt idx="452">
                  <c:v>0.19589636350732589</c:v>
                </c:pt>
                <c:pt idx="453">
                  <c:v>0.22958919196331218</c:v>
                </c:pt>
                <c:pt idx="454">
                  <c:v>0.22694040633785112</c:v>
                </c:pt>
                <c:pt idx="455">
                  <c:v>6.5026921698348866E-2</c:v>
                </c:pt>
                <c:pt idx="456">
                  <c:v>-3.2764223225427359E-2</c:v>
                </c:pt>
                <c:pt idx="457">
                  <c:v>0.18655117231270474</c:v>
                </c:pt>
                <c:pt idx="458">
                  <c:v>0.10940742582157702</c:v>
                </c:pt>
                <c:pt idx="459">
                  <c:v>0.1454125137888071</c:v>
                </c:pt>
                <c:pt idx="460">
                  <c:v>8.757441310885869E-2</c:v>
                </c:pt>
                <c:pt idx="461">
                  <c:v>-7.1948504622933146E-2</c:v>
                </c:pt>
                <c:pt idx="462">
                  <c:v>-4.3414731559697037E-2</c:v>
                </c:pt>
                <c:pt idx="463">
                  <c:v>0.47464798426697002</c:v>
                </c:pt>
                <c:pt idx="464">
                  <c:v>-8.1298904478103048E-2</c:v>
                </c:pt>
                <c:pt idx="465">
                  <c:v>-4.3072081482437713E-4</c:v>
                </c:pt>
                <c:pt idx="466">
                  <c:v>0.42330566570980643</c:v>
                </c:pt>
                <c:pt idx="467">
                  <c:v>0.1757089376730262</c:v>
                </c:pt>
                <c:pt idx="468">
                  <c:v>0.14952418661417036</c:v>
                </c:pt>
                <c:pt idx="469">
                  <c:v>0.39057779299741813</c:v>
                </c:pt>
                <c:pt idx="470">
                  <c:v>6.2061228418287012E-2</c:v>
                </c:pt>
                <c:pt idx="471">
                  <c:v>0.22123806697013113</c:v>
                </c:pt>
                <c:pt idx="472">
                  <c:v>0.20621268380359781</c:v>
                </c:pt>
                <c:pt idx="473">
                  <c:v>0.40490802835061296</c:v>
                </c:pt>
                <c:pt idx="474">
                  <c:v>0.54616204198300389</c:v>
                </c:pt>
                <c:pt idx="475">
                  <c:v>3.3595744237391645E-2</c:v>
                </c:pt>
                <c:pt idx="476">
                  <c:v>0.26798205651856255</c:v>
                </c:pt>
                <c:pt idx="477">
                  <c:v>0.27094144028325051</c:v>
                </c:pt>
                <c:pt idx="478">
                  <c:v>0.13781247542656597</c:v>
                </c:pt>
                <c:pt idx="479">
                  <c:v>0.37689936410546893</c:v>
                </c:pt>
                <c:pt idx="480">
                  <c:v>0.22560556153835482</c:v>
                </c:pt>
                <c:pt idx="481">
                  <c:v>0.15655935806086918</c:v>
                </c:pt>
                <c:pt idx="482">
                  <c:v>0.13743113693845566</c:v>
                </c:pt>
                <c:pt idx="483">
                  <c:v>0.14672972251940883</c:v>
                </c:pt>
                <c:pt idx="484">
                  <c:v>0.39003611375896191</c:v>
                </c:pt>
                <c:pt idx="485">
                  <c:v>0.20945412582578241</c:v>
                </c:pt>
                <c:pt idx="486">
                  <c:v>5.3998492230537626E-2</c:v>
                </c:pt>
                <c:pt idx="487">
                  <c:v>-2.2617076166912952E-2</c:v>
                </c:pt>
                <c:pt idx="488">
                  <c:v>1.0596311233751043E-2</c:v>
                </c:pt>
                <c:pt idx="489">
                  <c:v>0.2074144767913268</c:v>
                </c:pt>
                <c:pt idx="490">
                  <c:v>0.15502736411083975</c:v>
                </c:pt>
                <c:pt idx="491">
                  <c:v>0.17356190664217538</c:v>
                </c:pt>
                <c:pt idx="492">
                  <c:v>0.39737615042959101</c:v>
                </c:pt>
                <c:pt idx="493">
                  <c:v>0.12389348123004328</c:v>
                </c:pt>
                <c:pt idx="494">
                  <c:v>0.27887331978817775</c:v>
                </c:pt>
                <c:pt idx="495">
                  <c:v>9.2869164078433583E-2</c:v>
                </c:pt>
                <c:pt idx="496">
                  <c:v>0.1323915583921875</c:v>
                </c:pt>
                <c:pt idx="497">
                  <c:v>0.22969158512598747</c:v>
                </c:pt>
                <c:pt idx="498">
                  <c:v>0.13203479622348038</c:v>
                </c:pt>
                <c:pt idx="499">
                  <c:v>0.19465619568662534</c:v>
                </c:pt>
                <c:pt idx="500">
                  <c:v>0.16952798659247795</c:v>
                </c:pt>
                <c:pt idx="501">
                  <c:v>8.2600045721586357E-2</c:v>
                </c:pt>
                <c:pt idx="502">
                  <c:v>-7.2841043753442761E-4</c:v>
                </c:pt>
                <c:pt idx="503">
                  <c:v>-2.4139586103321661E-2</c:v>
                </c:pt>
                <c:pt idx="504">
                  <c:v>1.4415880867560182E-2</c:v>
                </c:pt>
                <c:pt idx="505">
                  <c:v>0.13259893643392046</c:v>
                </c:pt>
                <c:pt idx="506">
                  <c:v>-2.626402524066045E-2</c:v>
                </c:pt>
                <c:pt idx="507">
                  <c:v>0.20982752848480554</c:v>
                </c:pt>
                <c:pt idx="508">
                  <c:v>0.29802783388131593</c:v>
                </c:pt>
                <c:pt idx="509">
                  <c:v>0.32622411560053116</c:v>
                </c:pt>
                <c:pt idx="510">
                  <c:v>0.38734791606382052</c:v>
                </c:pt>
                <c:pt idx="511">
                  <c:v>0.12217298664785187</c:v>
                </c:pt>
                <c:pt idx="512">
                  <c:v>0.42813939232755105</c:v>
                </c:pt>
                <c:pt idx="513">
                  <c:v>0.33059757350811425</c:v>
                </c:pt>
                <c:pt idx="514">
                  <c:v>0.1103305548212187</c:v>
                </c:pt>
                <c:pt idx="515">
                  <c:v>0.31111729885978284</c:v>
                </c:pt>
                <c:pt idx="516">
                  <c:v>0.15160629284325505</c:v>
                </c:pt>
                <c:pt idx="517">
                  <c:v>7.9540348159734042E-2</c:v>
                </c:pt>
                <c:pt idx="518">
                  <c:v>0.14157004521777372</c:v>
                </c:pt>
                <c:pt idx="519">
                  <c:v>3.9114630004142802E-3</c:v>
                </c:pt>
                <c:pt idx="520">
                  <c:v>0.3294473132953224</c:v>
                </c:pt>
                <c:pt idx="521">
                  <c:v>0.29035486994626936</c:v>
                </c:pt>
                <c:pt idx="522">
                  <c:v>0.23771381183546397</c:v>
                </c:pt>
                <c:pt idx="523">
                  <c:v>3.7528800264833087E-4</c:v>
                </c:pt>
                <c:pt idx="524">
                  <c:v>0.39648923041143058</c:v>
                </c:pt>
                <c:pt idx="525">
                  <c:v>0.36688936337775935</c:v>
                </c:pt>
                <c:pt idx="526">
                  <c:v>0.23420025877150105</c:v>
                </c:pt>
                <c:pt idx="527">
                  <c:v>-4.8570966597875367E-2</c:v>
                </c:pt>
                <c:pt idx="528">
                  <c:v>0.2807911229830492</c:v>
                </c:pt>
                <c:pt idx="529">
                  <c:v>0.41132501027680107</c:v>
                </c:pt>
                <c:pt idx="530">
                  <c:v>0.31957105871131186</c:v>
                </c:pt>
                <c:pt idx="531">
                  <c:v>6.1626971408744971E-2</c:v>
                </c:pt>
                <c:pt idx="532">
                  <c:v>0.22293580558922915</c:v>
                </c:pt>
                <c:pt idx="533">
                  <c:v>-6.1066769331923808E-2</c:v>
                </c:pt>
                <c:pt idx="534">
                  <c:v>0.1285288627519246</c:v>
                </c:pt>
                <c:pt idx="535">
                  <c:v>-9.6777663076012335E-2</c:v>
                </c:pt>
                <c:pt idx="536">
                  <c:v>2.049373574777321E-2</c:v>
                </c:pt>
                <c:pt idx="537">
                  <c:v>4.0853432083336014E-2</c:v>
                </c:pt>
                <c:pt idx="538">
                  <c:v>0.21781251766514573</c:v>
                </c:pt>
                <c:pt idx="539">
                  <c:v>3.5930799741467179E-2</c:v>
                </c:pt>
                <c:pt idx="540">
                  <c:v>0.10976989199302413</c:v>
                </c:pt>
                <c:pt idx="541">
                  <c:v>0.28129201022053907</c:v>
                </c:pt>
                <c:pt idx="542">
                  <c:v>0.21245102102724778</c:v>
                </c:pt>
                <c:pt idx="543">
                  <c:v>0.14987023386808551</c:v>
                </c:pt>
                <c:pt idx="544">
                  <c:v>0.18313481204448639</c:v>
                </c:pt>
                <c:pt idx="545">
                  <c:v>7.7277192404762621E-2</c:v>
                </c:pt>
                <c:pt idx="546">
                  <c:v>0.16585989257007161</c:v>
                </c:pt>
                <c:pt idx="547">
                  <c:v>0.11861503100735868</c:v>
                </c:pt>
                <c:pt idx="548">
                  <c:v>0.37030896661989138</c:v>
                </c:pt>
                <c:pt idx="549">
                  <c:v>0.16645880484817344</c:v>
                </c:pt>
                <c:pt idx="550">
                  <c:v>0.17397093125283375</c:v>
                </c:pt>
                <c:pt idx="551">
                  <c:v>0.20994870631499182</c:v>
                </c:pt>
                <c:pt idx="552">
                  <c:v>0.34272176325895426</c:v>
                </c:pt>
                <c:pt idx="553">
                  <c:v>9.3391022360725356E-2</c:v>
                </c:pt>
                <c:pt idx="554">
                  <c:v>0.31541384054541866</c:v>
                </c:pt>
                <c:pt idx="555">
                  <c:v>0.13586063991108846</c:v>
                </c:pt>
                <c:pt idx="556">
                  <c:v>0.18228278953763921</c:v>
                </c:pt>
                <c:pt idx="557">
                  <c:v>0.15341893462767603</c:v>
                </c:pt>
                <c:pt idx="558">
                  <c:v>0.15069811130072353</c:v>
                </c:pt>
                <c:pt idx="559">
                  <c:v>0.15928459963938998</c:v>
                </c:pt>
                <c:pt idx="560">
                  <c:v>2.4530336140485297E-2</c:v>
                </c:pt>
                <c:pt idx="561">
                  <c:v>0.24909301795899808</c:v>
                </c:pt>
                <c:pt idx="562">
                  <c:v>0.25056787572357586</c:v>
                </c:pt>
                <c:pt idx="563">
                  <c:v>0.11694202263389372</c:v>
                </c:pt>
                <c:pt idx="564">
                  <c:v>9.1599621321494601E-2</c:v>
                </c:pt>
                <c:pt idx="565">
                  <c:v>0.26999093361083726</c:v>
                </c:pt>
                <c:pt idx="566">
                  <c:v>0.1284619134483822</c:v>
                </c:pt>
                <c:pt idx="567">
                  <c:v>0.25507634939943141</c:v>
                </c:pt>
                <c:pt idx="568">
                  <c:v>0.3110060821603407</c:v>
                </c:pt>
                <c:pt idx="569">
                  <c:v>0.1448481788130801</c:v>
                </c:pt>
                <c:pt idx="570">
                  <c:v>8.9940182335112695E-2</c:v>
                </c:pt>
                <c:pt idx="571">
                  <c:v>0.22010228897497747</c:v>
                </c:pt>
                <c:pt idx="572">
                  <c:v>0.10269650557738268</c:v>
                </c:pt>
                <c:pt idx="573">
                  <c:v>7.2812624936310077E-2</c:v>
                </c:pt>
                <c:pt idx="574">
                  <c:v>0.14590625451095932</c:v>
                </c:pt>
                <c:pt idx="575">
                  <c:v>0.15810264324401424</c:v>
                </c:pt>
                <c:pt idx="576">
                  <c:v>0.2309931820215535</c:v>
                </c:pt>
                <c:pt idx="577">
                  <c:v>0.20043528251707798</c:v>
                </c:pt>
                <c:pt idx="578">
                  <c:v>0.10268269517872292</c:v>
                </c:pt>
                <c:pt idx="579">
                  <c:v>9.969450318502357E-2</c:v>
                </c:pt>
                <c:pt idx="580">
                  <c:v>0.211062185291745</c:v>
                </c:pt>
                <c:pt idx="581">
                  <c:v>0.23360169241484102</c:v>
                </c:pt>
                <c:pt idx="582">
                  <c:v>9.8427106755844734E-2</c:v>
                </c:pt>
                <c:pt idx="583">
                  <c:v>-7.9268326317612735E-3</c:v>
                </c:pt>
                <c:pt idx="584">
                  <c:v>0.29149995697334585</c:v>
                </c:pt>
                <c:pt idx="585">
                  <c:v>0.31271501279910768</c:v>
                </c:pt>
                <c:pt idx="586">
                  <c:v>0.32931940313149488</c:v>
                </c:pt>
                <c:pt idx="587">
                  <c:v>0.132040193885543</c:v>
                </c:pt>
                <c:pt idx="588">
                  <c:v>0.19264656317401649</c:v>
                </c:pt>
                <c:pt idx="589">
                  <c:v>0.27853684807226275</c:v>
                </c:pt>
                <c:pt idx="590">
                  <c:v>0.25909113036263542</c:v>
                </c:pt>
                <c:pt idx="591">
                  <c:v>0.24533466541748719</c:v>
                </c:pt>
                <c:pt idx="592">
                  <c:v>0.21663454763852202</c:v>
                </c:pt>
                <c:pt idx="593">
                  <c:v>0.28857240369374926</c:v>
                </c:pt>
                <c:pt idx="594">
                  <c:v>0.19719397608093484</c:v>
                </c:pt>
                <c:pt idx="595">
                  <c:v>0.21464749902001162</c:v>
                </c:pt>
                <c:pt idx="596">
                  <c:v>8.9611517374176775E-2</c:v>
                </c:pt>
                <c:pt idx="597">
                  <c:v>0.22363225277186063</c:v>
                </c:pt>
                <c:pt idx="598">
                  <c:v>0.26744458036046836</c:v>
                </c:pt>
                <c:pt idx="599">
                  <c:v>0.32075432720997166</c:v>
                </c:pt>
                <c:pt idx="600">
                  <c:v>0.20965757723271489</c:v>
                </c:pt>
                <c:pt idx="601">
                  <c:v>0.27565648853768854</c:v>
                </c:pt>
                <c:pt idx="602">
                  <c:v>0.33028617943854427</c:v>
                </c:pt>
                <c:pt idx="603">
                  <c:v>0.24784354896527203</c:v>
                </c:pt>
                <c:pt idx="604">
                  <c:v>8.0152686334730758E-2</c:v>
                </c:pt>
                <c:pt idx="605">
                  <c:v>0.20729812553886684</c:v>
                </c:pt>
                <c:pt idx="606">
                  <c:v>0.21702781382094172</c:v>
                </c:pt>
                <c:pt idx="607">
                  <c:v>0.32778502426188172</c:v>
                </c:pt>
                <c:pt idx="608">
                  <c:v>0.14235675808696721</c:v>
                </c:pt>
                <c:pt idx="609">
                  <c:v>0.30798914431154856</c:v>
                </c:pt>
                <c:pt idx="610">
                  <c:v>0.23998961737561408</c:v>
                </c:pt>
                <c:pt idx="611">
                  <c:v>0.29568000088894603</c:v>
                </c:pt>
                <c:pt idx="612">
                  <c:v>0.31943816149124454</c:v>
                </c:pt>
                <c:pt idx="613">
                  <c:v>0.29715526156527194</c:v>
                </c:pt>
                <c:pt idx="614">
                  <c:v>0.40223029976707719</c:v>
                </c:pt>
                <c:pt idx="615">
                  <c:v>0.23012092943504947</c:v>
                </c:pt>
                <c:pt idx="616">
                  <c:v>0.35185600968548486</c:v>
                </c:pt>
                <c:pt idx="617">
                  <c:v>0.30373300652345347</c:v>
                </c:pt>
                <c:pt idx="618">
                  <c:v>0.16707271933648293</c:v>
                </c:pt>
                <c:pt idx="619">
                  <c:v>0.30782176035465825</c:v>
                </c:pt>
                <c:pt idx="620">
                  <c:v>0.20706173563703262</c:v>
                </c:pt>
                <c:pt idx="621">
                  <c:v>0.30281622113958484</c:v>
                </c:pt>
                <c:pt idx="622">
                  <c:v>0.36339092777750165</c:v>
                </c:pt>
                <c:pt idx="623">
                  <c:v>0.24236980119239077</c:v>
                </c:pt>
                <c:pt idx="624">
                  <c:v>0.42835010573029647</c:v>
                </c:pt>
                <c:pt idx="625">
                  <c:v>0.20576390439103093</c:v>
                </c:pt>
                <c:pt idx="626">
                  <c:v>0.10059736904983248</c:v>
                </c:pt>
                <c:pt idx="627">
                  <c:v>0.33260460439447714</c:v>
                </c:pt>
                <c:pt idx="628">
                  <c:v>0.29275439479395093</c:v>
                </c:pt>
                <c:pt idx="629">
                  <c:v>0.29080200155199637</c:v>
                </c:pt>
                <c:pt idx="630">
                  <c:v>0.24376943129340348</c:v>
                </c:pt>
                <c:pt idx="631">
                  <c:v>0.22303768056543266</c:v>
                </c:pt>
                <c:pt idx="632">
                  <c:v>0.27172014397097832</c:v>
                </c:pt>
                <c:pt idx="633">
                  <c:v>0.28472696924724961</c:v>
                </c:pt>
                <c:pt idx="634">
                  <c:v>0.2302869475334014</c:v>
                </c:pt>
                <c:pt idx="635">
                  <c:v>0.2784976443400099</c:v>
                </c:pt>
                <c:pt idx="636">
                  <c:v>0.24943726317561374</c:v>
                </c:pt>
                <c:pt idx="637">
                  <c:v>0.25933276160138347</c:v>
                </c:pt>
                <c:pt idx="638">
                  <c:v>0.33123721841356724</c:v>
                </c:pt>
                <c:pt idx="639">
                  <c:v>0.24531438279212281</c:v>
                </c:pt>
                <c:pt idx="640">
                  <c:v>0.24175570636372104</c:v>
                </c:pt>
                <c:pt idx="641">
                  <c:v>0.17019022984257562</c:v>
                </c:pt>
                <c:pt idx="642">
                  <c:v>0.3149398201961196</c:v>
                </c:pt>
                <c:pt idx="643">
                  <c:v>0.20241950036134071</c:v>
                </c:pt>
                <c:pt idx="644">
                  <c:v>0.15431033886362588</c:v>
                </c:pt>
                <c:pt idx="645">
                  <c:v>0.22119529390240403</c:v>
                </c:pt>
                <c:pt idx="646">
                  <c:v>4.9053711558373597E-2</c:v>
                </c:pt>
                <c:pt idx="647">
                  <c:v>0.19224706549013471</c:v>
                </c:pt>
                <c:pt idx="648">
                  <c:v>0.21774971793595213</c:v>
                </c:pt>
                <c:pt idx="649">
                  <c:v>0.10590891639416462</c:v>
                </c:pt>
                <c:pt idx="650">
                  <c:v>0.23107135883249905</c:v>
                </c:pt>
                <c:pt idx="651">
                  <c:v>0.19284409860625665</c:v>
                </c:pt>
                <c:pt idx="652">
                  <c:v>0.19676957189016822</c:v>
                </c:pt>
                <c:pt idx="653">
                  <c:v>0.13339817490505002</c:v>
                </c:pt>
                <c:pt idx="654">
                  <c:v>0.20398216747559769</c:v>
                </c:pt>
                <c:pt idx="655">
                  <c:v>0.24822695500052766</c:v>
                </c:pt>
                <c:pt idx="656">
                  <c:v>0.16362884254423649</c:v>
                </c:pt>
                <c:pt idx="657">
                  <c:v>0.19638119279626193</c:v>
                </c:pt>
                <c:pt idx="658">
                  <c:v>9.4634342047586556E-2</c:v>
                </c:pt>
                <c:pt idx="659">
                  <c:v>7.5782207968993348E-2</c:v>
                </c:pt>
                <c:pt idx="660">
                  <c:v>0.12803739472495979</c:v>
                </c:pt>
                <c:pt idx="661">
                  <c:v>0.122111499356055</c:v>
                </c:pt>
                <c:pt idx="662">
                  <c:v>0.18603786505068171</c:v>
                </c:pt>
                <c:pt idx="663">
                  <c:v>0.16065194445652772</c:v>
                </c:pt>
                <c:pt idx="664">
                  <c:v>0.16218800730737576</c:v>
                </c:pt>
                <c:pt idx="665">
                  <c:v>6.7071352153656033E-2</c:v>
                </c:pt>
                <c:pt idx="666">
                  <c:v>0.19213810690428415</c:v>
                </c:pt>
                <c:pt idx="667">
                  <c:v>0.21034381706712554</c:v>
                </c:pt>
                <c:pt idx="668">
                  <c:v>0.12467959126591238</c:v>
                </c:pt>
                <c:pt idx="669">
                  <c:v>0.15889427516261531</c:v>
                </c:pt>
                <c:pt idx="670">
                  <c:v>0.11213198593944777</c:v>
                </c:pt>
                <c:pt idx="671">
                  <c:v>0.20594999443362116</c:v>
                </c:pt>
                <c:pt idx="672">
                  <c:v>0.27621922400861459</c:v>
                </c:pt>
                <c:pt idx="673">
                  <c:v>0.18750960516182821</c:v>
                </c:pt>
                <c:pt idx="674">
                  <c:v>0.13675869647646433</c:v>
                </c:pt>
                <c:pt idx="675">
                  <c:v>0.17958380871789742</c:v>
                </c:pt>
                <c:pt idx="676">
                  <c:v>0.19414626224761408</c:v>
                </c:pt>
                <c:pt idx="677">
                  <c:v>0.14962950393041294</c:v>
                </c:pt>
                <c:pt idx="678">
                  <c:v>0.15445214216955144</c:v>
                </c:pt>
                <c:pt idx="679">
                  <c:v>0.28447115761749547</c:v>
                </c:pt>
                <c:pt idx="680">
                  <c:v>0.15599749757772086</c:v>
                </c:pt>
                <c:pt idx="681">
                  <c:v>0.23707509339577004</c:v>
                </c:pt>
                <c:pt idx="682">
                  <c:v>0.19375689267408552</c:v>
                </c:pt>
                <c:pt idx="683">
                  <c:v>0.12957930772636303</c:v>
                </c:pt>
                <c:pt idx="684">
                  <c:v>0.1958671096078001</c:v>
                </c:pt>
                <c:pt idx="685">
                  <c:v>0.16619680605486722</c:v>
                </c:pt>
                <c:pt idx="686">
                  <c:v>0.21761633902341226</c:v>
                </c:pt>
                <c:pt idx="687">
                  <c:v>0.16637894903691489</c:v>
                </c:pt>
                <c:pt idx="688">
                  <c:v>0.25500556350110282</c:v>
                </c:pt>
                <c:pt idx="689">
                  <c:v>9.5801661249303283E-2</c:v>
                </c:pt>
                <c:pt idx="690">
                  <c:v>0.1423362939111697</c:v>
                </c:pt>
                <c:pt idx="691">
                  <c:v>0.21837660069855441</c:v>
                </c:pt>
                <c:pt idx="692">
                  <c:v>0.25103026248370919</c:v>
                </c:pt>
                <c:pt idx="693">
                  <c:v>0.15836905069813176</c:v>
                </c:pt>
                <c:pt idx="694">
                  <c:v>0.23806444553403469</c:v>
                </c:pt>
                <c:pt idx="695">
                  <c:v>0.20398902163838287</c:v>
                </c:pt>
                <c:pt idx="696">
                  <c:v>0.2487032922567205</c:v>
                </c:pt>
                <c:pt idx="697">
                  <c:v>0.1349361805554814</c:v>
                </c:pt>
                <c:pt idx="698">
                  <c:v>0.27046108623014259</c:v>
                </c:pt>
                <c:pt idx="699">
                  <c:v>0.13588923417633619</c:v>
                </c:pt>
                <c:pt idx="700">
                  <c:v>0.28613392234564505</c:v>
                </c:pt>
                <c:pt idx="701">
                  <c:v>0.22329624896249822</c:v>
                </c:pt>
                <c:pt idx="702">
                  <c:v>0.16847440632912528</c:v>
                </c:pt>
                <c:pt idx="703">
                  <c:v>0.25993305701133124</c:v>
                </c:pt>
                <c:pt idx="704">
                  <c:v>0.1816325290210348</c:v>
                </c:pt>
                <c:pt idx="705">
                  <c:v>0.29221032036324229</c:v>
                </c:pt>
                <c:pt idx="706">
                  <c:v>0.15987184371316945</c:v>
                </c:pt>
                <c:pt idx="707">
                  <c:v>0.18566905589153221</c:v>
                </c:pt>
                <c:pt idx="708">
                  <c:v>0.19029608663562092</c:v>
                </c:pt>
                <c:pt idx="709">
                  <c:v>0.21460720789514079</c:v>
                </c:pt>
                <c:pt idx="710">
                  <c:v>0.20598836111706684</c:v>
                </c:pt>
                <c:pt idx="711">
                  <c:v>0.26181494839223174</c:v>
                </c:pt>
                <c:pt idx="712">
                  <c:v>0.25222042453193522</c:v>
                </c:pt>
                <c:pt idx="713">
                  <c:v>0.23485881985311241</c:v>
                </c:pt>
                <c:pt idx="714">
                  <c:v>0.26549065069061156</c:v>
                </c:pt>
                <c:pt idx="715">
                  <c:v>0.14514538737246921</c:v>
                </c:pt>
                <c:pt idx="716">
                  <c:v>0.17267568104513473</c:v>
                </c:pt>
                <c:pt idx="717">
                  <c:v>0.23963867718472392</c:v>
                </c:pt>
                <c:pt idx="718">
                  <c:v>0.22270366263823418</c:v>
                </c:pt>
                <c:pt idx="719">
                  <c:v>0.23226522707123462</c:v>
                </c:pt>
                <c:pt idx="720">
                  <c:v>0.26296366180409864</c:v>
                </c:pt>
                <c:pt idx="721">
                  <c:v>0.24107665162255898</c:v>
                </c:pt>
                <c:pt idx="722">
                  <c:v>0.16508232133830261</c:v>
                </c:pt>
                <c:pt idx="723">
                  <c:v>0.22762960835728827</c:v>
                </c:pt>
                <c:pt idx="724">
                  <c:v>0.15971661889357439</c:v>
                </c:pt>
                <c:pt idx="725">
                  <c:v>0.20092914252097457</c:v>
                </c:pt>
                <c:pt idx="726">
                  <c:v>0.12795395981656885</c:v>
                </c:pt>
                <c:pt idx="727">
                  <c:v>0.16458311685656299</c:v>
                </c:pt>
                <c:pt idx="728">
                  <c:v>0.14550042141206643</c:v>
                </c:pt>
                <c:pt idx="729">
                  <c:v>0.1996957585914399</c:v>
                </c:pt>
                <c:pt idx="730">
                  <c:v>0.14508491807432555</c:v>
                </c:pt>
                <c:pt idx="731">
                  <c:v>0.22061688356895895</c:v>
                </c:pt>
                <c:pt idx="732">
                  <c:v>0.1862156401973149</c:v>
                </c:pt>
                <c:pt idx="733">
                  <c:v>0.14180233660871649</c:v>
                </c:pt>
                <c:pt idx="734">
                  <c:v>0.15118639042867574</c:v>
                </c:pt>
                <c:pt idx="735">
                  <c:v>0.21873327694672212</c:v>
                </c:pt>
                <c:pt idx="736">
                  <c:v>0.18971588988526883</c:v>
                </c:pt>
                <c:pt idx="737">
                  <c:v>0.12000254123026582</c:v>
                </c:pt>
                <c:pt idx="738">
                  <c:v>0.16389107081044452</c:v>
                </c:pt>
                <c:pt idx="739">
                  <c:v>0.15908518611974826</c:v>
                </c:pt>
                <c:pt idx="740">
                  <c:v>0.17871416903380782</c:v>
                </c:pt>
                <c:pt idx="741">
                  <c:v>0.17524975533523504</c:v>
                </c:pt>
                <c:pt idx="742">
                  <c:v>0.17022118871337058</c:v>
                </c:pt>
                <c:pt idx="743">
                  <c:v>0.1871411602318411</c:v>
                </c:pt>
                <c:pt idx="744">
                  <c:v>0.15344097164674614</c:v>
                </c:pt>
                <c:pt idx="745">
                  <c:v>0.22061780178274834</c:v>
                </c:pt>
                <c:pt idx="746">
                  <c:v>0.16148040235841143</c:v>
                </c:pt>
                <c:pt idx="747">
                  <c:v>0.23146353563459091</c:v>
                </c:pt>
                <c:pt idx="748">
                  <c:v>0.1792658384679876</c:v>
                </c:pt>
                <c:pt idx="749">
                  <c:v>0.13216539134557742</c:v>
                </c:pt>
                <c:pt idx="750">
                  <c:v>0.12926737750099659</c:v>
                </c:pt>
                <c:pt idx="751">
                  <c:v>0.17507114812237956</c:v>
                </c:pt>
                <c:pt idx="752">
                  <c:v>0.12281080572018813</c:v>
                </c:pt>
                <c:pt idx="753">
                  <c:v>0.20817078561120717</c:v>
                </c:pt>
                <c:pt idx="754">
                  <c:v>0.21372677632289366</c:v>
                </c:pt>
                <c:pt idx="755">
                  <c:v>0.18194393880914117</c:v>
                </c:pt>
                <c:pt idx="756">
                  <c:v>0.187000302344735</c:v>
                </c:pt>
                <c:pt idx="757">
                  <c:v>0.1476940218782461</c:v>
                </c:pt>
                <c:pt idx="758">
                  <c:v>0.15898084389603831</c:v>
                </c:pt>
                <c:pt idx="759">
                  <c:v>0.17178182250294108</c:v>
                </c:pt>
                <c:pt idx="760">
                  <c:v>0.18807981089854425</c:v>
                </c:pt>
                <c:pt idx="761">
                  <c:v>0.18637386679012793</c:v>
                </c:pt>
                <c:pt idx="762">
                  <c:v>0.19011842400535262</c:v>
                </c:pt>
                <c:pt idx="763">
                  <c:v>0.20649179858473876</c:v>
                </c:pt>
                <c:pt idx="764">
                  <c:v>0.19896399238285109</c:v>
                </c:pt>
                <c:pt idx="765">
                  <c:v>0.17022923867567094</c:v>
                </c:pt>
                <c:pt idx="766">
                  <c:v>0.20213179826175628</c:v>
                </c:pt>
                <c:pt idx="767">
                  <c:v>0.19918525595431374</c:v>
                </c:pt>
                <c:pt idx="768">
                  <c:v>0.16395288911367084</c:v>
                </c:pt>
                <c:pt idx="769">
                  <c:v>0.21199121649936548</c:v>
                </c:pt>
                <c:pt idx="770">
                  <c:v>0.13638141931504408</c:v>
                </c:pt>
                <c:pt idx="771">
                  <c:v>0.19754367668518069</c:v>
                </c:pt>
                <c:pt idx="772">
                  <c:v>0.18181686343240716</c:v>
                </c:pt>
                <c:pt idx="773">
                  <c:v>0.20642267815019461</c:v>
                </c:pt>
                <c:pt idx="774">
                  <c:v>0.20441115244492764</c:v>
                </c:pt>
                <c:pt idx="775">
                  <c:v>5.3781387869451171E-2</c:v>
                </c:pt>
                <c:pt idx="776">
                  <c:v>0.26565318008957184</c:v>
                </c:pt>
                <c:pt idx="777">
                  <c:v>0.16426382863078268</c:v>
                </c:pt>
                <c:pt idx="778">
                  <c:v>0.20624676457434271</c:v>
                </c:pt>
                <c:pt idx="779">
                  <c:v>0.1606189121895901</c:v>
                </c:pt>
                <c:pt idx="780">
                  <c:v>0.14223324971359522</c:v>
                </c:pt>
                <c:pt idx="781">
                  <c:v>0.16772042620756514</c:v>
                </c:pt>
                <c:pt idx="782">
                  <c:v>0.19203382476488245</c:v>
                </c:pt>
                <c:pt idx="783">
                  <c:v>0.26448963568339967</c:v>
                </c:pt>
                <c:pt idx="784">
                  <c:v>0.12077228236482677</c:v>
                </c:pt>
                <c:pt idx="785">
                  <c:v>0.23305747237195934</c:v>
                </c:pt>
                <c:pt idx="786">
                  <c:v>0.26601106870031543</c:v>
                </c:pt>
                <c:pt idx="787">
                  <c:v>0.19124792559965684</c:v>
                </c:pt>
                <c:pt idx="788">
                  <c:v>0.18913072066513156</c:v>
                </c:pt>
                <c:pt idx="789">
                  <c:v>0.13362439985049396</c:v>
                </c:pt>
                <c:pt idx="790">
                  <c:v>0.15440411628416587</c:v>
                </c:pt>
                <c:pt idx="791">
                  <c:v>0.24189117032722474</c:v>
                </c:pt>
                <c:pt idx="792">
                  <c:v>0.16937369918733927</c:v>
                </c:pt>
                <c:pt idx="793">
                  <c:v>0.13795522712441191</c:v>
                </c:pt>
                <c:pt idx="794">
                  <c:v>0.2435825695022745</c:v>
                </c:pt>
                <c:pt idx="795">
                  <c:v>0.15887606154349065</c:v>
                </c:pt>
                <c:pt idx="796">
                  <c:v>0.20731414892778477</c:v>
                </c:pt>
                <c:pt idx="797">
                  <c:v>0.1810388080647285</c:v>
                </c:pt>
                <c:pt idx="798">
                  <c:v>0.28775423620910162</c:v>
                </c:pt>
                <c:pt idx="799">
                  <c:v>0.1609969493722487</c:v>
                </c:pt>
                <c:pt idx="800">
                  <c:v>0.17331360214626607</c:v>
                </c:pt>
                <c:pt idx="801">
                  <c:v>0.17827399171278185</c:v>
                </c:pt>
                <c:pt idx="802">
                  <c:v>0.13752529773960176</c:v>
                </c:pt>
                <c:pt idx="803">
                  <c:v>0.18282281451981477</c:v>
                </c:pt>
                <c:pt idx="804">
                  <c:v>0.24076739348432061</c:v>
                </c:pt>
                <c:pt idx="805">
                  <c:v>0.22062561427556804</c:v>
                </c:pt>
                <c:pt idx="806">
                  <c:v>0.26368534033834345</c:v>
                </c:pt>
                <c:pt idx="807">
                  <c:v>0.21589184067013603</c:v>
                </c:pt>
                <c:pt idx="808">
                  <c:v>0.11890383254784093</c:v>
                </c:pt>
                <c:pt idx="809">
                  <c:v>0.17382151253350681</c:v>
                </c:pt>
                <c:pt idx="810">
                  <c:v>0.2085390298124899</c:v>
                </c:pt>
                <c:pt idx="811">
                  <c:v>0.20855213350217164</c:v>
                </c:pt>
                <c:pt idx="812">
                  <c:v>0.20428766062502673</c:v>
                </c:pt>
                <c:pt idx="813">
                  <c:v>0.1674516727857128</c:v>
                </c:pt>
                <c:pt idx="814">
                  <c:v>0.25690710157178415</c:v>
                </c:pt>
                <c:pt idx="815">
                  <c:v>0.20929283358913583</c:v>
                </c:pt>
                <c:pt idx="816">
                  <c:v>0.20305836858052875</c:v>
                </c:pt>
                <c:pt idx="817">
                  <c:v>0.2036309093708461</c:v>
                </c:pt>
                <c:pt idx="818">
                  <c:v>0.18908201953656925</c:v>
                </c:pt>
                <c:pt idx="819">
                  <c:v>0.19024399713725365</c:v>
                </c:pt>
                <c:pt idx="820">
                  <c:v>0.2302744108685047</c:v>
                </c:pt>
                <c:pt idx="821">
                  <c:v>0.23087107469951768</c:v>
                </c:pt>
                <c:pt idx="822">
                  <c:v>0.21162651642604879</c:v>
                </c:pt>
                <c:pt idx="823">
                  <c:v>0.15773670149221825</c:v>
                </c:pt>
                <c:pt idx="824">
                  <c:v>0.17406473075465287</c:v>
                </c:pt>
                <c:pt idx="825">
                  <c:v>0.18261859077807424</c:v>
                </c:pt>
                <c:pt idx="826">
                  <c:v>0.20178254022541828</c:v>
                </c:pt>
                <c:pt idx="827">
                  <c:v>0.19609811969724023</c:v>
                </c:pt>
                <c:pt idx="828">
                  <c:v>0.16736681032463135</c:v>
                </c:pt>
                <c:pt idx="829">
                  <c:v>0.22770463669321286</c:v>
                </c:pt>
                <c:pt idx="830">
                  <c:v>0.22570449645594903</c:v>
                </c:pt>
                <c:pt idx="831">
                  <c:v>0.15873872951528376</c:v>
                </c:pt>
                <c:pt idx="832">
                  <c:v>0.17427283801414667</c:v>
                </c:pt>
                <c:pt idx="833">
                  <c:v>0.22377856687753825</c:v>
                </c:pt>
                <c:pt idx="834">
                  <c:v>0.15081821941574208</c:v>
                </c:pt>
                <c:pt idx="835">
                  <c:v>0.18551732755817013</c:v>
                </c:pt>
                <c:pt idx="836">
                  <c:v>0.11722532176280884</c:v>
                </c:pt>
                <c:pt idx="837">
                  <c:v>0.20708252743597927</c:v>
                </c:pt>
                <c:pt idx="838">
                  <c:v>0.18651868202242786</c:v>
                </c:pt>
                <c:pt idx="839">
                  <c:v>0.23686097979221898</c:v>
                </c:pt>
                <c:pt idx="840">
                  <c:v>0.16764427200251289</c:v>
                </c:pt>
                <c:pt idx="841">
                  <c:v>0.19918113122868611</c:v>
                </c:pt>
                <c:pt idx="842">
                  <c:v>0.18096376576344841</c:v>
                </c:pt>
                <c:pt idx="843">
                  <c:v>0.25515541004540276</c:v>
                </c:pt>
                <c:pt idx="844">
                  <c:v>0.25650198141630848</c:v>
                </c:pt>
                <c:pt idx="845">
                  <c:v>0.22158555287612536</c:v>
                </c:pt>
                <c:pt idx="846">
                  <c:v>0.16697182712771064</c:v>
                </c:pt>
                <c:pt idx="847">
                  <c:v>0.1871148192143893</c:v>
                </c:pt>
                <c:pt idx="848">
                  <c:v>0.15838836734924328</c:v>
                </c:pt>
                <c:pt idx="849">
                  <c:v>0.15820707088007566</c:v>
                </c:pt>
                <c:pt idx="850">
                  <c:v>0.16964913460522588</c:v>
                </c:pt>
                <c:pt idx="851">
                  <c:v>0.22742774566569532</c:v>
                </c:pt>
                <c:pt idx="852">
                  <c:v>0.23231399739802677</c:v>
                </c:pt>
                <c:pt idx="853">
                  <c:v>0.2514411412451496</c:v>
                </c:pt>
                <c:pt idx="854">
                  <c:v>0.16768272413862606</c:v>
                </c:pt>
                <c:pt idx="855">
                  <c:v>0.15552725361844305</c:v>
                </c:pt>
                <c:pt idx="856">
                  <c:v>0.2063236516021292</c:v>
                </c:pt>
                <c:pt idx="857">
                  <c:v>0.17333850209415641</c:v>
                </c:pt>
                <c:pt idx="858">
                  <c:v>0.2011155415330626</c:v>
                </c:pt>
                <c:pt idx="859">
                  <c:v>0.19511987292213473</c:v>
                </c:pt>
                <c:pt idx="860">
                  <c:v>0.22236024349969014</c:v>
                </c:pt>
                <c:pt idx="861">
                  <c:v>0.25779491513406982</c:v>
                </c:pt>
                <c:pt idx="862">
                  <c:v>0.21101808879910713</c:v>
                </c:pt>
                <c:pt idx="863">
                  <c:v>0.1829114648035331</c:v>
                </c:pt>
                <c:pt idx="864">
                  <c:v>0.23966229244969212</c:v>
                </c:pt>
                <c:pt idx="865">
                  <c:v>0.22272551992401476</c:v>
                </c:pt>
                <c:pt idx="866">
                  <c:v>0.21070203543919991</c:v>
                </c:pt>
                <c:pt idx="867">
                  <c:v>0.22405628668365757</c:v>
                </c:pt>
                <c:pt idx="868">
                  <c:v>0.2316918761442644</c:v>
                </c:pt>
                <c:pt idx="869">
                  <c:v>0.19619268708964802</c:v>
                </c:pt>
                <c:pt idx="870">
                  <c:v>0.20115772256170916</c:v>
                </c:pt>
                <c:pt idx="871">
                  <c:v>0.22580399127049461</c:v>
                </c:pt>
                <c:pt idx="872">
                  <c:v>0.18174247050363551</c:v>
                </c:pt>
                <c:pt idx="873">
                  <c:v>0.20765121488871569</c:v>
                </c:pt>
                <c:pt idx="874">
                  <c:v>0.21377734237825202</c:v>
                </c:pt>
                <c:pt idx="875">
                  <c:v>0.24157040409792083</c:v>
                </c:pt>
                <c:pt idx="876">
                  <c:v>0.18784312233761238</c:v>
                </c:pt>
                <c:pt idx="877">
                  <c:v>0.18813537746857201</c:v>
                </c:pt>
                <c:pt idx="878">
                  <c:v>0.17395222023940354</c:v>
                </c:pt>
                <c:pt idx="879">
                  <c:v>0.21131749945497602</c:v>
                </c:pt>
                <c:pt idx="880">
                  <c:v>0.20310648642816748</c:v>
                </c:pt>
                <c:pt idx="881">
                  <c:v>0.16815573151923091</c:v>
                </c:pt>
                <c:pt idx="882">
                  <c:v>0.25444982386544268</c:v>
                </c:pt>
                <c:pt idx="883">
                  <c:v>0.25838159727812654</c:v>
                </c:pt>
                <c:pt idx="884">
                  <c:v>0.22421909802265771</c:v>
                </c:pt>
                <c:pt idx="885">
                  <c:v>0.19896039550878319</c:v>
                </c:pt>
                <c:pt idx="886">
                  <c:v>0.18847148661414656</c:v>
                </c:pt>
                <c:pt idx="887">
                  <c:v>0.20564611537679228</c:v>
                </c:pt>
                <c:pt idx="888">
                  <c:v>0.22787161729638067</c:v>
                </c:pt>
                <c:pt idx="889">
                  <c:v>0.15926238111213598</c:v>
                </c:pt>
                <c:pt idx="890">
                  <c:v>0.22718353235354699</c:v>
                </c:pt>
                <c:pt idx="891">
                  <c:v>0.16501847812310344</c:v>
                </c:pt>
                <c:pt idx="892">
                  <c:v>0.17555615404262248</c:v>
                </c:pt>
                <c:pt idx="893">
                  <c:v>0.22049776114497122</c:v>
                </c:pt>
                <c:pt idx="894">
                  <c:v>0.18033753727640717</c:v>
                </c:pt>
                <c:pt idx="895">
                  <c:v>0.21850029940971311</c:v>
                </c:pt>
                <c:pt idx="896">
                  <c:v>0.20614799772159395</c:v>
                </c:pt>
                <c:pt idx="897">
                  <c:v>0.27653011393712423</c:v>
                </c:pt>
                <c:pt idx="898">
                  <c:v>0.18769550581591302</c:v>
                </c:pt>
                <c:pt idx="899">
                  <c:v>0.15064757702823267</c:v>
                </c:pt>
                <c:pt idx="900">
                  <c:v>0.24375367043866517</c:v>
                </c:pt>
                <c:pt idx="901">
                  <c:v>0.15772968881585792</c:v>
                </c:pt>
                <c:pt idx="902">
                  <c:v>0.21944821206491832</c:v>
                </c:pt>
                <c:pt idx="903">
                  <c:v>0.19469235238557916</c:v>
                </c:pt>
                <c:pt idx="904">
                  <c:v>0.23242826573037956</c:v>
                </c:pt>
                <c:pt idx="905">
                  <c:v>0.23362579206318454</c:v>
                </c:pt>
                <c:pt idx="906">
                  <c:v>0.22227156172734253</c:v>
                </c:pt>
                <c:pt idx="907">
                  <c:v>0.22205704935021425</c:v>
                </c:pt>
                <c:pt idx="908">
                  <c:v>0.21620638121904709</c:v>
                </c:pt>
                <c:pt idx="909">
                  <c:v>0.14547095964750117</c:v>
                </c:pt>
                <c:pt idx="910">
                  <c:v>0.22155647715929766</c:v>
                </c:pt>
                <c:pt idx="911">
                  <c:v>0.20686200485453701</c:v>
                </c:pt>
                <c:pt idx="912">
                  <c:v>0.17984064765869637</c:v>
                </c:pt>
                <c:pt idx="913">
                  <c:v>0.21831159010803031</c:v>
                </c:pt>
                <c:pt idx="914">
                  <c:v>0.1748998514844714</c:v>
                </c:pt>
                <c:pt idx="915">
                  <c:v>0.18345869271153725</c:v>
                </c:pt>
                <c:pt idx="916">
                  <c:v>0.2355305508955102</c:v>
                </c:pt>
                <c:pt idx="917">
                  <c:v>0.14304926237326576</c:v>
                </c:pt>
                <c:pt idx="918">
                  <c:v>0.2246673616158319</c:v>
                </c:pt>
                <c:pt idx="919">
                  <c:v>0.22033854435735939</c:v>
                </c:pt>
                <c:pt idx="920">
                  <c:v>0.18887090242443516</c:v>
                </c:pt>
                <c:pt idx="921">
                  <c:v>0.18860400523067616</c:v>
                </c:pt>
                <c:pt idx="922">
                  <c:v>0.21355850678684857</c:v>
                </c:pt>
                <c:pt idx="923">
                  <c:v>0.18910691528605558</c:v>
                </c:pt>
                <c:pt idx="924">
                  <c:v>0.24420601408007878</c:v>
                </c:pt>
                <c:pt idx="925">
                  <c:v>0.26943193810986593</c:v>
                </c:pt>
                <c:pt idx="926">
                  <c:v>0.17635310670415671</c:v>
                </c:pt>
                <c:pt idx="927">
                  <c:v>0.19784298683413398</c:v>
                </c:pt>
                <c:pt idx="928">
                  <c:v>0.24521522652955616</c:v>
                </c:pt>
                <c:pt idx="929">
                  <c:v>0.22385198488400762</c:v>
                </c:pt>
                <c:pt idx="930">
                  <c:v>0.1840820133243555</c:v>
                </c:pt>
                <c:pt idx="931">
                  <c:v>0.1676848108089864</c:v>
                </c:pt>
                <c:pt idx="932">
                  <c:v>0.19908161539243246</c:v>
                </c:pt>
                <c:pt idx="933">
                  <c:v>0.18504736758116203</c:v>
                </c:pt>
                <c:pt idx="934">
                  <c:v>0.25625644262946873</c:v>
                </c:pt>
                <c:pt idx="935">
                  <c:v>0.22611786421945007</c:v>
                </c:pt>
                <c:pt idx="936">
                  <c:v>0.26289682377790868</c:v>
                </c:pt>
                <c:pt idx="937">
                  <c:v>0.24619798495902362</c:v>
                </c:pt>
                <c:pt idx="938">
                  <c:v>0.17813371876729922</c:v>
                </c:pt>
                <c:pt idx="939">
                  <c:v>0.15062966745637263</c:v>
                </c:pt>
                <c:pt idx="940">
                  <c:v>0.18802430677143481</c:v>
                </c:pt>
                <c:pt idx="941">
                  <c:v>0.18561555051444603</c:v>
                </c:pt>
                <c:pt idx="942">
                  <c:v>0.21271118323860022</c:v>
                </c:pt>
                <c:pt idx="943">
                  <c:v>0.18590420474742142</c:v>
                </c:pt>
                <c:pt idx="944">
                  <c:v>0.19733299160701906</c:v>
                </c:pt>
                <c:pt idx="945">
                  <c:v>0.25662077312405085</c:v>
                </c:pt>
                <c:pt idx="946">
                  <c:v>0.22170275998460479</c:v>
                </c:pt>
                <c:pt idx="947">
                  <c:v>0.18353287859449785</c:v>
                </c:pt>
                <c:pt idx="948">
                  <c:v>0.21854532120144682</c:v>
                </c:pt>
                <c:pt idx="949">
                  <c:v>0.23925406071717276</c:v>
                </c:pt>
                <c:pt idx="950">
                  <c:v>0.19290558275598713</c:v>
                </c:pt>
                <c:pt idx="951">
                  <c:v>0.25538389722984534</c:v>
                </c:pt>
                <c:pt idx="952">
                  <c:v>0.22392144118790774</c:v>
                </c:pt>
                <c:pt idx="953">
                  <c:v>0.22403092957823648</c:v>
                </c:pt>
                <c:pt idx="954">
                  <c:v>0.1781746952634628</c:v>
                </c:pt>
                <c:pt idx="955">
                  <c:v>0.28554918062972756</c:v>
                </c:pt>
                <c:pt idx="956">
                  <c:v>0.23296331912958806</c:v>
                </c:pt>
                <c:pt idx="957">
                  <c:v>0.21823625552766207</c:v>
                </c:pt>
                <c:pt idx="958">
                  <c:v>0.24881861789625231</c:v>
                </c:pt>
                <c:pt idx="959">
                  <c:v>0.22537780835127857</c:v>
                </c:pt>
                <c:pt idx="960">
                  <c:v>0.24120875807980963</c:v>
                </c:pt>
                <c:pt idx="961">
                  <c:v>0.23541499694297693</c:v>
                </c:pt>
                <c:pt idx="962">
                  <c:v>0.25415129261530234</c:v>
                </c:pt>
                <c:pt idx="963">
                  <c:v>0.23387386811827909</c:v>
                </c:pt>
                <c:pt idx="964">
                  <c:v>0.22020905099025831</c:v>
                </c:pt>
                <c:pt idx="965">
                  <c:v>0.16674949851324691</c:v>
                </c:pt>
                <c:pt idx="966">
                  <c:v>0.24331196506280772</c:v>
                </c:pt>
                <c:pt idx="967">
                  <c:v>0.20600011727199397</c:v>
                </c:pt>
                <c:pt idx="968">
                  <c:v>0.20505632807794061</c:v>
                </c:pt>
                <c:pt idx="969">
                  <c:v>0.26394797016559335</c:v>
                </c:pt>
                <c:pt idx="970">
                  <c:v>0.24737340743570557</c:v>
                </c:pt>
                <c:pt idx="971">
                  <c:v>0.21354403449606019</c:v>
                </c:pt>
                <c:pt idx="972">
                  <c:v>0.1983467500660083</c:v>
                </c:pt>
                <c:pt idx="973">
                  <c:v>0.20925064118829431</c:v>
                </c:pt>
                <c:pt idx="974">
                  <c:v>0.20678250394215214</c:v>
                </c:pt>
                <c:pt idx="975">
                  <c:v>0.21934495035216309</c:v>
                </c:pt>
                <c:pt idx="976">
                  <c:v>0.20683334610701054</c:v>
                </c:pt>
                <c:pt idx="977">
                  <c:v>0.22414738008497012</c:v>
                </c:pt>
                <c:pt idx="978">
                  <c:v>0.23370910590007699</c:v>
                </c:pt>
                <c:pt idx="979">
                  <c:v>0.190935820319413</c:v>
                </c:pt>
                <c:pt idx="980">
                  <c:v>0.2505168305938657</c:v>
                </c:pt>
                <c:pt idx="981">
                  <c:v>0.16867560109989288</c:v>
                </c:pt>
                <c:pt idx="982">
                  <c:v>0.20295950055029155</c:v>
                </c:pt>
                <c:pt idx="983">
                  <c:v>0.18710759035986302</c:v>
                </c:pt>
                <c:pt idx="984">
                  <c:v>0.20301842774656609</c:v>
                </c:pt>
                <c:pt idx="985">
                  <c:v>0.20253745961107558</c:v>
                </c:pt>
                <c:pt idx="986">
                  <c:v>0.20175794853583495</c:v>
                </c:pt>
                <c:pt idx="987">
                  <c:v>0.21473563521060651</c:v>
                </c:pt>
                <c:pt idx="988">
                  <c:v>0.19861799360344773</c:v>
                </c:pt>
                <c:pt idx="989">
                  <c:v>0.23489926932928151</c:v>
                </c:pt>
                <c:pt idx="990">
                  <c:v>0.17977278787760026</c:v>
                </c:pt>
                <c:pt idx="991">
                  <c:v>0.215869861259575</c:v>
                </c:pt>
                <c:pt idx="992">
                  <c:v>0.21593133946944837</c:v>
                </c:pt>
                <c:pt idx="993">
                  <c:v>0.1835487856406039</c:v>
                </c:pt>
                <c:pt idx="994">
                  <c:v>0.22931199216661868</c:v>
                </c:pt>
                <c:pt idx="995">
                  <c:v>0.19738502809386022</c:v>
                </c:pt>
                <c:pt idx="996">
                  <c:v>0.20488526894534459</c:v>
                </c:pt>
                <c:pt idx="997">
                  <c:v>0.16083914546868033</c:v>
                </c:pt>
                <c:pt idx="998">
                  <c:v>0.20429486364856742</c:v>
                </c:pt>
                <c:pt idx="999">
                  <c:v>0.23056739805676835</c:v>
                </c:pt>
                <c:pt idx="1000">
                  <c:v>0.2144555639112998</c:v>
                </c:pt>
                <c:pt idx="1001">
                  <c:v>0.25900128815843615</c:v>
                </c:pt>
                <c:pt idx="1002">
                  <c:v>0.22598521651777304</c:v>
                </c:pt>
                <c:pt idx="1003">
                  <c:v>0.20469087166353453</c:v>
                </c:pt>
                <c:pt idx="1004">
                  <c:v>0.17475900296000002</c:v>
                </c:pt>
                <c:pt idx="1005">
                  <c:v>0.26065499795589231</c:v>
                </c:pt>
                <c:pt idx="1006">
                  <c:v>0.27127645329374961</c:v>
                </c:pt>
                <c:pt idx="1007">
                  <c:v>0.25308670848946224</c:v>
                </c:pt>
                <c:pt idx="1008">
                  <c:v>0.22319854984609042</c:v>
                </c:pt>
                <c:pt idx="1009">
                  <c:v>0.18299400643640124</c:v>
                </c:pt>
                <c:pt idx="1010">
                  <c:v>0.2562616418227332</c:v>
                </c:pt>
                <c:pt idx="1011">
                  <c:v>0.21925951814133318</c:v>
                </c:pt>
                <c:pt idx="1012">
                  <c:v>0.20236572302764744</c:v>
                </c:pt>
                <c:pt idx="1013">
                  <c:v>0.18879591342433322</c:v>
                </c:pt>
                <c:pt idx="1014">
                  <c:v>0.2537612135157844</c:v>
                </c:pt>
                <c:pt idx="1015">
                  <c:v>0.25518515344360193</c:v>
                </c:pt>
                <c:pt idx="1016">
                  <c:v>0.23345146206703599</c:v>
                </c:pt>
                <c:pt idx="1017">
                  <c:v>0.25670313513209958</c:v>
                </c:pt>
                <c:pt idx="1018">
                  <c:v>0.22543704454043448</c:v>
                </c:pt>
                <c:pt idx="1019">
                  <c:v>0.23004296375283564</c:v>
                </c:pt>
                <c:pt idx="1020">
                  <c:v>0.19818772116273867</c:v>
                </c:pt>
                <c:pt idx="1021">
                  <c:v>0.21790058686453903</c:v>
                </c:pt>
                <c:pt idx="1022">
                  <c:v>0.20642852453551275</c:v>
                </c:pt>
                <c:pt idx="1023">
                  <c:v>0.21895253146008548</c:v>
                </c:pt>
                <c:pt idx="1024">
                  <c:v>0.20690278209825413</c:v>
                </c:pt>
                <c:pt idx="1025">
                  <c:v>0.17445904238625204</c:v>
                </c:pt>
                <c:pt idx="1026">
                  <c:v>0.25922553777598756</c:v>
                </c:pt>
                <c:pt idx="1027">
                  <c:v>0.20594974815933897</c:v>
                </c:pt>
                <c:pt idx="1028">
                  <c:v>0.18876608834330844</c:v>
                </c:pt>
                <c:pt idx="1029">
                  <c:v>0.24080950805643545</c:v>
                </c:pt>
                <c:pt idx="1030">
                  <c:v>0.21745478899248621</c:v>
                </c:pt>
                <c:pt idx="1031">
                  <c:v>0.19124515597623234</c:v>
                </c:pt>
                <c:pt idx="1032">
                  <c:v>0.19314232836237849</c:v>
                </c:pt>
                <c:pt idx="1033">
                  <c:v>0.20560568585779671</c:v>
                </c:pt>
                <c:pt idx="1034">
                  <c:v>0.16794861187366153</c:v>
                </c:pt>
                <c:pt idx="1035">
                  <c:v>0.21497516016788398</c:v>
                </c:pt>
                <c:pt idx="1036">
                  <c:v>0.20804993928890952</c:v>
                </c:pt>
                <c:pt idx="1037">
                  <c:v>0.23895032813531686</c:v>
                </c:pt>
                <c:pt idx="1038">
                  <c:v>0.22267398045763098</c:v>
                </c:pt>
                <c:pt idx="1039">
                  <c:v>0.25433609871527463</c:v>
                </c:pt>
                <c:pt idx="1040">
                  <c:v>0.20931385831357457</c:v>
                </c:pt>
                <c:pt idx="1041">
                  <c:v>0.21319882607154106</c:v>
                </c:pt>
                <c:pt idx="1042">
                  <c:v>0.21826767390171078</c:v>
                </c:pt>
                <c:pt idx="1043">
                  <c:v>0.20311110825313128</c:v>
                </c:pt>
                <c:pt idx="1044">
                  <c:v>0.19392035335037383</c:v>
                </c:pt>
                <c:pt idx="1045">
                  <c:v>0.21889432710707665</c:v>
                </c:pt>
                <c:pt idx="1046">
                  <c:v>0.21529864432694032</c:v>
                </c:pt>
                <c:pt idx="1047">
                  <c:v>0.21190161227553442</c:v>
                </c:pt>
                <c:pt idx="1048">
                  <c:v>0.2110243429839426</c:v>
                </c:pt>
                <c:pt idx="1049">
                  <c:v>0.19263406854123077</c:v>
                </c:pt>
                <c:pt idx="1050">
                  <c:v>0.17978755023135568</c:v>
                </c:pt>
                <c:pt idx="1051">
                  <c:v>0.19486760494684097</c:v>
                </c:pt>
                <c:pt idx="1052">
                  <c:v>0.22169376251172934</c:v>
                </c:pt>
                <c:pt idx="1053">
                  <c:v>0.17731535069072379</c:v>
                </c:pt>
                <c:pt idx="1054">
                  <c:v>0.23214017218731897</c:v>
                </c:pt>
                <c:pt idx="1055">
                  <c:v>0.19723949037055244</c:v>
                </c:pt>
                <c:pt idx="1056">
                  <c:v>0.23491024352205542</c:v>
                </c:pt>
                <c:pt idx="1057">
                  <c:v>0.22635733472559669</c:v>
                </c:pt>
                <c:pt idx="1058">
                  <c:v>0.20004404806403897</c:v>
                </c:pt>
                <c:pt idx="1059">
                  <c:v>0.21232545513578804</c:v>
                </c:pt>
                <c:pt idx="1060">
                  <c:v>0.22301449710835575</c:v>
                </c:pt>
                <c:pt idx="1061">
                  <c:v>0.22506514106619888</c:v>
                </c:pt>
                <c:pt idx="1062">
                  <c:v>0.21280779957488993</c:v>
                </c:pt>
                <c:pt idx="1063">
                  <c:v>0.17210788497453977</c:v>
                </c:pt>
                <c:pt idx="1064">
                  <c:v>0.21373919739100625</c:v>
                </c:pt>
                <c:pt idx="1065">
                  <c:v>0.18259675538843587</c:v>
                </c:pt>
                <c:pt idx="1066">
                  <c:v>0.18260000369173923</c:v>
                </c:pt>
                <c:pt idx="1067">
                  <c:v>0.21308404608477971</c:v>
                </c:pt>
                <c:pt idx="1068">
                  <c:v>0.15270773054591302</c:v>
                </c:pt>
                <c:pt idx="1069">
                  <c:v>0.16000995552577765</c:v>
                </c:pt>
                <c:pt idx="1070">
                  <c:v>0.21361400147849596</c:v>
                </c:pt>
                <c:pt idx="1071">
                  <c:v>0.24690992097866837</c:v>
                </c:pt>
                <c:pt idx="1072">
                  <c:v>0.18999529335456003</c:v>
                </c:pt>
                <c:pt idx="1073">
                  <c:v>0.21245642980352669</c:v>
                </c:pt>
                <c:pt idx="1074">
                  <c:v>0.19794059216684642</c:v>
                </c:pt>
                <c:pt idx="1075">
                  <c:v>0.19902822067849063</c:v>
                </c:pt>
                <c:pt idx="1076">
                  <c:v>0.19184530121494403</c:v>
                </c:pt>
                <c:pt idx="1077">
                  <c:v>0.14717205151995705</c:v>
                </c:pt>
                <c:pt idx="1078">
                  <c:v>0.20936869264438387</c:v>
                </c:pt>
                <c:pt idx="1079">
                  <c:v>0.20048524897472125</c:v>
                </c:pt>
                <c:pt idx="1080">
                  <c:v>0.19018580530185997</c:v>
                </c:pt>
                <c:pt idx="1081">
                  <c:v>0.16242822501042309</c:v>
                </c:pt>
                <c:pt idx="1082">
                  <c:v>0.21417886206007192</c:v>
                </c:pt>
                <c:pt idx="1083">
                  <c:v>0.22899197372594027</c:v>
                </c:pt>
                <c:pt idx="1084">
                  <c:v>0.17309040709627499</c:v>
                </c:pt>
                <c:pt idx="1085">
                  <c:v>0.17887206771346773</c:v>
                </c:pt>
                <c:pt idx="1086">
                  <c:v>0.24123149933580376</c:v>
                </c:pt>
                <c:pt idx="1087">
                  <c:v>0.21795064259925959</c:v>
                </c:pt>
                <c:pt idx="1088">
                  <c:v>0.19351291217083311</c:v>
                </c:pt>
                <c:pt idx="1089">
                  <c:v>0.20075341775291428</c:v>
                </c:pt>
                <c:pt idx="1090">
                  <c:v>0.19367415708590779</c:v>
                </c:pt>
                <c:pt idx="1091">
                  <c:v>0.17354554304369044</c:v>
                </c:pt>
                <c:pt idx="1092">
                  <c:v>0.21847082247335484</c:v>
                </c:pt>
                <c:pt idx="1093">
                  <c:v>0.20374769632897299</c:v>
                </c:pt>
                <c:pt idx="1094">
                  <c:v>0.2128892795220228</c:v>
                </c:pt>
                <c:pt idx="1095">
                  <c:v>0.18328570305759206</c:v>
                </c:pt>
                <c:pt idx="1096">
                  <c:v>0.22759084367230459</c:v>
                </c:pt>
                <c:pt idx="1097">
                  <c:v>0.21394255169225049</c:v>
                </c:pt>
                <c:pt idx="1098">
                  <c:v>0.22277220922961771</c:v>
                </c:pt>
                <c:pt idx="1099">
                  <c:v>0.1606969924766885</c:v>
                </c:pt>
                <c:pt idx="1100">
                  <c:v>0.23311308477948811</c:v>
                </c:pt>
                <c:pt idx="1101">
                  <c:v>0.18912774476131272</c:v>
                </c:pt>
                <c:pt idx="1102">
                  <c:v>0.20638768384961273</c:v>
                </c:pt>
                <c:pt idx="1103">
                  <c:v>0.18288508590806601</c:v>
                </c:pt>
                <c:pt idx="1104">
                  <c:v>0.2065755113113521</c:v>
                </c:pt>
                <c:pt idx="1105">
                  <c:v>0.22101004036770205</c:v>
                </c:pt>
                <c:pt idx="1106">
                  <c:v>0.16669957540031924</c:v>
                </c:pt>
                <c:pt idx="1107">
                  <c:v>0.218828480016033</c:v>
                </c:pt>
                <c:pt idx="1108">
                  <c:v>0.2076147633139232</c:v>
                </c:pt>
                <c:pt idx="1109">
                  <c:v>0.17472582290426453</c:v>
                </c:pt>
                <c:pt idx="1110">
                  <c:v>0.17530463164512317</c:v>
                </c:pt>
                <c:pt idx="1111">
                  <c:v>0.16518779683405482</c:v>
                </c:pt>
                <c:pt idx="1112">
                  <c:v>0.22047199299840181</c:v>
                </c:pt>
                <c:pt idx="1113">
                  <c:v>0.22258245457506304</c:v>
                </c:pt>
                <c:pt idx="1114">
                  <c:v>0.22233794949140762</c:v>
                </c:pt>
                <c:pt idx="1115">
                  <c:v>0.19089664733517797</c:v>
                </c:pt>
                <c:pt idx="1116">
                  <c:v>0.18345685038064607</c:v>
                </c:pt>
                <c:pt idx="1117">
                  <c:v>0.21311845801562196</c:v>
                </c:pt>
                <c:pt idx="1118">
                  <c:v>0.20084436607119704</c:v>
                </c:pt>
                <c:pt idx="1119">
                  <c:v>0.2227970405303335</c:v>
                </c:pt>
                <c:pt idx="1120">
                  <c:v>0.19597334154165136</c:v>
                </c:pt>
                <c:pt idx="1121">
                  <c:v>0.19484895316722245</c:v>
                </c:pt>
                <c:pt idx="1122">
                  <c:v>0.20130904628681368</c:v>
                </c:pt>
                <c:pt idx="1123">
                  <c:v>0.1932736035913008</c:v>
                </c:pt>
                <c:pt idx="1124">
                  <c:v>0.18984796559337408</c:v>
                </c:pt>
                <c:pt idx="1125">
                  <c:v>0.21381763199359177</c:v>
                </c:pt>
                <c:pt idx="1126">
                  <c:v>0.21291544523273312</c:v>
                </c:pt>
                <c:pt idx="1127">
                  <c:v>0.20146407294827523</c:v>
                </c:pt>
                <c:pt idx="1128">
                  <c:v>0.18673107124583166</c:v>
                </c:pt>
                <c:pt idx="1129">
                  <c:v>0.20310479344348686</c:v>
                </c:pt>
                <c:pt idx="1130">
                  <c:v>0.22571119968027048</c:v>
                </c:pt>
                <c:pt idx="1131">
                  <c:v>0.21243811448895952</c:v>
                </c:pt>
                <c:pt idx="1132">
                  <c:v>0.18893699408199352</c:v>
                </c:pt>
                <c:pt idx="1133">
                  <c:v>0.24093478261679702</c:v>
                </c:pt>
                <c:pt idx="1134">
                  <c:v>0.21411712354510792</c:v>
                </c:pt>
                <c:pt idx="1135">
                  <c:v>0.17438952730210672</c:v>
                </c:pt>
                <c:pt idx="1136">
                  <c:v>0.17804200665254905</c:v>
                </c:pt>
                <c:pt idx="1137">
                  <c:v>0.19258464117874524</c:v>
                </c:pt>
                <c:pt idx="1138">
                  <c:v>0.18250264576238492</c:v>
                </c:pt>
                <c:pt idx="1139">
                  <c:v>0.20215868911881621</c:v>
                </c:pt>
                <c:pt idx="1140">
                  <c:v>0.18510458901774496</c:v>
                </c:pt>
                <c:pt idx="1141">
                  <c:v>0.20157312341609984</c:v>
                </c:pt>
                <c:pt idx="1142">
                  <c:v>0.21380521382886697</c:v>
                </c:pt>
                <c:pt idx="1143">
                  <c:v>0.19833415440152721</c:v>
                </c:pt>
                <c:pt idx="1144">
                  <c:v>0.24742155517689143</c:v>
                </c:pt>
                <c:pt idx="1145">
                  <c:v>0.19655034623324474</c:v>
                </c:pt>
                <c:pt idx="1146">
                  <c:v>0.20225040909897041</c:v>
                </c:pt>
                <c:pt idx="1147">
                  <c:v>0.22191498064605764</c:v>
                </c:pt>
                <c:pt idx="1148">
                  <c:v>0.14159591156863188</c:v>
                </c:pt>
                <c:pt idx="1149">
                  <c:v>0.19535227689969836</c:v>
                </c:pt>
                <c:pt idx="1150">
                  <c:v>0.19609035390026208</c:v>
                </c:pt>
                <c:pt idx="1151">
                  <c:v>0.15582210312393185</c:v>
                </c:pt>
                <c:pt idx="1152">
                  <c:v>0.20834955849532069</c:v>
                </c:pt>
                <c:pt idx="1153">
                  <c:v>0.19814664427286308</c:v>
                </c:pt>
                <c:pt idx="1154">
                  <c:v>0.20540661963160578</c:v>
                </c:pt>
                <c:pt idx="1155">
                  <c:v>0.18880497789269907</c:v>
                </c:pt>
                <c:pt idx="1156">
                  <c:v>0.22174056283968308</c:v>
                </c:pt>
                <c:pt idx="1157">
                  <c:v>0.22598218431284278</c:v>
                </c:pt>
                <c:pt idx="1158">
                  <c:v>0.17685630111899583</c:v>
                </c:pt>
                <c:pt idx="1159">
                  <c:v>0.24965304852615078</c:v>
                </c:pt>
                <c:pt idx="1160">
                  <c:v>0.14576096670160277</c:v>
                </c:pt>
                <c:pt idx="1161">
                  <c:v>0.23182864154630389</c:v>
                </c:pt>
                <c:pt idx="1162">
                  <c:v>0.11578119885728945</c:v>
                </c:pt>
                <c:pt idx="1163">
                  <c:v>0.18476686172721002</c:v>
                </c:pt>
                <c:pt idx="1164">
                  <c:v>0.17770633089007185</c:v>
                </c:pt>
                <c:pt idx="1165">
                  <c:v>0.18422956259623374</c:v>
                </c:pt>
                <c:pt idx="1166">
                  <c:v>0.16623624599472547</c:v>
                </c:pt>
                <c:pt idx="1167">
                  <c:v>0.17720937759266642</c:v>
                </c:pt>
                <c:pt idx="1168">
                  <c:v>0.17429931043457011</c:v>
                </c:pt>
                <c:pt idx="1169">
                  <c:v>0.16746117214962877</c:v>
                </c:pt>
                <c:pt idx="1170">
                  <c:v>0.22290572377951531</c:v>
                </c:pt>
                <c:pt idx="1171">
                  <c:v>0.19591964353270291</c:v>
                </c:pt>
                <c:pt idx="1172">
                  <c:v>0.19668859889136259</c:v>
                </c:pt>
                <c:pt idx="1173">
                  <c:v>0.1905941144653284</c:v>
                </c:pt>
                <c:pt idx="1174">
                  <c:v>0.20113649837933723</c:v>
                </c:pt>
                <c:pt idx="1175">
                  <c:v>0.18643706776332253</c:v>
                </c:pt>
                <c:pt idx="1176">
                  <c:v>0.18424906316662704</c:v>
                </c:pt>
                <c:pt idx="1177">
                  <c:v>0.16769503729349247</c:v>
                </c:pt>
                <c:pt idx="1178">
                  <c:v>0.21268360699522623</c:v>
                </c:pt>
                <c:pt idx="1179">
                  <c:v>0.1843732217640498</c:v>
                </c:pt>
                <c:pt idx="1180">
                  <c:v>0.22178149036128211</c:v>
                </c:pt>
                <c:pt idx="1181">
                  <c:v>0.17059671871008522</c:v>
                </c:pt>
                <c:pt idx="1182">
                  <c:v>0.17918602845118781</c:v>
                </c:pt>
                <c:pt idx="1183">
                  <c:v>0.14702737930909951</c:v>
                </c:pt>
                <c:pt idx="1184">
                  <c:v>0.18860958635420935</c:v>
                </c:pt>
                <c:pt idx="1185">
                  <c:v>0.18883886722134013</c:v>
                </c:pt>
                <c:pt idx="1186">
                  <c:v>0.19684428467963128</c:v>
                </c:pt>
                <c:pt idx="1187">
                  <c:v>0.1992322893968568</c:v>
                </c:pt>
                <c:pt idx="1188">
                  <c:v>0.19042807775922416</c:v>
                </c:pt>
                <c:pt idx="1189">
                  <c:v>0.17977886966817883</c:v>
                </c:pt>
                <c:pt idx="1190">
                  <c:v>0.22784420299735994</c:v>
                </c:pt>
                <c:pt idx="1191">
                  <c:v>0.21341665931455117</c:v>
                </c:pt>
                <c:pt idx="1192">
                  <c:v>0.19296501427607585</c:v>
                </c:pt>
                <c:pt idx="1193">
                  <c:v>0.18276127270397791</c:v>
                </c:pt>
                <c:pt idx="1194">
                  <c:v>0.13462611187137674</c:v>
                </c:pt>
                <c:pt idx="1195">
                  <c:v>0.20563850923243576</c:v>
                </c:pt>
                <c:pt idx="1196">
                  <c:v>0.20333800675244948</c:v>
                </c:pt>
                <c:pt idx="1197">
                  <c:v>0.19931182008391318</c:v>
                </c:pt>
                <c:pt idx="1198">
                  <c:v>0.23824409746221342</c:v>
                </c:pt>
                <c:pt idx="1199">
                  <c:v>0.20688703238848241</c:v>
                </c:pt>
                <c:pt idx="1200">
                  <c:v>0.20284883865927522</c:v>
                </c:pt>
                <c:pt idx="1201">
                  <c:v>0.19723852264560429</c:v>
                </c:pt>
                <c:pt idx="1202">
                  <c:v>0.1721465303430369</c:v>
                </c:pt>
                <c:pt idx="1203">
                  <c:v>0.19706045155892479</c:v>
                </c:pt>
                <c:pt idx="1204">
                  <c:v>0.23104849249376858</c:v>
                </c:pt>
                <c:pt idx="1205">
                  <c:v>0.19700795952754349</c:v>
                </c:pt>
                <c:pt idx="1206">
                  <c:v>0.18535130466544342</c:v>
                </c:pt>
                <c:pt idx="1207">
                  <c:v>0.17102590745494256</c:v>
                </c:pt>
                <c:pt idx="1208">
                  <c:v>0.2114942010633741</c:v>
                </c:pt>
                <c:pt idx="1209">
                  <c:v>0.19286992685143778</c:v>
                </c:pt>
                <c:pt idx="1210">
                  <c:v>0.19796710826344718</c:v>
                </c:pt>
                <c:pt idx="1211">
                  <c:v>0.23781503151916533</c:v>
                </c:pt>
                <c:pt idx="1212">
                  <c:v>0.14876742124469861</c:v>
                </c:pt>
                <c:pt idx="1213">
                  <c:v>0.15472738462271626</c:v>
                </c:pt>
                <c:pt idx="1214">
                  <c:v>0.17273232752238973</c:v>
                </c:pt>
                <c:pt idx="1215">
                  <c:v>0.18548139189657017</c:v>
                </c:pt>
                <c:pt idx="1216">
                  <c:v>0.17601525312656344</c:v>
                </c:pt>
                <c:pt idx="1217">
                  <c:v>0.16759304779996725</c:v>
                </c:pt>
                <c:pt idx="1218">
                  <c:v>0.20564737008144265</c:v>
                </c:pt>
                <c:pt idx="1219">
                  <c:v>0.18622532582603943</c:v>
                </c:pt>
                <c:pt idx="1220">
                  <c:v>0.16964384194428631</c:v>
                </c:pt>
                <c:pt idx="1221">
                  <c:v>0.17380612137405058</c:v>
                </c:pt>
                <c:pt idx="1222">
                  <c:v>0.180854481700397</c:v>
                </c:pt>
                <c:pt idx="1223">
                  <c:v>0.19822803262647753</c:v>
                </c:pt>
                <c:pt idx="1224">
                  <c:v>0.15486530841296345</c:v>
                </c:pt>
                <c:pt idx="1225">
                  <c:v>0.18349858832421234</c:v>
                </c:pt>
                <c:pt idx="1226">
                  <c:v>0.18489611435214928</c:v>
                </c:pt>
                <c:pt idx="1227">
                  <c:v>0.20371673421963205</c:v>
                </c:pt>
                <c:pt idx="1228">
                  <c:v>0.18020367753096792</c:v>
                </c:pt>
                <c:pt idx="1229">
                  <c:v>0.18352791932584192</c:v>
                </c:pt>
                <c:pt idx="1230">
                  <c:v>0.19779664107100012</c:v>
                </c:pt>
                <c:pt idx="1231">
                  <c:v>0.21566998945567231</c:v>
                </c:pt>
                <c:pt idx="1232">
                  <c:v>0.17709474696631289</c:v>
                </c:pt>
                <c:pt idx="1233">
                  <c:v>0.19973188792328994</c:v>
                </c:pt>
                <c:pt idx="1234">
                  <c:v>0.1691447310895845</c:v>
                </c:pt>
                <c:pt idx="1235">
                  <c:v>0.16725623300865503</c:v>
                </c:pt>
                <c:pt idx="1236">
                  <c:v>0.19409532471285795</c:v>
                </c:pt>
                <c:pt idx="1237">
                  <c:v>0.25571184013442139</c:v>
                </c:pt>
                <c:pt idx="1238">
                  <c:v>0.17256457152324281</c:v>
                </c:pt>
                <c:pt idx="1239">
                  <c:v>0.1508291358277265</c:v>
                </c:pt>
                <c:pt idx="1240">
                  <c:v>0.20918458906499485</c:v>
                </c:pt>
                <c:pt idx="1241">
                  <c:v>0.2045398103382812</c:v>
                </c:pt>
                <c:pt idx="1242">
                  <c:v>0.16103262530156362</c:v>
                </c:pt>
                <c:pt idx="1243">
                  <c:v>0.1744841657777127</c:v>
                </c:pt>
                <c:pt idx="1244">
                  <c:v>0.15084356014976855</c:v>
                </c:pt>
                <c:pt idx="1245">
                  <c:v>0.15675796851148763</c:v>
                </c:pt>
                <c:pt idx="1246">
                  <c:v>0.15015897196400527</c:v>
                </c:pt>
                <c:pt idx="1247">
                  <c:v>0.16902956799575905</c:v>
                </c:pt>
                <c:pt idx="1248">
                  <c:v>0.2125489273830321</c:v>
                </c:pt>
                <c:pt idx="1249">
                  <c:v>0.18502523388466324</c:v>
                </c:pt>
                <c:pt idx="1250">
                  <c:v>0.16230321144398688</c:v>
                </c:pt>
                <c:pt idx="1251">
                  <c:v>0.17487776934156682</c:v>
                </c:pt>
                <c:pt idx="1252">
                  <c:v>0.20387630199759146</c:v>
                </c:pt>
                <c:pt idx="1253">
                  <c:v>0.18010330183810283</c:v>
                </c:pt>
                <c:pt idx="1254">
                  <c:v>0.18131775212395171</c:v>
                </c:pt>
                <c:pt idx="1255">
                  <c:v>0.23170722444542666</c:v>
                </c:pt>
                <c:pt idx="1256">
                  <c:v>0.20174650513377768</c:v>
                </c:pt>
                <c:pt idx="1257">
                  <c:v>0.15894485249921211</c:v>
                </c:pt>
                <c:pt idx="1258">
                  <c:v>0.21460500678486197</c:v>
                </c:pt>
                <c:pt idx="1259">
                  <c:v>0.18979049448458707</c:v>
                </c:pt>
                <c:pt idx="1260">
                  <c:v>0.21416493877931739</c:v>
                </c:pt>
                <c:pt idx="1261">
                  <c:v>0.18991741055101921</c:v>
                </c:pt>
                <c:pt idx="1262">
                  <c:v>0.15436925552678171</c:v>
                </c:pt>
                <c:pt idx="1263">
                  <c:v>0.1926909996165776</c:v>
                </c:pt>
                <c:pt idx="1264">
                  <c:v>0.22265138987033326</c:v>
                </c:pt>
                <c:pt idx="1265">
                  <c:v>0.17971075253005001</c:v>
                </c:pt>
                <c:pt idx="1266">
                  <c:v>0.20326659364773084</c:v>
                </c:pt>
                <c:pt idx="1267">
                  <c:v>0.15255381688750694</c:v>
                </c:pt>
                <c:pt idx="1268">
                  <c:v>0.1440762728212531</c:v>
                </c:pt>
                <c:pt idx="1269">
                  <c:v>0.17142734705990659</c:v>
                </c:pt>
                <c:pt idx="1270">
                  <c:v>0.19550237344609209</c:v>
                </c:pt>
                <c:pt idx="1271">
                  <c:v>0.15982716279750916</c:v>
                </c:pt>
                <c:pt idx="1272">
                  <c:v>0.20120365339386836</c:v>
                </c:pt>
                <c:pt idx="1273">
                  <c:v>0.23593789645839833</c:v>
                </c:pt>
                <c:pt idx="1274">
                  <c:v>0.18320334025340093</c:v>
                </c:pt>
                <c:pt idx="1275">
                  <c:v>0.24110501713493349</c:v>
                </c:pt>
                <c:pt idx="1276">
                  <c:v>0.16015871863249451</c:v>
                </c:pt>
                <c:pt idx="1277">
                  <c:v>0.18975040212907512</c:v>
                </c:pt>
                <c:pt idx="1278">
                  <c:v>0.19342041535788279</c:v>
                </c:pt>
                <c:pt idx="1279">
                  <c:v>0.18318507779912621</c:v>
                </c:pt>
                <c:pt idx="1280">
                  <c:v>0.17012347229585392</c:v>
                </c:pt>
                <c:pt idx="1281">
                  <c:v>0.19824457670143497</c:v>
                </c:pt>
                <c:pt idx="1282">
                  <c:v>0.16262816356164558</c:v>
                </c:pt>
                <c:pt idx="1283">
                  <c:v>0.17249208467359603</c:v>
                </c:pt>
                <c:pt idx="1284">
                  <c:v>0.14996419747060433</c:v>
                </c:pt>
                <c:pt idx="1285">
                  <c:v>0.19947718127825301</c:v>
                </c:pt>
                <c:pt idx="1286">
                  <c:v>0.13232093018072807</c:v>
                </c:pt>
                <c:pt idx="1287">
                  <c:v>0.1876255540004923</c:v>
                </c:pt>
                <c:pt idx="1288">
                  <c:v>0.17909277632317419</c:v>
                </c:pt>
                <c:pt idx="1289">
                  <c:v>0.19011616213274102</c:v>
                </c:pt>
                <c:pt idx="1290">
                  <c:v>0.19209421348851358</c:v>
                </c:pt>
                <c:pt idx="1291">
                  <c:v>0.21633056438840806</c:v>
                </c:pt>
                <c:pt idx="1292">
                  <c:v>0.20544959482622152</c:v>
                </c:pt>
                <c:pt idx="1293">
                  <c:v>0.17058780078140567</c:v>
                </c:pt>
                <c:pt idx="1294">
                  <c:v>0.15164785915805259</c:v>
                </c:pt>
                <c:pt idx="1295">
                  <c:v>0.21230475843693805</c:v>
                </c:pt>
                <c:pt idx="1296">
                  <c:v>0.20351131463898603</c:v>
                </c:pt>
                <c:pt idx="1297">
                  <c:v>0.18557444397488235</c:v>
                </c:pt>
                <c:pt idx="1298">
                  <c:v>0.25397309952311992</c:v>
                </c:pt>
                <c:pt idx="1299">
                  <c:v>0.21291368801249308</c:v>
                </c:pt>
                <c:pt idx="1300">
                  <c:v>0.17008510282266795</c:v>
                </c:pt>
                <c:pt idx="1301">
                  <c:v>0.20170739726135839</c:v>
                </c:pt>
                <c:pt idx="1302">
                  <c:v>0.11673386431489466</c:v>
                </c:pt>
                <c:pt idx="1303">
                  <c:v>0.1652649361781266</c:v>
                </c:pt>
                <c:pt idx="1304">
                  <c:v>0.18256577928548895</c:v>
                </c:pt>
                <c:pt idx="1305">
                  <c:v>0.16529903456068296</c:v>
                </c:pt>
                <c:pt idx="1306">
                  <c:v>0.19776174427919416</c:v>
                </c:pt>
                <c:pt idx="1307">
                  <c:v>0.17769403361801861</c:v>
                </c:pt>
                <c:pt idx="1308">
                  <c:v>0.17576991680584939</c:v>
                </c:pt>
                <c:pt idx="1309">
                  <c:v>0.18713283355666227</c:v>
                </c:pt>
                <c:pt idx="1310">
                  <c:v>0.16639917599925871</c:v>
                </c:pt>
                <c:pt idx="1311">
                  <c:v>0.18873296522065242</c:v>
                </c:pt>
                <c:pt idx="1312">
                  <c:v>0.21651597840355491</c:v>
                </c:pt>
                <c:pt idx="1313">
                  <c:v>0.15140992809479936</c:v>
                </c:pt>
                <c:pt idx="1314">
                  <c:v>0.15812048137937776</c:v>
                </c:pt>
                <c:pt idx="1315">
                  <c:v>0.28255238306441754</c:v>
                </c:pt>
                <c:pt idx="1316">
                  <c:v>0.21711065779969085</c:v>
                </c:pt>
                <c:pt idx="1317">
                  <c:v>0.20950494373690837</c:v>
                </c:pt>
                <c:pt idx="1318">
                  <c:v>0.22043875593595297</c:v>
                </c:pt>
                <c:pt idx="1319">
                  <c:v>0.18118399464721374</c:v>
                </c:pt>
                <c:pt idx="1320">
                  <c:v>0.17527839690873503</c:v>
                </c:pt>
                <c:pt idx="1321">
                  <c:v>0.20924155527000987</c:v>
                </c:pt>
                <c:pt idx="1322">
                  <c:v>0.17679561090575824</c:v>
                </c:pt>
                <c:pt idx="1323">
                  <c:v>0.19525248808711246</c:v>
                </c:pt>
                <c:pt idx="1324">
                  <c:v>0.18106438928270052</c:v>
                </c:pt>
                <c:pt idx="1325">
                  <c:v>0.19380143639706748</c:v>
                </c:pt>
                <c:pt idx="1326">
                  <c:v>0.14704092253624698</c:v>
                </c:pt>
                <c:pt idx="1327">
                  <c:v>0.18187496845117829</c:v>
                </c:pt>
                <c:pt idx="1328">
                  <c:v>0.19817453779123395</c:v>
                </c:pt>
                <c:pt idx="1329">
                  <c:v>0.2494251407941758</c:v>
                </c:pt>
                <c:pt idx="1330">
                  <c:v>0.20515229016363534</c:v>
                </c:pt>
                <c:pt idx="1331">
                  <c:v>0.16538782321809989</c:v>
                </c:pt>
                <c:pt idx="1332">
                  <c:v>0.21406719002042407</c:v>
                </c:pt>
                <c:pt idx="1333">
                  <c:v>0.23706282232987055</c:v>
                </c:pt>
                <c:pt idx="1334">
                  <c:v>0.26242159073692989</c:v>
                </c:pt>
                <c:pt idx="1335">
                  <c:v>0.16280925357199708</c:v>
                </c:pt>
                <c:pt idx="1336">
                  <c:v>0.22203990519478797</c:v>
                </c:pt>
                <c:pt idx="1337">
                  <c:v>0.18074194359670637</c:v>
                </c:pt>
                <c:pt idx="1338">
                  <c:v>0.2426640619409986</c:v>
                </c:pt>
                <c:pt idx="1339">
                  <c:v>0.18438596693453044</c:v>
                </c:pt>
                <c:pt idx="1340">
                  <c:v>0.22242298746991065</c:v>
                </c:pt>
                <c:pt idx="1341">
                  <c:v>0.19976022737690727</c:v>
                </c:pt>
                <c:pt idx="1342">
                  <c:v>0.20658416756295481</c:v>
                </c:pt>
                <c:pt idx="1343">
                  <c:v>0.18289227080340539</c:v>
                </c:pt>
                <c:pt idx="1344">
                  <c:v>0.21071985603412749</c:v>
                </c:pt>
                <c:pt idx="1345">
                  <c:v>0.24983195688027826</c:v>
                </c:pt>
                <c:pt idx="1346">
                  <c:v>0.20411849249940106</c:v>
                </c:pt>
                <c:pt idx="1347">
                  <c:v>0.18321540279707907</c:v>
                </c:pt>
                <c:pt idx="1348">
                  <c:v>0.23987934584227769</c:v>
                </c:pt>
                <c:pt idx="1349">
                  <c:v>0.17979375884856955</c:v>
                </c:pt>
                <c:pt idx="1350">
                  <c:v>0.21954277892180407</c:v>
                </c:pt>
                <c:pt idx="1351">
                  <c:v>0.18246882045741689</c:v>
                </c:pt>
                <c:pt idx="1352">
                  <c:v>0.24287149605976935</c:v>
                </c:pt>
                <c:pt idx="1353">
                  <c:v>0.2303005966236224</c:v>
                </c:pt>
                <c:pt idx="1354">
                  <c:v>0.18834350658075513</c:v>
                </c:pt>
                <c:pt idx="1355">
                  <c:v>0.19973813443892935</c:v>
                </c:pt>
                <c:pt idx="1356">
                  <c:v>0.20160993959820003</c:v>
                </c:pt>
                <c:pt idx="1357">
                  <c:v>0.18718447908260344</c:v>
                </c:pt>
                <c:pt idx="1358">
                  <c:v>0.19368810977593542</c:v>
                </c:pt>
                <c:pt idx="1359">
                  <c:v>0.23698150295795339</c:v>
                </c:pt>
                <c:pt idx="1360">
                  <c:v>0.15518482390273136</c:v>
                </c:pt>
                <c:pt idx="1361">
                  <c:v>0.28671102489838962</c:v>
                </c:pt>
                <c:pt idx="1362">
                  <c:v>0.25145269332335252</c:v>
                </c:pt>
                <c:pt idx="1363">
                  <c:v>0.26293615005405541</c:v>
                </c:pt>
                <c:pt idx="1364">
                  <c:v>0.22328776943374101</c:v>
                </c:pt>
                <c:pt idx="1365">
                  <c:v>0.17762090617205331</c:v>
                </c:pt>
                <c:pt idx="1366">
                  <c:v>0.18568405117927461</c:v>
                </c:pt>
                <c:pt idx="1367">
                  <c:v>0.2376980128848328</c:v>
                </c:pt>
                <c:pt idx="1368">
                  <c:v>0.25364116229600486</c:v>
                </c:pt>
                <c:pt idx="1369">
                  <c:v>0.22988866368342342</c:v>
                </c:pt>
                <c:pt idx="1370">
                  <c:v>0.18267291194463442</c:v>
                </c:pt>
                <c:pt idx="1371">
                  <c:v>0.1944172048583474</c:v>
                </c:pt>
                <c:pt idx="1372">
                  <c:v>0.20281124194543051</c:v>
                </c:pt>
                <c:pt idx="1373">
                  <c:v>0.17492511966599084</c:v>
                </c:pt>
                <c:pt idx="1374">
                  <c:v>0.24412205056551242</c:v>
                </c:pt>
                <c:pt idx="1375">
                  <c:v>0.20083226665325629</c:v>
                </c:pt>
                <c:pt idx="1376">
                  <c:v>0.20852217436134585</c:v>
                </c:pt>
                <c:pt idx="1377">
                  <c:v>0.17827014947193101</c:v>
                </c:pt>
                <c:pt idx="1378">
                  <c:v>0.15173224370507513</c:v>
                </c:pt>
                <c:pt idx="1379">
                  <c:v>0.23492124814988286</c:v>
                </c:pt>
                <c:pt idx="1380">
                  <c:v>0.22978723995660433</c:v>
                </c:pt>
                <c:pt idx="1381">
                  <c:v>0.19922234058965588</c:v>
                </c:pt>
                <c:pt idx="1382">
                  <c:v>0.15252040665340014</c:v>
                </c:pt>
                <c:pt idx="1383">
                  <c:v>0.24750536309107271</c:v>
                </c:pt>
                <c:pt idx="1384">
                  <c:v>0.24689622227960809</c:v>
                </c:pt>
                <c:pt idx="1385">
                  <c:v>0.11729069449611662</c:v>
                </c:pt>
                <c:pt idx="1386">
                  <c:v>0.15906051938601273</c:v>
                </c:pt>
                <c:pt idx="1387">
                  <c:v>0.21763218093261039</c:v>
                </c:pt>
                <c:pt idx="1388">
                  <c:v>0.17594808154608854</c:v>
                </c:pt>
                <c:pt idx="1389">
                  <c:v>0.30404758105477386</c:v>
                </c:pt>
                <c:pt idx="1390">
                  <c:v>0.20116962762851121</c:v>
                </c:pt>
                <c:pt idx="1391">
                  <c:v>0.19297398456195403</c:v>
                </c:pt>
                <c:pt idx="1392">
                  <c:v>0.26249584341662663</c:v>
                </c:pt>
                <c:pt idx="1393">
                  <c:v>0.21937862732723934</c:v>
                </c:pt>
                <c:pt idx="1394">
                  <c:v>0.18334555998039304</c:v>
                </c:pt>
                <c:pt idx="1395">
                  <c:v>0.22287348371260562</c:v>
                </c:pt>
                <c:pt idx="1396">
                  <c:v>0.16190554317453321</c:v>
                </c:pt>
                <c:pt idx="1397">
                  <c:v>0.17798701553263907</c:v>
                </c:pt>
                <c:pt idx="1398">
                  <c:v>0.17963272120552204</c:v>
                </c:pt>
                <c:pt idx="1399">
                  <c:v>0.17829662497982818</c:v>
                </c:pt>
                <c:pt idx="1400">
                  <c:v>0.22087480254418634</c:v>
                </c:pt>
                <c:pt idx="1401">
                  <c:v>0.20867453424980414</c:v>
                </c:pt>
                <c:pt idx="1402">
                  <c:v>0.12215657884176739</c:v>
                </c:pt>
                <c:pt idx="1403">
                  <c:v>0.21230939071109328</c:v>
                </c:pt>
                <c:pt idx="1404">
                  <c:v>0.22459522224242323</c:v>
                </c:pt>
                <c:pt idx="1405">
                  <c:v>0.20876224987759323</c:v>
                </c:pt>
                <c:pt idx="1406">
                  <c:v>0.19300327904766668</c:v>
                </c:pt>
                <c:pt idx="1407">
                  <c:v>0.19377648859613433</c:v>
                </c:pt>
                <c:pt idx="1408">
                  <c:v>0.20559239661624468</c:v>
                </c:pt>
                <c:pt idx="1409">
                  <c:v>0.21812088970022442</c:v>
                </c:pt>
                <c:pt idx="1410">
                  <c:v>0.15706593268088825</c:v>
                </c:pt>
                <c:pt idx="1411">
                  <c:v>0.27391408426807629</c:v>
                </c:pt>
                <c:pt idx="1412">
                  <c:v>0.15411056383916333</c:v>
                </c:pt>
                <c:pt idx="1413">
                  <c:v>0.30457519123189764</c:v>
                </c:pt>
                <c:pt idx="1414">
                  <c:v>0.14023772851929817</c:v>
                </c:pt>
                <c:pt idx="1415">
                  <c:v>0.19223504574548267</c:v>
                </c:pt>
                <c:pt idx="1416">
                  <c:v>0.21924463131841959</c:v>
                </c:pt>
                <c:pt idx="1417">
                  <c:v>0.20835162681389563</c:v>
                </c:pt>
                <c:pt idx="1418">
                  <c:v>0.26424260111254899</c:v>
                </c:pt>
                <c:pt idx="1419">
                  <c:v>0.32024243979049588</c:v>
                </c:pt>
                <c:pt idx="1420">
                  <c:v>9.8848015180002358E-2</c:v>
                </c:pt>
                <c:pt idx="1421">
                  <c:v>0.19072697327314692</c:v>
                </c:pt>
                <c:pt idx="1422">
                  <c:v>0.16962111197256863</c:v>
                </c:pt>
                <c:pt idx="1423">
                  <c:v>0.1836756044595258</c:v>
                </c:pt>
                <c:pt idx="1424">
                  <c:v>0.24109781499545402</c:v>
                </c:pt>
                <c:pt idx="1425">
                  <c:v>0.26289992320620831</c:v>
                </c:pt>
                <c:pt idx="1426">
                  <c:v>0.29771166999755111</c:v>
                </c:pt>
                <c:pt idx="1427">
                  <c:v>0.22681071062722008</c:v>
                </c:pt>
                <c:pt idx="1428">
                  <c:v>0.18748703583020648</c:v>
                </c:pt>
                <c:pt idx="1429">
                  <c:v>0.19780689381872002</c:v>
                </c:pt>
                <c:pt idx="1430">
                  <c:v>0.15431289965231837</c:v>
                </c:pt>
                <c:pt idx="1431">
                  <c:v>0.25182306252763526</c:v>
                </c:pt>
                <c:pt idx="1432">
                  <c:v>0.28131153423609295</c:v>
                </c:pt>
                <c:pt idx="1433">
                  <c:v>0.13514165481903595</c:v>
                </c:pt>
                <c:pt idx="1434">
                  <c:v>0.21748981045915461</c:v>
                </c:pt>
                <c:pt idx="1435">
                  <c:v>0.18293808181189009</c:v>
                </c:pt>
                <c:pt idx="1436">
                  <c:v>0.20373837747968027</c:v>
                </c:pt>
                <c:pt idx="1437">
                  <c:v>0.21595393696385906</c:v>
                </c:pt>
                <c:pt idx="1438">
                  <c:v>0.26334236753143636</c:v>
                </c:pt>
                <c:pt idx="1439">
                  <c:v>0.21697693125160433</c:v>
                </c:pt>
                <c:pt idx="1440">
                  <c:v>0.23518429355918208</c:v>
                </c:pt>
                <c:pt idx="1441">
                  <c:v>0.20583398110487855</c:v>
                </c:pt>
                <c:pt idx="1442">
                  <c:v>0.24499907196206344</c:v>
                </c:pt>
                <c:pt idx="1443">
                  <c:v>0.19291310990625071</c:v>
                </c:pt>
                <c:pt idx="1444">
                  <c:v>0.35626957342708576</c:v>
                </c:pt>
                <c:pt idx="1445">
                  <c:v>0.2498390537169588</c:v>
                </c:pt>
                <c:pt idx="1446">
                  <c:v>0.18197781719061595</c:v>
                </c:pt>
                <c:pt idx="1447">
                  <c:v>0.24426445086136189</c:v>
                </c:pt>
                <c:pt idx="1448">
                  <c:v>0.29375666787420995</c:v>
                </c:pt>
                <c:pt idx="1449">
                  <c:v>0.27921498722032134</c:v>
                </c:pt>
                <c:pt idx="1450">
                  <c:v>0.20848227533230224</c:v>
                </c:pt>
                <c:pt idx="1451">
                  <c:v>0.23997783790114746</c:v>
                </c:pt>
                <c:pt idx="1452">
                  <c:v>0.23122290311717164</c:v>
                </c:pt>
                <c:pt idx="1453">
                  <c:v>0.16558417006735487</c:v>
                </c:pt>
                <c:pt idx="1454">
                  <c:v>0.16668403685768335</c:v>
                </c:pt>
                <c:pt idx="1455">
                  <c:v>0.20381776498001608</c:v>
                </c:pt>
                <c:pt idx="1456">
                  <c:v>0.28016193464390016</c:v>
                </c:pt>
                <c:pt idx="1457">
                  <c:v>0.27408019006633233</c:v>
                </c:pt>
                <c:pt idx="1458">
                  <c:v>0.23731298675456153</c:v>
                </c:pt>
                <c:pt idx="1459">
                  <c:v>0.12874680049247517</c:v>
                </c:pt>
                <c:pt idx="1460">
                  <c:v>0.264290496316682</c:v>
                </c:pt>
                <c:pt idx="1461">
                  <c:v>0.21131917730496563</c:v>
                </c:pt>
                <c:pt idx="1462">
                  <c:v>0.1327633183116157</c:v>
                </c:pt>
                <c:pt idx="1463">
                  <c:v>0.16338434883360892</c:v>
                </c:pt>
                <c:pt idx="1464">
                  <c:v>0.23625240356012711</c:v>
                </c:pt>
                <c:pt idx="1465">
                  <c:v>0.15535934623511327</c:v>
                </c:pt>
                <c:pt idx="1466">
                  <c:v>0.19628811122907686</c:v>
                </c:pt>
                <c:pt idx="1467">
                  <c:v>0.11021046230628423</c:v>
                </c:pt>
                <c:pt idx="1468">
                  <c:v>0.23616385906263587</c:v>
                </c:pt>
                <c:pt idx="1469">
                  <c:v>0.12325493340853128</c:v>
                </c:pt>
                <c:pt idx="1470">
                  <c:v>0.29444542129068579</c:v>
                </c:pt>
                <c:pt idx="1471">
                  <c:v>0.21123473762842077</c:v>
                </c:pt>
                <c:pt idx="1472">
                  <c:v>0.34983328070823205</c:v>
                </c:pt>
                <c:pt idx="1473">
                  <c:v>0.24977050098381115</c:v>
                </c:pt>
                <c:pt idx="1474">
                  <c:v>0.27196190112964141</c:v>
                </c:pt>
                <c:pt idx="1475">
                  <c:v>0.19236478379133076</c:v>
                </c:pt>
                <c:pt idx="1476">
                  <c:v>0.34186823411615358</c:v>
                </c:pt>
                <c:pt idx="1477">
                  <c:v>0.32263500460324196</c:v>
                </c:pt>
                <c:pt idx="1478">
                  <c:v>0.27655860642482971</c:v>
                </c:pt>
                <c:pt idx="1479">
                  <c:v>0.36260590397416587</c:v>
                </c:pt>
                <c:pt idx="1480">
                  <c:v>0.20278505509872963</c:v>
                </c:pt>
                <c:pt idx="1481">
                  <c:v>0.11105854833340678</c:v>
                </c:pt>
                <c:pt idx="1482">
                  <c:v>-7.8731015068989108E-2</c:v>
                </c:pt>
                <c:pt idx="1483">
                  <c:v>0.24220643064559078</c:v>
                </c:pt>
                <c:pt idx="1484">
                  <c:v>0.34977406761876895</c:v>
                </c:pt>
                <c:pt idx="1485">
                  <c:v>0.24474863438103478</c:v>
                </c:pt>
                <c:pt idx="1486">
                  <c:v>0.23365132533137806</c:v>
                </c:pt>
                <c:pt idx="1487">
                  <c:v>-9.2620686397786811E-2</c:v>
                </c:pt>
                <c:pt idx="1488">
                  <c:v>7.319858548336089E-2</c:v>
                </c:pt>
                <c:pt idx="1489">
                  <c:v>0.26230915679317979</c:v>
                </c:pt>
                <c:pt idx="1490">
                  <c:v>0.19415593919781227</c:v>
                </c:pt>
                <c:pt idx="1491">
                  <c:v>0.31724871290070972</c:v>
                </c:pt>
                <c:pt idx="1492">
                  <c:v>0.19066936999857137</c:v>
                </c:pt>
                <c:pt idx="1493">
                  <c:v>0.12596620603121222</c:v>
                </c:pt>
                <c:pt idx="1494">
                  <c:v>0.13091074796873403</c:v>
                </c:pt>
                <c:pt idx="1495">
                  <c:v>0.2225638422554812</c:v>
                </c:pt>
                <c:pt idx="1496">
                  <c:v>0.10673616321482127</c:v>
                </c:pt>
                <c:pt idx="1497">
                  <c:v>-9.7517411728748837E-2</c:v>
                </c:pt>
                <c:pt idx="1498">
                  <c:v>0.15313208081558138</c:v>
                </c:pt>
                <c:pt idx="1499">
                  <c:v>9.0610533377431024E-2</c:v>
                </c:pt>
                <c:pt idx="1500">
                  <c:v>-3.5590125811428008E-2</c:v>
                </c:pt>
                <c:pt idx="1501">
                  <c:v>0.28215250600628572</c:v>
                </c:pt>
                <c:pt idx="1502">
                  <c:v>0.13008829322336507</c:v>
                </c:pt>
                <c:pt idx="1503">
                  <c:v>0.29657084094898539</c:v>
                </c:pt>
                <c:pt idx="1504">
                  <c:v>0.24435155804819675</c:v>
                </c:pt>
                <c:pt idx="1505">
                  <c:v>5.9970701981927388E-2</c:v>
                </c:pt>
                <c:pt idx="1506">
                  <c:v>0.35755753175745042</c:v>
                </c:pt>
                <c:pt idx="1507">
                  <c:v>0.48883327388014719</c:v>
                </c:pt>
                <c:pt idx="1508">
                  <c:v>0.13204031261721205</c:v>
                </c:pt>
                <c:pt idx="1509">
                  <c:v>0.17083676499969697</c:v>
                </c:pt>
                <c:pt idx="1510">
                  <c:v>6.7157355453118461E-2</c:v>
                </c:pt>
                <c:pt idx="1511">
                  <c:v>0.2791227976509762</c:v>
                </c:pt>
                <c:pt idx="1512">
                  <c:v>0.38277688072577748</c:v>
                </c:pt>
                <c:pt idx="1513">
                  <c:v>6.8914439746589173E-2</c:v>
                </c:pt>
                <c:pt idx="1514">
                  <c:v>0.16302497144646227</c:v>
                </c:pt>
                <c:pt idx="1515">
                  <c:v>2.996376903750031E-2</c:v>
                </c:pt>
                <c:pt idx="1516">
                  <c:v>0.19120939464739095</c:v>
                </c:pt>
                <c:pt idx="1517">
                  <c:v>0.14263195942776968</c:v>
                </c:pt>
                <c:pt idx="1518">
                  <c:v>0.14912674989322094</c:v>
                </c:pt>
                <c:pt idx="1519">
                  <c:v>0.14472675462721701</c:v>
                </c:pt>
                <c:pt idx="1520">
                  <c:v>-7.2896843659558064E-2</c:v>
                </c:pt>
                <c:pt idx="1521">
                  <c:v>0.15827911245375037</c:v>
                </c:pt>
                <c:pt idx="1522">
                  <c:v>7.7416528477929014E-2</c:v>
                </c:pt>
                <c:pt idx="1523">
                  <c:v>-2.4455006051863071E-2</c:v>
                </c:pt>
                <c:pt idx="1524">
                  <c:v>0.50801265517221683</c:v>
                </c:pt>
                <c:pt idx="1525">
                  <c:v>9.3309033658496965E-2</c:v>
                </c:pt>
                <c:pt idx="1526">
                  <c:v>0.37141306887791348</c:v>
                </c:pt>
                <c:pt idx="1527">
                  <c:v>-4.1448405499450613E-2</c:v>
                </c:pt>
                <c:pt idx="1528">
                  <c:v>0.13379020478216502</c:v>
                </c:pt>
                <c:pt idx="1529">
                  <c:v>0.19621052662099753</c:v>
                </c:pt>
                <c:pt idx="1530">
                  <c:v>-0.10838291837535458</c:v>
                </c:pt>
                <c:pt idx="1531">
                  <c:v>0.54535762567153023</c:v>
                </c:pt>
                <c:pt idx="1532">
                  <c:v>0.10521548968841449</c:v>
                </c:pt>
                <c:pt idx="1533">
                  <c:v>0.27384182578811883</c:v>
                </c:pt>
                <c:pt idx="1534">
                  <c:v>0.16221550535050588</c:v>
                </c:pt>
                <c:pt idx="1535">
                  <c:v>0.33349900107500791</c:v>
                </c:pt>
                <c:pt idx="1536">
                  <c:v>0.17320623252537559</c:v>
                </c:pt>
                <c:pt idx="1537">
                  <c:v>6.8796890157103441E-3</c:v>
                </c:pt>
                <c:pt idx="1538">
                  <c:v>0.58458596955315301</c:v>
                </c:pt>
                <c:pt idx="1539">
                  <c:v>-1.8928317432357178E-2</c:v>
                </c:pt>
                <c:pt idx="1540">
                  <c:v>-6.1458561723578886E-2</c:v>
                </c:pt>
                <c:pt idx="1541">
                  <c:v>-5.2684825330577278E-2</c:v>
                </c:pt>
                <c:pt idx="1542">
                  <c:v>0.20566669376652208</c:v>
                </c:pt>
                <c:pt idx="1543">
                  <c:v>-3.1324781911140076E-3</c:v>
                </c:pt>
                <c:pt idx="1544">
                  <c:v>-8.3763245263331176E-2</c:v>
                </c:pt>
                <c:pt idx="1545">
                  <c:v>1.6198588271376602E-2</c:v>
                </c:pt>
                <c:pt idx="1546">
                  <c:v>0.280664864036481</c:v>
                </c:pt>
                <c:pt idx="1547">
                  <c:v>0.11156219053402278</c:v>
                </c:pt>
                <c:pt idx="1548">
                  <c:v>0.36149746425630847</c:v>
                </c:pt>
                <c:pt idx="1549">
                  <c:v>0.38539646021161278</c:v>
                </c:pt>
                <c:pt idx="1550">
                  <c:v>-0.26370451514376481</c:v>
                </c:pt>
                <c:pt idx="1551">
                  <c:v>0.14737627082875193</c:v>
                </c:pt>
                <c:pt idx="1552">
                  <c:v>0.48214706178721872</c:v>
                </c:pt>
                <c:pt idx="1553">
                  <c:v>0.18647111947343759</c:v>
                </c:pt>
                <c:pt idx="1554">
                  <c:v>0.34359048056924879</c:v>
                </c:pt>
                <c:pt idx="1555">
                  <c:v>0.29047722614200649</c:v>
                </c:pt>
                <c:pt idx="1556">
                  <c:v>-4.0383273007913389E-2</c:v>
                </c:pt>
                <c:pt idx="1557">
                  <c:v>-3.0370328967064264E-2</c:v>
                </c:pt>
                <c:pt idx="1558">
                  <c:v>0.22501916722788523</c:v>
                </c:pt>
                <c:pt idx="1559">
                  <c:v>0.44210592201408316</c:v>
                </c:pt>
                <c:pt idx="1560">
                  <c:v>0.23783248128615586</c:v>
                </c:pt>
                <c:pt idx="1561">
                  <c:v>-0.10183368599985343</c:v>
                </c:pt>
                <c:pt idx="1562">
                  <c:v>0.48195384326086865</c:v>
                </c:pt>
                <c:pt idx="1563">
                  <c:v>3.6693873270835398E-2</c:v>
                </c:pt>
                <c:pt idx="1564">
                  <c:v>0.14969976180836508</c:v>
                </c:pt>
                <c:pt idx="1565">
                  <c:v>2.1430863268599998E-3</c:v>
                </c:pt>
                <c:pt idx="1566">
                  <c:v>0.19588958474820334</c:v>
                </c:pt>
                <c:pt idx="1567">
                  <c:v>-3.207797442672583E-2</c:v>
                </c:pt>
                <c:pt idx="1568">
                  <c:v>9.3752423044706379E-2</c:v>
                </c:pt>
                <c:pt idx="1569">
                  <c:v>0.31090907813537683</c:v>
                </c:pt>
                <c:pt idx="1570">
                  <c:v>-1.8411335644423654E-2</c:v>
                </c:pt>
                <c:pt idx="1571">
                  <c:v>0.45816658867517196</c:v>
                </c:pt>
                <c:pt idx="1572">
                  <c:v>0.55407959624982506</c:v>
                </c:pt>
                <c:pt idx="1573">
                  <c:v>6.1269616338521238E-2</c:v>
                </c:pt>
                <c:pt idx="1574">
                  <c:v>7.0357460345800482E-2</c:v>
                </c:pt>
                <c:pt idx="1575">
                  <c:v>0.23289918149890343</c:v>
                </c:pt>
                <c:pt idx="1576">
                  <c:v>0.22130130469845843</c:v>
                </c:pt>
                <c:pt idx="1577">
                  <c:v>4.9156346480387136E-2</c:v>
                </c:pt>
                <c:pt idx="1578">
                  <c:v>0.27983040991120212</c:v>
                </c:pt>
                <c:pt idx="1579">
                  <c:v>0.3308493786700718</c:v>
                </c:pt>
                <c:pt idx="1580">
                  <c:v>5.6795285025270648E-3</c:v>
                </c:pt>
                <c:pt idx="1581">
                  <c:v>-0.28293189670484387</c:v>
                </c:pt>
                <c:pt idx="1582">
                  <c:v>0.15606614392358575</c:v>
                </c:pt>
                <c:pt idx="1583">
                  <c:v>0.23856381647102876</c:v>
                </c:pt>
                <c:pt idx="1584">
                  <c:v>-0.27074035139414776</c:v>
                </c:pt>
                <c:pt idx="1585">
                  <c:v>-9.4740754038625807E-3</c:v>
                </c:pt>
                <c:pt idx="1586">
                  <c:v>-5.7564594413252679E-2</c:v>
                </c:pt>
                <c:pt idx="1587">
                  <c:v>-0.14751123719820686</c:v>
                </c:pt>
                <c:pt idx="1588">
                  <c:v>0.13803544071028451</c:v>
                </c:pt>
                <c:pt idx="1589">
                  <c:v>2.5215231190132137E-3</c:v>
                </c:pt>
                <c:pt idx="1590">
                  <c:v>0.52124390998562498</c:v>
                </c:pt>
                <c:pt idx="1591">
                  <c:v>0.28051451535300609</c:v>
                </c:pt>
                <c:pt idx="1592">
                  <c:v>-0.27540796773918497</c:v>
                </c:pt>
                <c:pt idx="1593">
                  <c:v>-5.4255065079440334E-2</c:v>
                </c:pt>
                <c:pt idx="1594">
                  <c:v>-0.30796925945299541</c:v>
                </c:pt>
                <c:pt idx="1595">
                  <c:v>-0.17261548930847054</c:v>
                </c:pt>
                <c:pt idx="1596">
                  <c:v>-0.77495709966988136</c:v>
                </c:pt>
                <c:pt idx="1597">
                  <c:v>0.42591499884985395</c:v>
                </c:pt>
                <c:pt idx="1598">
                  <c:v>0.2917597992268941</c:v>
                </c:pt>
                <c:pt idx="1599">
                  <c:v>0.63694329005538231</c:v>
                </c:pt>
                <c:pt idx="1600">
                  <c:v>0.51217634709503901</c:v>
                </c:pt>
                <c:pt idx="1601">
                  <c:v>-0.21505345718583685</c:v>
                </c:pt>
                <c:pt idx="1602">
                  <c:v>-0.11099160404662978</c:v>
                </c:pt>
                <c:pt idx="1603">
                  <c:v>-0.60559272174812251</c:v>
                </c:pt>
                <c:pt idx="1604">
                  <c:v>0.27468868985591843</c:v>
                </c:pt>
                <c:pt idx="1605">
                  <c:v>5.7764221905905133E-2</c:v>
                </c:pt>
                <c:pt idx="1606">
                  <c:v>8.6912119205426963E-2</c:v>
                </c:pt>
                <c:pt idx="1607">
                  <c:v>-9.6908039350509845E-2</c:v>
                </c:pt>
                <c:pt idx="1608">
                  <c:v>-0.42177619408833</c:v>
                </c:pt>
                <c:pt idx="1609">
                  <c:v>-6.3563250175830088E-2</c:v>
                </c:pt>
                <c:pt idx="1610">
                  <c:v>-0.46845669040825233</c:v>
                </c:pt>
                <c:pt idx="1611">
                  <c:v>1.6909440973196022E-2</c:v>
                </c:pt>
                <c:pt idx="1612">
                  <c:v>3.493592004088375E-2</c:v>
                </c:pt>
                <c:pt idx="1613">
                  <c:v>-0.3491181843835835</c:v>
                </c:pt>
                <c:pt idx="1614">
                  <c:v>-0.59603976680708748</c:v>
                </c:pt>
                <c:pt idx="1615">
                  <c:v>-0.22914792872941958</c:v>
                </c:pt>
                <c:pt idx="1616">
                  <c:v>4.2294701482358366E-2</c:v>
                </c:pt>
                <c:pt idx="1617">
                  <c:v>-0.61670999257326542</c:v>
                </c:pt>
                <c:pt idx="1618">
                  <c:v>-0.11133078144521336</c:v>
                </c:pt>
                <c:pt idx="1619">
                  <c:v>3.9289837445049658E-2</c:v>
                </c:pt>
                <c:pt idx="1620">
                  <c:v>-0.18094465561454043</c:v>
                </c:pt>
                <c:pt idx="1621">
                  <c:v>-0.42046536948216484</c:v>
                </c:pt>
                <c:pt idx="1622">
                  <c:v>0.14067273922658718</c:v>
                </c:pt>
                <c:pt idx="1623">
                  <c:v>0.52404905765816023</c:v>
                </c:pt>
                <c:pt idx="1624">
                  <c:v>0.75450658624934408</c:v>
                </c:pt>
                <c:pt idx="1625">
                  <c:v>0.39229818380605008</c:v>
                </c:pt>
                <c:pt idx="1626">
                  <c:v>-8.6794553391284945E-2</c:v>
                </c:pt>
                <c:pt idx="1627">
                  <c:v>-0.57359980533613997</c:v>
                </c:pt>
                <c:pt idx="1628">
                  <c:v>0.37526192911945877</c:v>
                </c:pt>
                <c:pt idx="1629">
                  <c:v>-6.5167593681254576E-3</c:v>
                </c:pt>
                <c:pt idx="1630">
                  <c:v>1.4955919524812857</c:v>
                </c:pt>
                <c:pt idx="1631">
                  <c:v>-0.42667627153348808</c:v>
                </c:pt>
                <c:pt idx="1632">
                  <c:v>7.136412274386017E-2</c:v>
                </c:pt>
                <c:pt idx="1633">
                  <c:v>0.1049670774141529</c:v>
                </c:pt>
                <c:pt idx="1634">
                  <c:v>0.47922507092937483</c:v>
                </c:pt>
                <c:pt idx="1635">
                  <c:v>-0.77423186933885546</c:v>
                </c:pt>
                <c:pt idx="1636">
                  <c:v>-0.33323000158881827</c:v>
                </c:pt>
                <c:pt idx="1637">
                  <c:v>-5.5587801557103411E-2</c:v>
                </c:pt>
                <c:pt idx="1638">
                  <c:v>-0.1214621344508422</c:v>
                </c:pt>
                <c:pt idx="1639">
                  <c:v>0.99483165594292655</c:v>
                </c:pt>
                <c:pt idx="1640">
                  <c:v>0.29275982079797536</c:v>
                </c:pt>
                <c:pt idx="1641">
                  <c:v>0.98546396363617816</c:v>
                </c:pt>
                <c:pt idx="1642">
                  <c:v>0.16682495936634578</c:v>
                </c:pt>
                <c:pt idx="1643">
                  <c:v>-0.12273565460181801</c:v>
                </c:pt>
                <c:pt idx="1644">
                  <c:v>-0.24104021840892109</c:v>
                </c:pt>
                <c:pt idx="1645">
                  <c:v>-0.27512708628312593</c:v>
                </c:pt>
                <c:pt idx="1646">
                  <c:v>2.2436997771946299E-3</c:v>
                </c:pt>
                <c:pt idx="1647">
                  <c:v>-1.1564661662347548</c:v>
                </c:pt>
                <c:pt idx="1648">
                  <c:v>0.19899863317455335</c:v>
                </c:pt>
                <c:pt idx="1649">
                  <c:v>-0.51732288193651843</c:v>
                </c:pt>
                <c:pt idx="1650">
                  <c:v>-0.21421559810699814</c:v>
                </c:pt>
                <c:pt idx="1651">
                  <c:v>0.10413262568224457</c:v>
                </c:pt>
                <c:pt idx="1652">
                  <c:v>0.472204357533337</c:v>
                </c:pt>
                <c:pt idx="1653">
                  <c:v>0.2771416662023346</c:v>
                </c:pt>
                <c:pt idx="1654">
                  <c:v>-1.014537835103368</c:v>
                </c:pt>
                <c:pt idx="1655">
                  <c:v>0.35299886080808829</c:v>
                </c:pt>
                <c:pt idx="1656">
                  <c:v>0.26415117126341958</c:v>
                </c:pt>
                <c:pt idx="1657">
                  <c:v>-0.14527004355166417</c:v>
                </c:pt>
                <c:pt idx="1658">
                  <c:v>0.50277970143091044</c:v>
                </c:pt>
                <c:pt idx="1659">
                  <c:v>0.75235433013222297</c:v>
                </c:pt>
                <c:pt idx="1660">
                  <c:v>-1.0014175309524913</c:v>
                </c:pt>
                <c:pt idx="1661">
                  <c:v>0.13135949631687593</c:v>
                </c:pt>
                <c:pt idx="1662">
                  <c:v>1.1645429993360439</c:v>
                </c:pt>
                <c:pt idx="1663">
                  <c:v>-0.71619996612226844</c:v>
                </c:pt>
                <c:pt idx="1664">
                  <c:v>-0.13172508630116875</c:v>
                </c:pt>
                <c:pt idx="1665">
                  <c:v>0.17756046628615085</c:v>
                </c:pt>
                <c:pt idx="1666">
                  <c:v>-0.53731975050824787</c:v>
                </c:pt>
                <c:pt idx="1667">
                  <c:v>-0.77077264630794673</c:v>
                </c:pt>
                <c:pt idx="1668">
                  <c:v>0.95856723502253438</c:v>
                </c:pt>
                <c:pt idx="1669">
                  <c:v>-0.83768951181656459</c:v>
                </c:pt>
                <c:pt idx="1670">
                  <c:v>0.16721041661012781</c:v>
                </c:pt>
                <c:pt idx="1671">
                  <c:v>-0.16373784657212309</c:v>
                </c:pt>
                <c:pt idx="1672">
                  <c:v>1.0726033868269425E-2</c:v>
                </c:pt>
                <c:pt idx="1673">
                  <c:v>-2.3341254230715425E-2</c:v>
                </c:pt>
                <c:pt idx="1674">
                  <c:v>-1.4012742495608574</c:v>
                </c:pt>
                <c:pt idx="1675">
                  <c:v>0.73052310127505338</c:v>
                </c:pt>
                <c:pt idx="1676">
                  <c:v>-0.75127717822023388</c:v>
                </c:pt>
                <c:pt idx="1677">
                  <c:v>0.55094417682293773</c:v>
                </c:pt>
                <c:pt idx="1678">
                  <c:v>0.81709237315750172</c:v>
                </c:pt>
                <c:pt idx="1679">
                  <c:v>-0.62975737974195378</c:v>
                </c:pt>
                <c:pt idx="1680">
                  <c:v>-0.50622693090142623</c:v>
                </c:pt>
                <c:pt idx="1681">
                  <c:v>3.6417207277123773</c:v>
                </c:pt>
                <c:pt idx="1682">
                  <c:v>0.20153990002757549</c:v>
                </c:pt>
                <c:pt idx="1683">
                  <c:v>-0.96145938592171887</c:v>
                </c:pt>
                <c:pt idx="1684">
                  <c:v>-0.53595741331113522</c:v>
                </c:pt>
                <c:pt idx="1685">
                  <c:v>0.86409611484296311</c:v>
                </c:pt>
                <c:pt idx="1686">
                  <c:v>-0.36419277075570111</c:v>
                </c:pt>
                <c:pt idx="1687">
                  <c:v>5.568731013419248E-2</c:v>
                </c:pt>
                <c:pt idx="1688">
                  <c:v>-0.50578556062996971</c:v>
                </c:pt>
                <c:pt idx="1689">
                  <c:v>-1.6290341696984654</c:v>
                </c:pt>
                <c:pt idx="1690">
                  <c:v>-0.27041832492632834</c:v>
                </c:pt>
                <c:pt idx="1691">
                  <c:v>-0.12841985637479492</c:v>
                </c:pt>
                <c:pt idx="1692">
                  <c:v>-0.32005312655830132</c:v>
                </c:pt>
                <c:pt idx="1693">
                  <c:v>0.2583558872749242</c:v>
                </c:pt>
                <c:pt idx="1694">
                  <c:v>0.14390019663687204</c:v>
                </c:pt>
                <c:pt idx="1695">
                  <c:v>-1.9096105383501776</c:v>
                </c:pt>
                <c:pt idx="1696">
                  <c:v>0.28966072891451511</c:v>
                </c:pt>
                <c:pt idx="1697">
                  <c:v>-2.2630185464243664</c:v>
                </c:pt>
                <c:pt idx="1698">
                  <c:v>1.3831863224184631</c:v>
                </c:pt>
                <c:pt idx="1699">
                  <c:v>-0.20824119773944338</c:v>
                </c:pt>
                <c:pt idx="1700">
                  <c:v>-5.086189047646017E-3</c:v>
                </c:pt>
                <c:pt idx="1701">
                  <c:v>-1.6507746222050783</c:v>
                </c:pt>
                <c:pt idx="1702">
                  <c:v>-0.77052630774694719</c:v>
                </c:pt>
                <c:pt idx="1703">
                  <c:v>0.3265535187936871</c:v>
                </c:pt>
                <c:pt idx="1704">
                  <c:v>-1.2280643952859647</c:v>
                </c:pt>
                <c:pt idx="1705">
                  <c:v>-1.7822476964973344</c:v>
                </c:pt>
                <c:pt idx="1706">
                  <c:v>0.74332606385530664</c:v>
                </c:pt>
                <c:pt idx="1707">
                  <c:v>-1.3560990645049014</c:v>
                </c:pt>
                <c:pt idx="1708">
                  <c:v>1.8221263062599624</c:v>
                </c:pt>
                <c:pt idx="1709">
                  <c:v>-0.43249946033822961</c:v>
                </c:pt>
                <c:pt idx="1710">
                  <c:v>-0.87949661937731194</c:v>
                </c:pt>
                <c:pt idx="1711">
                  <c:v>2.3058734738894886</c:v>
                </c:pt>
                <c:pt idx="1712">
                  <c:v>7.1938527212293435E-2</c:v>
                </c:pt>
                <c:pt idx="1713">
                  <c:v>-0.65567131682552993</c:v>
                </c:pt>
                <c:pt idx="1714">
                  <c:v>-1.2885401323885248</c:v>
                </c:pt>
                <c:pt idx="1715">
                  <c:v>-0.74664013053407852</c:v>
                </c:pt>
                <c:pt idx="1716">
                  <c:v>-0.97874534768995236</c:v>
                </c:pt>
                <c:pt idx="1717">
                  <c:v>0.60631181789042743</c:v>
                </c:pt>
                <c:pt idx="1718">
                  <c:v>-1.2109042883998791</c:v>
                </c:pt>
                <c:pt idx="1719">
                  <c:v>3.1538042467182299</c:v>
                </c:pt>
                <c:pt idx="1720">
                  <c:v>-0.58659410296894132</c:v>
                </c:pt>
                <c:pt idx="1721">
                  <c:v>-1.3547285428741476</c:v>
                </c:pt>
                <c:pt idx="1722">
                  <c:v>-4.8281169252770484E-2</c:v>
                </c:pt>
                <c:pt idx="1723">
                  <c:v>-1.3349851237738748</c:v>
                </c:pt>
                <c:pt idx="1724">
                  <c:v>-0.42481022078205577</c:v>
                </c:pt>
                <c:pt idx="1725">
                  <c:v>-2.7872933061402363</c:v>
                </c:pt>
                <c:pt idx="1726">
                  <c:v>-2.0113990131939681</c:v>
                </c:pt>
                <c:pt idx="1727">
                  <c:v>0.15466491854218611</c:v>
                </c:pt>
                <c:pt idx="1728">
                  <c:v>1.4113259549585422</c:v>
                </c:pt>
                <c:pt idx="1729">
                  <c:v>-9.8181986500236018E-2</c:v>
                </c:pt>
                <c:pt idx="1730">
                  <c:v>-1.9064955097893721</c:v>
                </c:pt>
                <c:pt idx="1731">
                  <c:v>1.0660620251792223</c:v>
                </c:pt>
                <c:pt idx="1732">
                  <c:v>2.401441550408101</c:v>
                </c:pt>
                <c:pt idx="1733">
                  <c:v>1.7680511460646209</c:v>
                </c:pt>
                <c:pt idx="1734">
                  <c:v>4.6463103002479453</c:v>
                </c:pt>
                <c:pt idx="1735">
                  <c:v>-0.26641797352016283</c:v>
                </c:pt>
                <c:pt idx="1736">
                  <c:v>0.18180580458696194</c:v>
                </c:pt>
                <c:pt idx="1737">
                  <c:v>-1.107934577652923</c:v>
                </c:pt>
                <c:pt idx="1738">
                  <c:v>2.3183566176799566</c:v>
                </c:pt>
                <c:pt idx="1739">
                  <c:v>1.0244748376056756</c:v>
                </c:pt>
                <c:pt idx="1740">
                  <c:v>0.9611253997793805</c:v>
                </c:pt>
                <c:pt idx="1741">
                  <c:v>-4.8128606245571302</c:v>
                </c:pt>
                <c:pt idx="1742">
                  <c:v>-0.73657526828358488</c:v>
                </c:pt>
                <c:pt idx="1743">
                  <c:v>-2.7676273667912605</c:v>
                </c:pt>
                <c:pt idx="1744">
                  <c:v>1.7665929674774985</c:v>
                </c:pt>
                <c:pt idx="1745">
                  <c:v>1.4050384253375598</c:v>
                </c:pt>
                <c:pt idx="1746">
                  <c:v>0.79297444860194455</c:v>
                </c:pt>
                <c:pt idx="1747">
                  <c:v>-1.2632166954454314</c:v>
                </c:pt>
                <c:pt idx="1748">
                  <c:v>-1.5808630950598426</c:v>
                </c:pt>
                <c:pt idx="1749">
                  <c:v>0.21382585312759783</c:v>
                </c:pt>
                <c:pt idx="1750">
                  <c:v>2.0400352545385063</c:v>
                </c:pt>
                <c:pt idx="1751">
                  <c:v>5.0609536372995629</c:v>
                </c:pt>
                <c:pt idx="1752">
                  <c:v>-3.8494167775707848</c:v>
                </c:pt>
                <c:pt idx="1753">
                  <c:v>2.3696741220271402</c:v>
                </c:pt>
                <c:pt idx="1754">
                  <c:v>-2.1939745034358245</c:v>
                </c:pt>
                <c:pt idx="1755">
                  <c:v>-2.3058664257247834</c:v>
                </c:pt>
                <c:pt idx="1756">
                  <c:v>-3.7330080931704073</c:v>
                </c:pt>
                <c:pt idx="1757">
                  <c:v>-1.3591049893905591</c:v>
                </c:pt>
                <c:pt idx="1758">
                  <c:v>-1.4683643321287949</c:v>
                </c:pt>
                <c:pt idx="1759">
                  <c:v>-0.72977612207617648</c:v>
                </c:pt>
                <c:pt idx="1760">
                  <c:v>3.5694392249328351</c:v>
                </c:pt>
                <c:pt idx="1761">
                  <c:v>-2.4714671041726666</c:v>
                </c:pt>
                <c:pt idx="1762">
                  <c:v>-0.45636941661242303</c:v>
                </c:pt>
                <c:pt idx="1763">
                  <c:v>-0.33310615203490601</c:v>
                </c:pt>
                <c:pt idx="1764">
                  <c:v>-0.57698520881954207</c:v>
                </c:pt>
                <c:pt idx="1765">
                  <c:v>-2.171084947209402</c:v>
                </c:pt>
                <c:pt idx="1766">
                  <c:v>0.11352434983375481</c:v>
                </c:pt>
                <c:pt idx="1767">
                  <c:v>-1.366835723818526</c:v>
                </c:pt>
                <c:pt idx="1768">
                  <c:v>-0.5214983516337911</c:v>
                </c:pt>
                <c:pt idx="1769">
                  <c:v>-1.3694618446809159</c:v>
                </c:pt>
                <c:pt idx="1770">
                  <c:v>3.0815776810644886</c:v>
                </c:pt>
                <c:pt idx="1771">
                  <c:v>4.3363542102698265</c:v>
                </c:pt>
                <c:pt idx="1772">
                  <c:v>-5.9660890426361526</c:v>
                </c:pt>
                <c:pt idx="1773">
                  <c:v>-7.0824608829341331</c:v>
                </c:pt>
                <c:pt idx="1774">
                  <c:v>4.5338174121416692</c:v>
                </c:pt>
                <c:pt idx="1775">
                  <c:v>-2.9154732180525644</c:v>
                </c:pt>
                <c:pt idx="1776">
                  <c:v>2.5164864179454414</c:v>
                </c:pt>
                <c:pt idx="1777">
                  <c:v>-8.2493083461965977</c:v>
                </c:pt>
                <c:pt idx="1778">
                  <c:v>-0.9967730564991325</c:v>
                </c:pt>
                <c:pt idx="1779">
                  <c:v>3.722035207596754</c:v>
                </c:pt>
                <c:pt idx="1780">
                  <c:v>1.1460066498965638</c:v>
                </c:pt>
                <c:pt idx="1781">
                  <c:v>1.1809309764510836</c:v>
                </c:pt>
                <c:pt idx="1782">
                  <c:v>-5.0135930066349861</c:v>
                </c:pt>
                <c:pt idx="1783">
                  <c:v>-3.8519741612464315</c:v>
                </c:pt>
                <c:pt idx="1784">
                  <c:v>-3.4318956079804535</c:v>
                </c:pt>
                <c:pt idx="1785">
                  <c:v>3.8934688631285259</c:v>
                </c:pt>
                <c:pt idx="1786">
                  <c:v>-0.24335690301964186</c:v>
                </c:pt>
                <c:pt idx="1787">
                  <c:v>0.24336349325380002</c:v>
                </c:pt>
                <c:pt idx="1788">
                  <c:v>-1.4675056261996544</c:v>
                </c:pt>
                <c:pt idx="1789">
                  <c:v>1.284898206560793</c:v>
                </c:pt>
                <c:pt idx="1790">
                  <c:v>-3.692193751570938</c:v>
                </c:pt>
                <c:pt idx="1791">
                  <c:v>-2.3429095543716576</c:v>
                </c:pt>
                <c:pt idx="1792">
                  <c:v>-4.0684758503162346</c:v>
                </c:pt>
                <c:pt idx="1793">
                  <c:v>-0.94239062282166297</c:v>
                </c:pt>
                <c:pt idx="1794">
                  <c:v>-0.56156824623004298</c:v>
                </c:pt>
                <c:pt idx="1795">
                  <c:v>0.16574580966206587</c:v>
                </c:pt>
                <c:pt idx="1796">
                  <c:v>-3.8668236315324549</c:v>
                </c:pt>
                <c:pt idx="1797">
                  <c:v>1.5103427737027149</c:v>
                </c:pt>
                <c:pt idx="1798">
                  <c:v>-2.1156317084740817</c:v>
                </c:pt>
                <c:pt idx="1799">
                  <c:v>-1.2108532370783101</c:v>
                </c:pt>
                <c:pt idx="1800">
                  <c:v>-3.0221782133615624</c:v>
                </c:pt>
                <c:pt idx="1801">
                  <c:v>-6.1969738096006228</c:v>
                </c:pt>
                <c:pt idx="1802">
                  <c:v>-0.1407797004184641</c:v>
                </c:pt>
                <c:pt idx="1803">
                  <c:v>-1.9353038682698853</c:v>
                </c:pt>
                <c:pt idx="1804">
                  <c:v>-0.28340130051298562</c:v>
                </c:pt>
                <c:pt idx="1805">
                  <c:v>-1.7849406608518215</c:v>
                </c:pt>
                <c:pt idx="1806">
                  <c:v>1.7520288649817486</c:v>
                </c:pt>
                <c:pt idx="1807">
                  <c:v>-3.5109533426958346</c:v>
                </c:pt>
                <c:pt idx="1808">
                  <c:v>-2.558730193915328</c:v>
                </c:pt>
                <c:pt idx="1809">
                  <c:v>-0.83001674809832582</c:v>
                </c:pt>
                <c:pt idx="1810">
                  <c:v>0.32162659000197391</c:v>
                </c:pt>
                <c:pt idx="1811">
                  <c:v>-1.6541922474581217</c:v>
                </c:pt>
                <c:pt idx="1812">
                  <c:v>-0.20658650182727567</c:v>
                </c:pt>
                <c:pt idx="1813">
                  <c:v>5.4991213111361494</c:v>
                </c:pt>
                <c:pt idx="1814">
                  <c:v>-4.9365749280450952</c:v>
                </c:pt>
                <c:pt idx="1815">
                  <c:v>0.13827325808643609</c:v>
                </c:pt>
                <c:pt idx="1816">
                  <c:v>-1.7436159622619993</c:v>
                </c:pt>
                <c:pt idx="1817">
                  <c:v>-2.596185882942557</c:v>
                </c:pt>
                <c:pt idx="1818">
                  <c:v>0.64559811857362592</c:v>
                </c:pt>
                <c:pt idx="1819">
                  <c:v>-1.6068667495420308</c:v>
                </c:pt>
                <c:pt idx="1820">
                  <c:v>-1.2137549805864738</c:v>
                </c:pt>
                <c:pt idx="1821">
                  <c:v>-2.1887423660077134</c:v>
                </c:pt>
                <c:pt idx="1822">
                  <c:v>-1.6110247614343902</c:v>
                </c:pt>
                <c:pt idx="1823">
                  <c:v>2.1053691407095654</c:v>
                </c:pt>
                <c:pt idx="1824">
                  <c:v>-3.1984766096722166</c:v>
                </c:pt>
                <c:pt idx="1825">
                  <c:v>-6.366900854376043</c:v>
                </c:pt>
              </c:numCache>
            </c:numRef>
          </c:yVal>
          <c:smooth val="0"/>
        </c:ser>
        <c:dLbls>
          <c:showLegendKey val="0"/>
          <c:showVal val="0"/>
          <c:showCatName val="0"/>
          <c:showSerName val="0"/>
          <c:showPercent val="0"/>
          <c:showBubbleSize val="0"/>
        </c:dLbls>
        <c:axId val="129514880"/>
        <c:axId val="129549440"/>
      </c:scatterChart>
      <c:valAx>
        <c:axId val="129514880"/>
        <c:scaling>
          <c:orientation val="minMax"/>
          <c:max val="1000"/>
          <c:min val="200"/>
        </c:scaling>
        <c:delete val="0"/>
        <c:axPos val="b"/>
        <c:numFmt formatCode="General" sourceLinked="1"/>
        <c:majorTickMark val="out"/>
        <c:minorTickMark val="none"/>
        <c:tickLblPos val="nextTo"/>
        <c:crossAx val="129549440"/>
        <c:crosses val="autoZero"/>
        <c:crossBetween val="midCat"/>
      </c:valAx>
      <c:valAx>
        <c:axId val="129549440"/>
        <c:scaling>
          <c:orientation val="minMax"/>
          <c:max val="1"/>
          <c:min val="0"/>
        </c:scaling>
        <c:delete val="0"/>
        <c:axPos val="l"/>
        <c:majorGridlines>
          <c:spPr>
            <a:ln>
              <a:solidFill>
                <a:schemeClr val="tx1"/>
              </a:solidFill>
            </a:ln>
          </c:spPr>
        </c:majorGridlines>
        <c:numFmt formatCode="General" sourceLinked="1"/>
        <c:majorTickMark val="out"/>
        <c:minorTickMark val="none"/>
        <c:tickLblPos val="nextTo"/>
        <c:crossAx val="129514880"/>
        <c:crosses val="autoZero"/>
        <c:crossBetween val="midCat"/>
      </c:valAx>
      <c:spPr>
        <a:solidFill>
          <a:schemeClr val="bg1">
            <a:lumMod val="75000"/>
          </a:schemeClr>
        </a:solidFill>
        <a:ln>
          <a:solidFill>
            <a:schemeClr val="tx1"/>
          </a:solidFill>
        </a:ln>
      </c:spPr>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'17-Langley'!$AG$8</c:f>
              <c:strCache>
                <c:ptCount val="1"/>
                <c:pt idx="0">
                  <c:v>ROD    </c:v>
                </c:pt>
              </c:strCache>
            </c:strRef>
          </c:tx>
          <c:marker>
            <c:symbol val="none"/>
          </c:marker>
          <c:xVal>
            <c:numRef>
              <c:f>'17-Langley'!$A$9:$A$1834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'17-Langley'!$AG$9:$AG$1834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'17-Langley'!$AH$8</c:f>
              <c:strCache>
                <c:ptCount val="1"/>
                <c:pt idx="0">
                  <c:v>TOD</c:v>
                </c:pt>
              </c:strCache>
            </c:strRef>
          </c:tx>
          <c:marker>
            <c:symbol val="none"/>
          </c:marker>
          <c:xVal>
            <c:numRef>
              <c:f>'17-Langley'!$A$9:$A$1834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'17-Langley'!$AH$9:$AH$1834</c:f>
              <c:numCache>
                <c:formatCode>General</c:formatCode>
                <c:ptCount val="1826"/>
                <c:pt idx="0">
                  <c:v>0</c:v>
                </c:pt>
                <c:pt idx="1">
                  <c:v>0.36299634048453489</c:v>
                </c:pt>
                <c:pt idx="2">
                  <c:v>0.71050799232658579</c:v>
                </c:pt>
                <c:pt idx="3">
                  <c:v>-1.3521352394920676</c:v>
                </c:pt>
                <c:pt idx="4">
                  <c:v>-0.35026151747292844</c:v>
                </c:pt>
                <c:pt idx="5">
                  <c:v>-1.2101957509980628</c:v>
                </c:pt>
                <c:pt idx="6">
                  <c:v>0.69295885914158994</c:v>
                </c:pt>
                <c:pt idx="7">
                  <c:v>-0.32865611778866938</c:v>
                </c:pt>
                <c:pt idx="8">
                  <c:v>-1.3199114436580539</c:v>
                </c:pt>
                <c:pt idx="9">
                  <c:v>0.54076434942724838</c:v>
                </c:pt>
                <c:pt idx="10">
                  <c:v>0.47513900434469708</c:v>
                </c:pt>
                <c:pt idx="11">
                  <c:v>1.8247186698745153</c:v>
                </c:pt>
                <c:pt idx="12">
                  <c:v>-1.1036136871641771</c:v>
                </c:pt>
                <c:pt idx="13">
                  <c:v>2.8426780547981303</c:v>
                </c:pt>
                <c:pt idx="14">
                  <c:v>0.59642020076269842</c:v>
                </c:pt>
                <c:pt idx="15">
                  <c:v>0.19253183477333702</c:v>
                </c:pt>
                <c:pt idx="16">
                  <c:v>0.5671189645419854</c:v>
                </c:pt>
                <c:pt idx="17">
                  <c:v>2.9834901566355536E-2</c:v>
                </c:pt>
                <c:pt idx="18">
                  <c:v>0.61827521500536531</c:v>
                </c:pt>
                <c:pt idx="19">
                  <c:v>-1.7089531354924812</c:v>
                </c:pt>
                <c:pt idx="20">
                  <c:v>-6.2569383361554126E-2</c:v>
                </c:pt>
                <c:pt idx="21">
                  <c:v>0.9868961318629208</c:v>
                </c:pt>
                <c:pt idx="22">
                  <c:v>-1.1542096149403711</c:v>
                </c:pt>
                <c:pt idx="23">
                  <c:v>2.0959037081631915</c:v>
                </c:pt>
                <c:pt idx="24">
                  <c:v>0.7392328579484676</c:v>
                </c:pt>
                <c:pt idx="25">
                  <c:v>-0.22999387125302062</c:v>
                </c:pt>
                <c:pt idx="26">
                  <c:v>1.5008053738011655</c:v>
                </c:pt>
                <c:pt idx="27">
                  <c:v>1.0600677985555645E-2</c:v>
                </c:pt>
                <c:pt idx="28">
                  <c:v>-1.2807856809576041</c:v>
                </c:pt>
                <c:pt idx="29">
                  <c:v>2.5735600128321225</c:v>
                </c:pt>
                <c:pt idx="30">
                  <c:v>-0.54069173339339649</c:v>
                </c:pt>
                <c:pt idx="31">
                  <c:v>0.27261803260602291</c:v>
                </c:pt>
                <c:pt idx="32">
                  <c:v>-0.91766142792285565</c:v>
                </c:pt>
                <c:pt idx="33">
                  <c:v>-0.98682532830357461</c:v>
                </c:pt>
                <c:pt idx="34">
                  <c:v>1.3586213677639913</c:v>
                </c:pt>
                <c:pt idx="35">
                  <c:v>-0.55892793889160508</c:v>
                </c:pt>
                <c:pt idx="36">
                  <c:v>-2.0437618955934407</c:v>
                </c:pt>
                <c:pt idx="37">
                  <c:v>-0.16426264540876118</c:v>
                </c:pt>
                <c:pt idx="38">
                  <c:v>-1.1587063587741524</c:v>
                </c:pt>
                <c:pt idx="39">
                  <c:v>0.21843470483621205</c:v>
                </c:pt>
                <c:pt idx="40">
                  <c:v>0.35480833940131745</c:v>
                </c:pt>
                <c:pt idx="41">
                  <c:v>-0.56891752706020282</c:v>
                </c:pt>
                <c:pt idx="42">
                  <c:v>-0.73582825088285386</c:v>
                </c:pt>
                <c:pt idx="43">
                  <c:v>0.86040978420163405</c:v>
                </c:pt>
                <c:pt idx="44">
                  <c:v>0.75965271401844348</c:v>
                </c:pt>
                <c:pt idx="45">
                  <c:v>2.1058954745091429</c:v>
                </c:pt>
                <c:pt idx="46">
                  <c:v>1.2316956221900004</c:v>
                </c:pt>
                <c:pt idx="47">
                  <c:v>1.0547079126847858</c:v>
                </c:pt>
                <c:pt idx="48">
                  <c:v>-0.30859123563715046</c:v>
                </c:pt>
                <c:pt idx="49">
                  <c:v>1.699282534780052</c:v>
                </c:pt>
                <c:pt idx="50">
                  <c:v>-0.41047562991115355</c:v>
                </c:pt>
                <c:pt idx="51">
                  <c:v>-0.62492937238435409</c:v>
                </c:pt>
                <c:pt idx="52">
                  <c:v>0.97411727389611913</c:v>
                </c:pt>
                <c:pt idx="53">
                  <c:v>-0.5161437600930513</c:v>
                </c:pt>
                <c:pt idx="54">
                  <c:v>-0.32840999721085251</c:v>
                </c:pt>
                <c:pt idx="55">
                  <c:v>1.9492610613901797</c:v>
                </c:pt>
                <c:pt idx="56">
                  <c:v>0.15966536114608609</c:v>
                </c:pt>
                <c:pt idx="57">
                  <c:v>0.49511738390890908</c:v>
                </c:pt>
                <c:pt idx="58">
                  <c:v>8.0666960808244426E-2</c:v>
                </c:pt>
                <c:pt idx="59">
                  <c:v>0.80105994834709915</c:v>
                </c:pt>
                <c:pt idx="60">
                  <c:v>-0.83607485305096929</c:v>
                </c:pt>
                <c:pt idx="61">
                  <c:v>1.4647081765978944</c:v>
                </c:pt>
                <c:pt idx="62">
                  <c:v>0.7883799720413962</c:v>
                </c:pt>
                <c:pt idx="63">
                  <c:v>1.4378110107015967</c:v>
                </c:pt>
                <c:pt idx="64">
                  <c:v>-1.2062585351372468</c:v>
                </c:pt>
                <c:pt idx="65">
                  <c:v>-0.42639905632691533</c:v>
                </c:pt>
                <c:pt idx="66">
                  <c:v>1.3924683369651654</c:v>
                </c:pt>
                <c:pt idx="67">
                  <c:v>0.58377111026934236</c:v>
                </c:pt>
                <c:pt idx="68">
                  <c:v>-0.30080121162858764</c:v>
                </c:pt>
                <c:pt idx="69">
                  <c:v>-1.0411579041588133</c:v>
                </c:pt>
                <c:pt idx="70">
                  <c:v>-1.3583053742730349</c:v>
                </c:pt>
                <c:pt idx="71">
                  <c:v>3.0070417655175329E-2</c:v>
                </c:pt>
                <c:pt idx="72">
                  <c:v>1.9850216704074088</c:v>
                </c:pt>
                <c:pt idx="73">
                  <c:v>-0.27100808115262554</c:v>
                </c:pt>
                <c:pt idx="74">
                  <c:v>-0.68205026471835306</c:v>
                </c:pt>
                <c:pt idx="75">
                  <c:v>-1.0423755569075117</c:v>
                </c:pt>
                <c:pt idx="76">
                  <c:v>-1.595352843047307</c:v>
                </c:pt>
                <c:pt idx="77">
                  <c:v>0.68693115169774577</c:v>
                </c:pt>
                <c:pt idx="78">
                  <c:v>-1.3809913947795009</c:v>
                </c:pt>
                <c:pt idx="79">
                  <c:v>1.3877853593779061</c:v>
                </c:pt>
                <c:pt idx="80">
                  <c:v>-1.0015702735007128</c:v>
                </c:pt>
                <c:pt idx="81">
                  <c:v>-0.54770610906769734</c:v>
                </c:pt>
                <c:pt idx="82">
                  <c:v>-0.17954493136741112</c:v>
                </c:pt>
                <c:pt idx="83">
                  <c:v>-0.94156754699067868</c:v>
                </c:pt>
                <c:pt idx="84">
                  <c:v>-1.3166337160717319</c:v>
                </c:pt>
                <c:pt idx="85">
                  <c:v>0.33838337506095656</c:v>
                </c:pt>
                <c:pt idx="86">
                  <c:v>0.22566953525478531</c:v>
                </c:pt>
                <c:pt idx="87">
                  <c:v>-1.8730317307579316E-2</c:v>
                </c:pt>
                <c:pt idx="88">
                  <c:v>-1.2064299111266208</c:v>
                </c:pt>
                <c:pt idx="89">
                  <c:v>0.7623275115170155</c:v>
                </c:pt>
                <c:pt idx="90">
                  <c:v>-1.6042437152419391</c:v>
                </c:pt>
                <c:pt idx="91">
                  <c:v>0.89515006629799621</c:v>
                </c:pt>
                <c:pt idx="92">
                  <c:v>0.34255027649610359</c:v>
                </c:pt>
                <c:pt idx="93">
                  <c:v>0.62693245082286664</c:v>
                </c:pt>
                <c:pt idx="94">
                  <c:v>0.67258256186542564</c:v>
                </c:pt>
                <c:pt idx="95">
                  <c:v>0.65272951494909159</c:v>
                </c:pt>
                <c:pt idx="96">
                  <c:v>0.41196186704691401</c:v>
                </c:pt>
                <c:pt idx="97">
                  <c:v>-0.22989672534449171</c:v>
                </c:pt>
                <c:pt idx="98">
                  <c:v>1.174051630397634</c:v>
                </c:pt>
                <c:pt idx="99">
                  <c:v>6.509044324794265E-2</c:v>
                </c:pt>
                <c:pt idx="100">
                  <c:v>1.1776694521815441</c:v>
                </c:pt>
                <c:pt idx="101">
                  <c:v>-0.28926371165824494</c:v>
                </c:pt>
                <c:pt idx="102">
                  <c:v>-0.46922559831063659</c:v>
                </c:pt>
                <c:pt idx="103">
                  <c:v>-3.4026418021494177E-2</c:v>
                </c:pt>
                <c:pt idx="104">
                  <c:v>0.67607094741690399</c:v>
                </c:pt>
                <c:pt idx="105">
                  <c:v>-0.53827734261203786</c:v>
                </c:pt>
                <c:pt idx="106">
                  <c:v>0.47313991648295872</c:v>
                </c:pt>
                <c:pt idx="107">
                  <c:v>0.4353494162603968</c:v>
                </c:pt>
                <c:pt idx="108">
                  <c:v>0.11828133096588694</c:v>
                </c:pt>
                <c:pt idx="109">
                  <c:v>-1.4233636445099493</c:v>
                </c:pt>
                <c:pt idx="110">
                  <c:v>1.1941578914619471</c:v>
                </c:pt>
                <c:pt idx="111">
                  <c:v>1.6883704258110726</c:v>
                </c:pt>
                <c:pt idx="112">
                  <c:v>3.6551333525217403E-2</c:v>
                </c:pt>
                <c:pt idx="113">
                  <c:v>0.4626593319153256</c:v>
                </c:pt>
                <c:pt idx="114">
                  <c:v>-0.23976155147109723</c:v>
                </c:pt>
                <c:pt idx="115">
                  <c:v>-0.40961677203151997</c:v>
                </c:pt>
                <c:pt idx="116">
                  <c:v>0.52660841734919928</c:v>
                </c:pt>
                <c:pt idx="117">
                  <c:v>1.7177108686709257</c:v>
                </c:pt>
                <c:pt idx="118">
                  <c:v>-0.30849307451265101</c:v>
                </c:pt>
                <c:pt idx="119">
                  <c:v>-0.1479231826641913</c:v>
                </c:pt>
                <c:pt idx="120">
                  <c:v>-0.63491723333969308</c:v>
                </c:pt>
                <c:pt idx="121">
                  <c:v>-0.95446677168387206</c:v>
                </c:pt>
                <c:pt idx="122">
                  <c:v>0.53106398023112322</c:v>
                </c:pt>
                <c:pt idx="123">
                  <c:v>-0.79875712224981998</c:v>
                </c:pt>
                <c:pt idx="124">
                  <c:v>2.4662181635413706E-2</c:v>
                </c:pt>
                <c:pt idx="125">
                  <c:v>-5.911375232134769E-2</c:v>
                </c:pt>
                <c:pt idx="126">
                  <c:v>0.32252387516005215</c:v>
                </c:pt>
                <c:pt idx="127">
                  <c:v>-0.11826776171130336</c:v>
                </c:pt>
                <c:pt idx="128">
                  <c:v>-0.56111203064020765</c:v>
                </c:pt>
                <c:pt idx="129">
                  <c:v>0.28941806631425299</c:v>
                </c:pt>
                <c:pt idx="130">
                  <c:v>0.93688044239436619</c:v>
                </c:pt>
                <c:pt idx="131">
                  <c:v>0.18372915533922832</c:v>
                </c:pt>
                <c:pt idx="132">
                  <c:v>0.78467942650494982</c:v>
                </c:pt>
                <c:pt idx="133">
                  <c:v>-0.65243067135138111</c:v>
                </c:pt>
                <c:pt idx="134">
                  <c:v>-0.27819873544567303</c:v>
                </c:pt>
                <c:pt idx="135">
                  <c:v>0.96274380229861323</c:v>
                </c:pt>
                <c:pt idx="136">
                  <c:v>-0.45099627267135362</c:v>
                </c:pt>
                <c:pt idx="137">
                  <c:v>-0.28158710134816117</c:v>
                </c:pt>
                <c:pt idx="138">
                  <c:v>0.1577310179191605</c:v>
                </c:pt>
                <c:pt idx="139">
                  <c:v>-0.13517347043110564</c:v>
                </c:pt>
                <c:pt idx="140">
                  <c:v>0.74590960764461156</c:v>
                </c:pt>
                <c:pt idx="141">
                  <c:v>0.23802376796862496</c:v>
                </c:pt>
                <c:pt idx="142">
                  <c:v>0.4625845245344169</c:v>
                </c:pt>
                <c:pt idx="143">
                  <c:v>0.48337224142070995</c:v>
                </c:pt>
                <c:pt idx="144">
                  <c:v>-9.3529955716792068E-2</c:v>
                </c:pt>
                <c:pt idx="145">
                  <c:v>0.68466744698320559</c:v>
                </c:pt>
                <c:pt idx="146">
                  <c:v>-0.6464698508000587</c:v>
                </c:pt>
                <c:pt idx="147">
                  <c:v>-0.33636313675870377</c:v>
                </c:pt>
                <c:pt idx="148">
                  <c:v>0.21730561004396903</c:v>
                </c:pt>
                <c:pt idx="149">
                  <c:v>0.45508430443797665</c:v>
                </c:pt>
                <c:pt idx="150">
                  <c:v>-0.22807948407933579</c:v>
                </c:pt>
                <c:pt idx="151">
                  <c:v>0.11449115733980286</c:v>
                </c:pt>
                <c:pt idx="152">
                  <c:v>0.28126357731120344</c:v>
                </c:pt>
                <c:pt idx="153">
                  <c:v>-0.22348632150986755</c:v>
                </c:pt>
                <c:pt idx="154">
                  <c:v>-0.63343940459437831</c:v>
                </c:pt>
                <c:pt idx="155">
                  <c:v>-0.12457426274605959</c:v>
                </c:pt>
                <c:pt idx="156">
                  <c:v>0.17537965168038583</c:v>
                </c:pt>
                <c:pt idx="157">
                  <c:v>-9.2095735082589572E-2</c:v>
                </c:pt>
                <c:pt idx="158">
                  <c:v>5.5025164314794282E-2</c:v>
                </c:pt>
                <c:pt idx="159">
                  <c:v>-2.3543786802686924E-2</c:v>
                </c:pt>
                <c:pt idx="160">
                  <c:v>0.16907802092811752</c:v>
                </c:pt>
                <c:pt idx="161">
                  <c:v>-0.23858395007360558</c:v>
                </c:pt>
                <c:pt idx="162">
                  <c:v>-0.56207192464201816</c:v>
                </c:pt>
                <c:pt idx="163">
                  <c:v>0.10908411527039494</c:v>
                </c:pt>
                <c:pt idx="164">
                  <c:v>0.66331453147119146</c:v>
                </c:pt>
                <c:pt idx="165">
                  <c:v>0.97750355641143849</c:v>
                </c:pt>
                <c:pt idx="166">
                  <c:v>0.39140709324071971</c:v>
                </c:pt>
                <c:pt idx="167">
                  <c:v>0.35422909961397198</c:v>
                </c:pt>
                <c:pt idx="168">
                  <c:v>0.49996284778052169</c:v>
                </c:pt>
                <c:pt idx="169">
                  <c:v>-0.13173639630556369</c:v>
                </c:pt>
                <c:pt idx="170">
                  <c:v>-4.3405508749851961E-2</c:v>
                </c:pt>
                <c:pt idx="171">
                  <c:v>0.34854216065489318</c:v>
                </c:pt>
                <c:pt idx="172">
                  <c:v>-0.75029360355892905</c:v>
                </c:pt>
                <c:pt idx="173">
                  <c:v>-0.29269624829191543</c:v>
                </c:pt>
                <c:pt idx="174">
                  <c:v>5.8102865145098721E-2</c:v>
                </c:pt>
                <c:pt idx="175">
                  <c:v>0.20419733602867743</c:v>
                </c:pt>
                <c:pt idx="176">
                  <c:v>3.6101752162482487E-2</c:v>
                </c:pt>
                <c:pt idx="177">
                  <c:v>7.7852134056930991E-2</c:v>
                </c:pt>
                <c:pt idx="178">
                  <c:v>-0.31831726893454132</c:v>
                </c:pt>
                <c:pt idx="179">
                  <c:v>9.7595194513365777E-2</c:v>
                </c:pt>
                <c:pt idx="180">
                  <c:v>0.46733175301089636</c:v>
                </c:pt>
                <c:pt idx="181">
                  <c:v>-0.1599030669413688</c:v>
                </c:pt>
                <c:pt idx="182">
                  <c:v>0.71951507661324854</c:v>
                </c:pt>
                <c:pt idx="183">
                  <c:v>0.33337702108099138</c:v>
                </c:pt>
                <c:pt idx="184">
                  <c:v>-0.40907417271383262</c:v>
                </c:pt>
                <c:pt idx="185">
                  <c:v>0.32265707032593471</c:v>
                </c:pt>
                <c:pt idx="186">
                  <c:v>0.21362486142587872</c:v>
                </c:pt>
                <c:pt idx="187">
                  <c:v>0.92960759182525299</c:v>
                </c:pt>
                <c:pt idx="188">
                  <c:v>8.0062898281395428E-2</c:v>
                </c:pt>
                <c:pt idx="189">
                  <c:v>-0.2144990808445196</c:v>
                </c:pt>
                <c:pt idx="190">
                  <c:v>-0.20178368938822222</c:v>
                </c:pt>
                <c:pt idx="191">
                  <c:v>0.17798554558632826</c:v>
                </c:pt>
                <c:pt idx="192">
                  <c:v>0.18708670886867229</c:v>
                </c:pt>
                <c:pt idx="193">
                  <c:v>-0.36660351194341384</c:v>
                </c:pt>
                <c:pt idx="194">
                  <c:v>-9.5976118551049275E-2</c:v>
                </c:pt>
                <c:pt idx="195">
                  <c:v>0.13413912337198397</c:v>
                </c:pt>
                <c:pt idx="196">
                  <c:v>-0.25971581204990829</c:v>
                </c:pt>
                <c:pt idx="197">
                  <c:v>0.675788756021102</c:v>
                </c:pt>
                <c:pt idx="198">
                  <c:v>0.24783850964083834</c:v>
                </c:pt>
                <c:pt idx="199">
                  <c:v>-0.83134759521041368</c:v>
                </c:pt>
                <c:pt idx="200">
                  <c:v>-0.25385071569110701</c:v>
                </c:pt>
                <c:pt idx="201">
                  <c:v>0.35444147653299901</c:v>
                </c:pt>
                <c:pt idx="202">
                  <c:v>0.28034700599174028</c:v>
                </c:pt>
                <c:pt idx="203">
                  <c:v>-0.44669676524410917</c:v>
                </c:pt>
                <c:pt idx="204">
                  <c:v>-0.10552134304375035</c:v>
                </c:pt>
                <c:pt idx="205">
                  <c:v>7.1533471709201671E-2</c:v>
                </c:pt>
                <c:pt idx="206">
                  <c:v>-0.11641207993572911</c:v>
                </c:pt>
                <c:pt idx="207">
                  <c:v>0.54997008575640349</c:v>
                </c:pt>
                <c:pt idx="208">
                  <c:v>9.6253540924251868E-2</c:v>
                </c:pt>
                <c:pt idx="209">
                  <c:v>0.18971252510311992</c:v>
                </c:pt>
                <c:pt idx="210">
                  <c:v>-7.044571364511984E-2</c:v>
                </c:pt>
                <c:pt idx="211">
                  <c:v>0.12470585829947314</c:v>
                </c:pt>
                <c:pt idx="212">
                  <c:v>0.1481530506671988</c:v>
                </c:pt>
                <c:pt idx="213">
                  <c:v>-0.13350967598830701</c:v>
                </c:pt>
                <c:pt idx="214">
                  <c:v>-0.28426124391387858</c:v>
                </c:pt>
                <c:pt idx="215">
                  <c:v>0.11012666684990728</c:v>
                </c:pt>
                <c:pt idx="216">
                  <c:v>0.61363458412366778</c:v>
                </c:pt>
                <c:pt idx="217">
                  <c:v>0.18616414850382432</c:v>
                </c:pt>
                <c:pt idx="218">
                  <c:v>-9.2871132466089093E-2</c:v>
                </c:pt>
                <c:pt idx="219">
                  <c:v>0.26915741015490591</c:v>
                </c:pt>
                <c:pt idx="220">
                  <c:v>-2.8713982138652131E-3</c:v>
                </c:pt>
                <c:pt idx="221">
                  <c:v>0.20141790398063417</c:v>
                </c:pt>
                <c:pt idx="222">
                  <c:v>-4.3757948012004423E-2</c:v>
                </c:pt>
                <c:pt idx="223">
                  <c:v>4.1207736557955905E-2</c:v>
                </c:pt>
                <c:pt idx="224">
                  <c:v>-2.57063202184502E-2</c:v>
                </c:pt>
                <c:pt idx="225">
                  <c:v>0.13506610233538452</c:v>
                </c:pt>
                <c:pt idx="226">
                  <c:v>0.59572042380946022</c:v>
                </c:pt>
                <c:pt idx="227">
                  <c:v>2.7856151674679988E-2</c:v>
                </c:pt>
                <c:pt idx="228">
                  <c:v>8.3227077472157324E-2</c:v>
                </c:pt>
                <c:pt idx="229">
                  <c:v>7.5233960274325648E-2</c:v>
                </c:pt>
                <c:pt idx="230">
                  <c:v>3.6924399490757348E-2</c:v>
                </c:pt>
                <c:pt idx="231">
                  <c:v>0.18309644388366625</c:v>
                </c:pt>
                <c:pt idx="232">
                  <c:v>0.18817317732195477</c:v>
                </c:pt>
                <c:pt idx="233">
                  <c:v>0.14698601478744502</c:v>
                </c:pt>
                <c:pt idx="234">
                  <c:v>-7.8644556335377092E-2</c:v>
                </c:pt>
                <c:pt idx="235">
                  <c:v>0.28408875458150296</c:v>
                </c:pt>
                <c:pt idx="236">
                  <c:v>0.24395452152548736</c:v>
                </c:pt>
                <c:pt idx="237">
                  <c:v>0.40344548990325979</c:v>
                </c:pt>
                <c:pt idx="238">
                  <c:v>0.25752158795413815</c:v>
                </c:pt>
                <c:pt idx="239">
                  <c:v>0.5943938686271818</c:v>
                </c:pt>
                <c:pt idx="240">
                  <c:v>-0.16962374258308643</c:v>
                </c:pt>
                <c:pt idx="241">
                  <c:v>0.22291489246103105</c:v>
                </c:pt>
                <c:pt idx="242">
                  <c:v>0.41408682037609973</c:v>
                </c:pt>
                <c:pt idx="243">
                  <c:v>7.3354497279435604E-2</c:v>
                </c:pt>
                <c:pt idx="244">
                  <c:v>0.29392578538210568</c:v>
                </c:pt>
                <c:pt idx="245">
                  <c:v>2.5022997548706419E-2</c:v>
                </c:pt>
                <c:pt idx="246">
                  <c:v>-0.15474227901818308</c:v>
                </c:pt>
                <c:pt idx="247">
                  <c:v>7.5664611456248282E-2</c:v>
                </c:pt>
                <c:pt idx="248">
                  <c:v>2.6492371831294804E-3</c:v>
                </c:pt>
                <c:pt idx="249">
                  <c:v>0.24609345108977865</c:v>
                </c:pt>
                <c:pt idx="250">
                  <c:v>3.2132583173466019E-2</c:v>
                </c:pt>
                <c:pt idx="251">
                  <c:v>0.16444829264127767</c:v>
                </c:pt>
                <c:pt idx="252">
                  <c:v>-0.23852438018660707</c:v>
                </c:pt>
                <c:pt idx="253">
                  <c:v>0.3623083209729917</c:v>
                </c:pt>
                <c:pt idx="254">
                  <c:v>0.29593284131662961</c:v>
                </c:pt>
                <c:pt idx="255">
                  <c:v>-7.3971058885070953E-2</c:v>
                </c:pt>
                <c:pt idx="256">
                  <c:v>0.14313011860470518</c:v>
                </c:pt>
                <c:pt idx="257">
                  <c:v>-7.870424411748643E-2</c:v>
                </c:pt>
                <c:pt idx="258">
                  <c:v>0.14992078779685694</c:v>
                </c:pt>
                <c:pt idx="259">
                  <c:v>-1.7207693841517484E-2</c:v>
                </c:pt>
                <c:pt idx="260">
                  <c:v>8.4507695317888695E-2</c:v>
                </c:pt>
                <c:pt idx="261">
                  <c:v>0.19937596587305878</c:v>
                </c:pt>
                <c:pt idx="262">
                  <c:v>-8.9393874727057808E-3</c:v>
                </c:pt>
                <c:pt idx="263">
                  <c:v>0.17393335896807707</c:v>
                </c:pt>
                <c:pt idx="264">
                  <c:v>0.11585330371654583</c:v>
                </c:pt>
                <c:pt idx="265">
                  <c:v>-2.2330008528960943E-2</c:v>
                </c:pt>
                <c:pt idx="266">
                  <c:v>0.15949926996431985</c:v>
                </c:pt>
                <c:pt idx="267">
                  <c:v>9.5774825482756398E-2</c:v>
                </c:pt>
                <c:pt idx="268">
                  <c:v>0.50786422094510564</c:v>
                </c:pt>
                <c:pt idx="269">
                  <c:v>8.6236111080942562E-2</c:v>
                </c:pt>
                <c:pt idx="270">
                  <c:v>7.6509593091467348E-2</c:v>
                </c:pt>
                <c:pt idx="271">
                  <c:v>8.6166280722133518E-2</c:v>
                </c:pt>
                <c:pt idx="272">
                  <c:v>-4.6515871243288072E-3</c:v>
                </c:pt>
                <c:pt idx="273">
                  <c:v>0.14419641713226375</c:v>
                </c:pt>
                <c:pt idx="274">
                  <c:v>0.64355211573920379</c:v>
                </c:pt>
                <c:pt idx="275">
                  <c:v>0.17091525076462047</c:v>
                </c:pt>
                <c:pt idx="276">
                  <c:v>-3.0577740774656954E-3</c:v>
                </c:pt>
                <c:pt idx="277">
                  <c:v>0.1180293703506415</c:v>
                </c:pt>
                <c:pt idx="278">
                  <c:v>7.2904069473750929E-2</c:v>
                </c:pt>
                <c:pt idx="279">
                  <c:v>5.5252149626887716E-2</c:v>
                </c:pt>
                <c:pt idx="280">
                  <c:v>0.17602476430843922</c:v>
                </c:pt>
                <c:pt idx="281">
                  <c:v>0.3518426950826064</c:v>
                </c:pt>
                <c:pt idx="282">
                  <c:v>0.12992155007351411</c:v>
                </c:pt>
                <c:pt idx="283">
                  <c:v>0.21469748227139682</c:v>
                </c:pt>
                <c:pt idx="284">
                  <c:v>0.16172209221757394</c:v>
                </c:pt>
                <c:pt idx="285">
                  <c:v>0.43327141848654915</c:v>
                </c:pt>
                <c:pt idx="286">
                  <c:v>0.22749093418360375</c:v>
                </c:pt>
                <c:pt idx="287">
                  <c:v>0.16954442439288339</c:v>
                </c:pt>
                <c:pt idx="288">
                  <c:v>8.3740744645863854E-2</c:v>
                </c:pt>
                <c:pt idx="289">
                  <c:v>0.25002891871981958</c:v>
                </c:pt>
                <c:pt idx="290">
                  <c:v>-1.0573678661160343E-2</c:v>
                </c:pt>
                <c:pt idx="291">
                  <c:v>0.25469076073215385</c:v>
                </c:pt>
                <c:pt idx="292">
                  <c:v>0.2770437702746445</c:v>
                </c:pt>
                <c:pt idx="293">
                  <c:v>0.33762559245358265</c:v>
                </c:pt>
                <c:pt idx="294">
                  <c:v>-2.9020639622884394E-2</c:v>
                </c:pt>
                <c:pt idx="295">
                  <c:v>0.16544644238380229</c:v>
                </c:pt>
                <c:pt idx="296">
                  <c:v>0.14228761158304182</c:v>
                </c:pt>
                <c:pt idx="297">
                  <c:v>0.31572431558882991</c:v>
                </c:pt>
                <c:pt idx="298">
                  <c:v>0.17034039432663931</c:v>
                </c:pt>
                <c:pt idx="299">
                  <c:v>7.2864697461748118E-2</c:v>
                </c:pt>
                <c:pt idx="300">
                  <c:v>0.27716490763917928</c:v>
                </c:pt>
                <c:pt idx="301">
                  <c:v>3.2012969767495542E-2</c:v>
                </c:pt>
                <c:pt idx="302">
                  <c:v>0.1105146272152665</c:v>
                </c:pt>
                <c:pt idx="303">
                  <c:v>0.1961862219866278</c:v>
                </c:pt>
                <c:pt idx="304">
                  <c:v>0.27303348242429415</c:v>
                </c:pt>
                <c:pt idx="305">
                  <c:v>7.3409782396273618E-2</c:v>
                </c:pt>
                <c:pt idx="306">
                  <c:v>0.16108239698723079</c:v>
                </c:pt>
                <c:pt idx="307">
                  <c:v>0.26052991386873964</c:v>
                </c:pt>
                <c:pt idx="308">
                  <c:v>0.23817023449310681</c:v>
                </c:pt>
                <c:pt idx="309">
                  <c:v>-8.1003778069251298E-2</c:v>
                </c:pt>
                <c:pt idx="310">
                  <c:v>0.24793941011210635</c:v>
                </c:pt>
                <c:pt idx="311">
                  <c:v>0.29432708906338523</c:v>
                </c:pt>
                <c:pt idx="312">
                  <c:v>0.12392612883086317</c:v>
                </c:pt>
                <c:pt idx="313">
                  <c:v>-8.1786034760737397E-2</c:v>
                </c:pt>
                <c:pt idx="314">
                  <c:v>0.15401898262955885</c:v>
                </c:pt>
                <c:pt idx="315">
                  <c:v>0.17634647100304832</c:v>
                </c:pt>
                <c:pt idx="316">
                  <c:v>0.15468999447643031</c:v>
                </c:pt>
                <c:pt idx="317">
                  <c:v>0.17951863333303306</c:v>
                </c:pt>
                <c:pt idx="318">
                  <c:v>0.37128801882951257</c:v>
                </c:pt>
                <c:pt idx="319">
                  <c:v>0.10482755288493009</c:v>
                </c:pt>
                <c:pt idx="320">
                  <c:v>0.13638677513472303</c:v>
                </c:pt>
                <c:pt idx="321">
                  <c:v>-6.8863079296773086E-2</c:v>
                </c:pt>
                <c:pt idx="322">
                  <c:v>0.24036359609786626</c:v>
                </c:pt>
                <c:pt idx="323">
                  <c:v>-3.2033052588909393E-2</c:v>
                </c:pt>
                <c:pt idx="324">
                  <c:v>8.5201235921392685E-2</c:v>
                </c:pt>
                <c:pt idx="325">
                  <c:v>9.5530821306352279E-2</c:v>
                </c:pt>
                <c:pt idx="326">
                  <c:v>7.5809645924499403E-2</c:v>
                </c:pt>
                <c:pt idx="327">
                  <c:v>0.17671251850076189</c:v>
                </c:pt>
                <c:pt idx="328">
                  <c:v>0.13202288930831793</c:v>
                </c:pt>
                <c:pt idx="329">
                  <c:v>0.16804682759016001</c:v>
                </c:pt>
                <c:pt idx="330">
                  <c:v>0.16252351525012723</c:v>
                </c:pt>
                <c:pt idx="331">
                  <c:v>0.26083714267817121</c:v>
                </c:pt>
                <c:pt idx="332">
                  <c:v>-0.15754501667561166</c:v>
                </c:pt>
                <c:pt idx="333">
                  <c:v>0.19969167920401931</c:v>
                </c:pt>
                <c:pt idx="334">
                  <c:v>0.10363586951476404</c:v>
                </c:pt>
                <c:pt idx="335">
                  <c:v>6.0281211799378877E-2</c:v>
                </c:pt>
                <c:pt idx="336">
                  <c:v>0.11392544408825586</c:v>
                </c:pt>
                <c:pt idx="337">
                  <c:v>0.10765829048842863</c:v>
                </c:pt>
                <c:pt idx="338">
                  <c:v>4.6475607701047042E-2</c:v>
                </c:pt>
                <c:pt idx="339">
                  <c:v>0.18211942790700739</c:v>
                </c:pt>
                <c:pt idx="340">
                  <c:v>3.6619232044347548E-3</c:v>
                </c:pt>
                <c:pt idx="341">
                  <c:v>0.22929231201504394</c:v>
                </c:pt>
                <c:pt idx="342">
                  <c:v>0.16848034040759477</c:v>
                </c:pt>
                <c:pt idx="343">
                  <c:v>5.3101659446022187E-2</c:v>
                </c:pt>
                <c:pt idx="344">
                  <c:v>1.5261009599419984E-3</c:v>
                </c:pt>
                <c:pt idx="345">
                  <c:v>0.19456016954511435</c:v>
                </c:pt>
                <c:pt idx="346">
                  <c:v>0.21313311606177091</c:v>
                </c:pt>
                <c:pt idx="347">
                  <c:v>0.20000388811631015</c:v>
                </c:pt>
                <c:pt idx="348">
                  <c:v>0.23349230956252409</c:v>
                </c:pt>
                <c:pt idx="349">
                  <c:v>0.21303262593321592</c:v>
                </c:pt>
                <c:pt idx="350">
                  <c:v>0.17256570415078942</c:v>
                </c:pt>
                <c:pt idx="351">
                  <c:v>0.13324639383061043</c:v>
                </c:pt>
                <c:pt idx="352">
                  <c:v>0.29501981670100702</c:v>
                </c:pt>
                <c:pt idx="353">
                  <c:v>0.1207568306821336</c:v>
                </c:pt>
                <c:pt idx="354">
                  <c:v>0.117428618188456</c:v>
                </c:pt>
                <c:pt idx="355">
                  <c:v>0.28045540196671731</c:v>
                </c:pt>
                <c:pt idx="356">
                  <c:v>0.2567908867870225</c:v>
                </c:pt>
                <c:pt idx="357">
                  <c:v>4.8396914048629641E-2</c:v>
                </c:pt>
                <c:pt idx="358">
                  <c:v>0.14854299143242022</c:v>
                </c:pt>
                <c:pt idx="359">
                  <c:v>9.1180539764392041E-2</c:v>
                </c:pt>
                <c:pt idx="360">
                  <c:v>0.21163339911254644</c:v>
                </c:pt>
                <c:pt idx="361">
                  <c:v>9.6012162911396817E-2</c:v>
                </c:pt>
                <c:pt idx="362">
                  <c:v>0.10136765978539716</c:v>
                </c:pt>
                <c:pt idx="363">
                  <c:v>-1.9571729033880682E-2</c:v>
                </c:pt>
                <c:pt idx="364">
                  <c:v>5.8279064986113585E-2</c:v>
                </c:pt>
                <c:pt idx="365">
                  <c:v>7.5786344816052148E-2</c:v>
                </c:pt>
                <c:pt idx="366">
                  <c:v>0.25047178838496137</c:v>
                </c:pt>
                <c:pt idx="367">
                  <c:v>0.40334479749919561</c:v>
                </c:pt>
                <c:pt idx="368">
                  <c:v>0.12618403818372026</c:v>
                </c:pt>
                <c:pt idx="369">
                  <c:v>3.3933742914937184E-2</c:v>
                </c:pt>
                <c:pt idx="370">
                  <c:v>2.1130825770517399E-2</c:v>
                </c:pt>
                <c:pt idx="371">
                  <c:v>0.2985222463638591</c:v>
                </c:pt>
                <c:pt idx="372">
                  <c:v>9.7291022038037897E-2</c:v>
                </c:pt>
                <c:pt idx="373">
                  <c:v>0.21686323724006623</c:v>
                </c:pt>
                <c:pt idx="374">
                  <c:v>0.40864668417257149</c:v>
                </c:pt>
                <c:pt idx="375">
                  <c:v>1.292850409047833E-2</c:v>
                </c:pt>
                <c:pt idx="376">
                  <c:v>0.24873321818006902</c:v>
                </c:pt>
                <c:pt idx="377">
                  <c:v>5.0488548399079375E-2</c:v>
                </c:pt>
                <c:pt idx="378">
                  <c:v>0.17581184846104592</c:v>
                </c:pt>
                <c:pt idx="379">
                  <c:v>0.12288769152298271</c:v>
                </c:pt>
                <c:pt idx="380">
                  <c:v>0.1074007604557277</c:v>
                </c:pt>
                <c:pt idx="381">
                  <c:v>0.21116975557256326</c:v>
                </c:pt>
                <c:pt idx="382">
                  <c:v>0.22567350794879365</c:v>
                </c:pt>
                <c:pt idx="383">
                  <c:v>0.27014947526275213</c:v>
                </c:pt>
                <c:pt idx="384">
                  <c:v>0.20283311877310964</c:v>
                </c:pt>
                <c:pt idx="385">
                  <c:v>0.15884814992537094</c:v>
                </c:pt>
                <c:pt idx="386">
                  <c:v>0.28960910915726962</c:v>
                </c:pt>
                <c:pt idx="387">
                  <c:v>0.16187910662002641</c:v>
                </c:pt>
                <c:pt idx="388">
                  <c:v>0.22035159685485725</c:v>
                </c:pt>
                <c:pt idx="389">
                  <c:v>2.6875844930101703E-2</c:v>
                </c:pt>
                <c:pt idx="390">
                  <c:v>0.27247661754812663</c:v>
                </c:pt>
                <c:pt idx="391">
                  <c:v>0.32605973606417021</c:v>
                </c:pt>
                <c:pt idx="392">
                  <c:v>0.24868251937732627</c:v>
                </c:pt>
                <c:pt idx="393">
                  <c:v>0.11378718179440969</c:v>
                </c:pt>
                <c:pt idx="394">
                  <c:v>0.18282766472253123</c:v>
                </c:pt>
                <c:pt idx="395">
                  <c:v>9.1244108085713954E-2</c:v>
                </c:pt>
                <c:pt idx="396">
                  <c:v>0.15068349613132759</c:v>
                </c:pt>
                <c:pt idx="397">
                  <c:v>0.11204333804565975</c:v>
                </c:pt>
                <c:pt idx="398">
                  <c:v>0.12643557826404481</c:v>
                </c:pt>
                <c:pt idx="399">
                  <c:v>0.11470874248220367</c:v>
                </c:pt>
                <c:pt idx="400">
                  <c:v>0.13438560684996845</c:v>
                </c:pt>
                <c:pt idx="401">
                  <c:v>0.1987256293661411</c:v>
                </c:pt>
                <c:pt idx="402">
                  <c:v>0.17131511040644659</c:v>
                </c:pt>
                <c:pt idx="403">
                  <c:v>0.2353957748576368</c:v>
                </c:pt>
                <c:pt idx="404">
                  <c:v>0.32379791967362653</c:v>
                </c:pt>
                <c:pt idx="405">
                  <c:v>0.11177364592867328</c:v>
                </c:pt>
                <c:pt idx="406">
                  <c:v>0.28832882881688432</c:v>
                </c:pt>
                <c:pt idx="407">
                  <c:v>8.9348755531907548E-2</c:v>
                </c:pt>
                <c:pt idx="408">
                  <c:v>0.11748979394324252</c:v>
                </c:pt>
                <c:pt idx="409">
                  <c:v>3.3046678813622207E-2</c:v>
                </c:pt>
                <c:pt idx="410">
                  <c:v>0.11854459824586951</c:v>
                </c:pt>
                <c:pt idx="411">
                  <c:v>0.13780766794806812</c:v>
                </c:pt>
                <c:pt idx="412">
                  <c:v>0.17960015527434803</c:v>
                </c:pt>
                <c:pt idx="413">
                  <c:v>0.1250106959788288</c:v>
                </c:pt>
                <c:pt idx="414">
                  <c:v>0.16786240129239341</c:v>
                </c:pt>
                <c:pt idx="415">
                  <c:v>0.11067383930704555</c:v>
                </c:pt>
                <c:pt idx="416">
                  <c:v>5.0308234817359229E-2</c:v>
                </c:pt>
                <c:pt idx="417">
                  <c:v>8.2378731253973811E-2</c:v>
                </c:pt>
                <c:pt idx="418">
                  <c:v>0.16679859672369585</c:v>
                </c:pt>
                <c:pt idx="419">
                  <c:v>0.1805354598231573</c:v>
                </c:pt>
                <c:pt idx="420">
                  <c:v>0.15151559378518076</c:v>
                </c:pt>
                <c:pt idx="421">
                  <c:v>0.15883980574489115</c:v>
                </c:pt>
                <c:pt idx="422">
                  <c:v>0.16113970014504186</c:v>
                </c:pt>
                <c:pt idx="423">
                  <c:v>0.15174184612940073</c:v>
                </c:pt>
                <c:pt idx="424">
                  <c:v>0.10984234723050741</c:v>
                </c:pt>
                <c:pt idx="425">
                  <c:v>9.846456373779662E-2</c:v>
                </c:pt>
                <c:pt idx="426">
                  <c:v>0.14732541783342776</c:v>
                </c:pt>
                <c:pt idx="427">
                  <c:v>9.5189108997863495E-2</c:v>
                </c:pt>
                <c:pt idx="428">
                  <c:v>0.2081912185487364</c:v>
                </c:pt>
                <c:pt idx="429">
                  <c:v>5.7031366423786166E-2</c:v>
                </c:pt>
                <c:pt idx="430">
                  <c:v>0.26458502174326537</c:v>
                </c:pt>
                <c:pt idx="431">
                  <c:v>0.14097350892785968</c:v>
                </c:pt>
                <c:pt idx="432">
                  <c:v>0.11695472849671178</c:v>
                </c:pt>
                <c:pt idx="433">
                  <c:v>0.18404628204853724</c:v>
                </c:pt>
                <c:pt idx="434">
                  <c:v>0.21412441447543687</c:v>
                </c:pt>
                <c:pt idx="435">
                  <c:v>0.12972284894839461</c:v>
                </c:pt>
                <c:pt idx="436">
                  <c:v>0.10898372388352567</c:v>
                </c:pt>
                <c:pt idx="437">
                  <c:v>0.199565357318787</c:v>
                </c:pt>
                <c:pt idx="438">
                  <c:v>8.5430584982652685E-2</c:v>
                </c:pt>
                <c:pt idx="439">
                  <c:v>7.4250263339100425E-2</c:v>
                </c:pt>
                <c:pt idx="440">
                  <c:v>0.2206826429058848</c:v>
                </c:pt>
                <c:pt idx="441">
                  <c:v>0.18016187851781953</c:v>
                </c:pt>
                <c:pt idx="442">
                  <c:v>0.18464105339354497</c:v>
                </c:pt>
                <c:pt idx="443">
                  <c:v>2.4738104779346091E-2</c:v>
                </c:pt>
                <c:pt idx="444">
                  <c:v>0.1971352265820025</c:v>
                </c:pt>
                <c:pt idx="445">
                  <c:v>7.9273808980492147E-2</c:v>
                </c:pt>
                <c:pt idx="446">
                  <c:v>0.23759551231759754</c:v>
                </c:pt>
                <c:pt idx="447">
                  <c:v>4.9882817424067728E-2</c:v>
                </c:pt>
                <c:pt idx="448">
                  <c:v>0.2702159219364344</c:v>
                </c:pt>
                <c:pt idx="449">
                  <c:v>0.17614052945667283</c:v>
                </c:pt>
                <c:pt idx="450">
                  <c:v>0.14897315029884092</c:v>
                </c:pt>
                <c:pt idx="451">
                  <c:v>0.17187017852981226</c:v>
                </c:pt>
                <c:pt idx="452">
                  <c:v>0.24547063328359797</c:v>
                </c:pt>
                <c:pt idx="453">
                  <c:v>6.9370346670260943E-2</c:v>
                </c:pt>
                <c:pt idx="454">
                  <c:v>0.13475692658116745</c:v>
                </c:pt>
                <c:pt idx="455">
                  <c:v>0.10628068582487685</c:v>
                </c:pt>
                <c:pt idx="456">
                  <c:v>7.4419434089304543E-2</c:v>
                </c:pt>
                <c:pt idx="457">
                  <c:v>0.13967108509328624</c:v>
                </c:pt>
                <c:pt idx="458">
                  <c:v>5.7172913119094816E-2</c:v>
                </c:pt>
                <c:pt idx="459">
                  <c:v>0.12219427044219265</c:v>
                </c:pt>
                <c:pt idx="460">
                  <c:v>0.16648116585208195</c:v>
                </c:pt>
                <c:pt idx="461">
                  <c:v>0.16201274259737966</c:v>
                </c:pt>
                <c:pt idx="462">
                  <c:v>0.13849901685467464</c:v>
                </c:pt>
                <c:pt idx="463">
                  <c:v>0.1846962249063013</c:v>
                </c:pt>
                <c:pt idx="464">
                  <c:v>0.118920759121748</c:v>
                </c:pt>
                <c:pt idx="465">
                  <c:v>0.24358729332364909</c:v>
                </c:pt>
                <c:pt idx="466">
                  <c:v>0.20186214864228905</c:v>
                </c:pt>
                <c:pt idx="467">
                  <c:v>0.27822695514404133</c:v>
                </c:pt>
                <c:pt idx="468">
                  <c:v>0.10804767067577548</c:v>
                </c:pt>
                <c:pt idx="469">
                  <c:v>0.14838293337831779</c:v>
                </c:pt>
                <c:pt idx="470">
                  <c:v>0.16295002795583177</c:v>
                </c:pt>
                <c:pt idx="471">
                  <c:v>0.10634061893230534</c:v>
                </c:pt>
                <c:pt idx="472">
                  <c:v>1.0466058493347223E-2</c:v>
                </c:pt>
                <c:pt idx="473">
                  <c:v>0.19766640617377895</c:v>
                </c:pt>
                <c:pt idx="474">
                  <c:v>0.16128268223928355</c:v>
                </c:pt>
                <c:pt idx="475">
                  <c:v>0.1336178997533457</c:v>
                </c:pt>
                <c:pt idx="476">
                  <c:v>9.9250096668300453E-2</c:v>
                </c:pt>
                <c:pt idx="477">
                  <c:v>0.15862716546695704</c:v>
                </c:pt>
                <c:pt idx="478">
                  <c:v>0.11811347348084586</c:v>
                </c:pt>
                <c:pt idx="479">
                  <c:v>0.11887812515086943</c:v>
                </c:pt>
                <c:pt idx="480">
                  <c:v>0.15909467290690379</c:v>
                </c:pt>
                <c:pt idx="481">
                  <c:v>0.16425181270582062</c:v>
                </c:pt>
                <c:pt idx="482">
                  <c:v>6.4216079614221239E-2</c:v>
                </c:pt>
                <c:pt idx="483">
                  <c:v>1.253260321006381E-2</c:v>
                </c:pt>
                <c:pt idx="484">
                  <c:v>0.1776876253263775</c:v>
                </c:pt>
                <c:pt idx="485">
                  <c:v>0.12999801078679366</c:v>
                </c:pt>
                <c:pt idx="486">
                  <c:v>6.5936884590649017E-2</c:v>
                </c:pt>
                <c:pt idx="487">
                  <c:v>0.11143733824693475</c:v>
                </c:pt>
                <c:pt idx="488">
                  <c:v>0.103426649606849</c:v>
                </c:pt>
                <c:pt idx="489">
                  <c:v>0.18151178857610151</c:v>
                </c:pt>
                <c:pt idx="490">
                  <c:v>8.7982792903037552E-2</c:v>
                </c:pt>
                <c:pt idx="491">
                  <c:v>9.7956674907925978E-2</c:v>
                </c:pt>
                <c:pt idx="492">
                  <c:v>0.14248861706326954</c:v>
                </c:pt>
                <c:pt idx="493">
                  <c:v>8.2426836925456243E-2</c:v>
                </c:pt>
                <c:pt idx="494">
                  <c:v>0.15225880341058007</c:v>
                </c:pt>
                <c:pt idx="495">
                  <c:v>0.21969611094419828</c:v>
                </c:pt>
                <c:pt idx="496">
                  <c:v>0.1069274672250437</c:v>
                </c:pt>
                <c:pt idx="497">
                  <c:v>0.21977580895983514</c:v>
                </c:pt>
                <c:pt idx="498">
                  <c:v>0.21538064751269492</c:v>
                </c:pt>
                <c:pt idx="499">
                  <c:v>9.7979238352631864E-2</c:v>
                </c:pt>
                <c:pt idx="500">
                  <c:v>0.14941637510303316</c:v>
                </c:pt>
                <c:pt idx="501">
                  <c:v>0.1337545046668086</c:v>
                </c:pt>
                <c:pt idx="502">
                  <c:v>0.19748196876455787</c:v>
                </c:pt>
                <c:pt idx="503">
                  <c:v>0.14512589616356433</c:v>
                </c:pt>
                <c:pt idx="504">
                  <c:v>0.16627056891577274</c:v>
                </c:pt>
                <c:pt idx="505">
                  <c:v>0.12224212024061334</c:v>
                </c:pt>
                <c:pt idx="506">
                  <c:v>0.16115232980495309</c:v>
                </c:pt>
                <c:pt idx="507">
                  <c:v>0.11034652826780532</c:v>
                </c:pt>
                <c:pt idx="508">
                  <c:v>0.17022060988572771</c:v>
                </c:pt>
                <c:pt idx="509">
                  <c:v>9.8140555570781593E-2</c:v>
                </c:pt>
                <c:pt idx="510">
                  <c:v>0.13772688122788743</c:v>
                </c:pt>
                <c:pt idx="511">
                  <c:v>0.10820648047905099</c:v>
                </c:pt>
                <c:pt idx="512">
                  <c:v>0.11856548434699067</c:v>
                </c:pt>
                <c:pt idx="513">
                  <c:v>0.14002989788313211</c:v>
                </c:pt>
                <c:pt idx="514">
                  <c:v>0.23377955666153388</c:v>
                </c:pt>
                <c:pt idx="515">
                  <c:v>0.19256128335407985</c:v>
                </c:pt>
                <c:pt idx="516">
                  <c:v>0.11887595718883889</c:v>
                </c:pt>
                <c:pt idx="517">
                  <c:v>0.25987684390404403</c:v>
                </c:pt>
                <c:pt idx="518">
                  <c:v>9.4452328830062604E-2</c:v>
                </c:pt>
                <c:pt idx="519">
                  <c:v>0.18561364350372053</c:v>
                </c:pt>
                <c:pt idx="520">
                  <c:v>0.17283389820387532</c:v>
                </c:pt>
                <c:pt idx="521">
                  <c:v>0.14131185393170362</c:v>
                </c:pt>
                <c:pt idx="522">
                  <c:v>0.25982517427629409</c:v>
                </c:pt>
                <c:pt idx="523">
                  <c:v>0.26619159775531598</c:v>
                </c:pt>
                <c:pt idx="524">
                  <c:v>0.26781280217260195</c:v>
                </c:pt>
                <c:pt idx="525">
                  <c:v>0.23255656300039604</c:v>
                </c:pt>
                <c:pt idx="526">
                  <c:v>0.24529138299788625</c:v>
                </c:pt>
                <c:pt idx="527">
                  <c:v>0.27356429727879106</c:v>
                </c:pt>
                <c:pt idx="528">
                  <c:v>0.29337230531965997</c:v>
                </c:pt>
                <c:pt idx="529">
                  <c:v>0.28694728556710047</c:v>
                </c:pt>
                <c:pt idx="530">
                  <c:v>0.28149668881590884</c:v>
                </c:pt>
                <c:pt idx="531">
                  <c:v>0.23933107121267228</c:v>
                </c:pt>
                <c:pt idx="532">
                  <c:v>0.20567542126876442</c:v>
                </c:pt>
                <c:pt idx="533">
                  <c:v>0.40365712152808791</c:v>
                </c:pt>
                <c:pt idx="534">
                  <c:v>0.2548587336136236</c:v>
                </c:pt>
                <c:pt idx="535">
                  <c:v>0.16978057557504075</c:v>
                </c:pt>
                <c:pt idx="536">
                  <c:v>0.20118176357324399</c:v>
                </c:pt>
                <c:pt idx="537">
                  <c:v>0.23564152193758064</c:v>
                </c:pt>
                <c:pt idx="538">
                  <c:v>0.21739537042004561</c:v>
                </c:pt>
                <c:pt idx="539">
                  <c:v>0.21470504722296627</c:v>
                </c:pt>
                <c:pt idx="540">
                  <c:v>0.12441760298156476</c:v>
                </c:pt>
                <c:pt idx="541">
                  <c:v>0.16472835212456349</c:v>
                </c:pt>
                <c:pt idx="542">
                  <c:v>0.26943757169749438</c:v>
                </c:pt>
                <c:pt idx="543">
                  <c:v>0.16632453443245979</c:v>
                </c:pt>
                <c:pt idx="544">
                  <c:v>0.1221770130534527</c:v>
                </c:pt>
                <c:pt idx="545">
                  <c:v>0.10301667263699177</c:v>
                </c:pt>
                <c:pt idx="546">
                  <c:v>0.18481256882233535</c:v>
                </c:pt>
                <c:pt idx="547">
                  <c:v>0.14339086970119996</c:v>
                </c:pt>
                <c:pt idx="548">
                  <c:v>9.4099132757144169E-2</c:v>
                </c:pt>
                <c:pt idx="549">
                  <c:v>0.10221163819710859</c:v>
                </c:pt>
                <c:pt idx="550">
                  <c:v>0.12890050144106488</c:v>
                </c:pt>
                <c:pt idx="551">
                  <c:v>0.10757892839817174</c:v>
                </c:pt>
                <c:pt idx="552">
                  <c:v>0.1727171747220724</c:v>
                </c:pt>
                <c:pt idx="553">
                  <c:v>0.12917903650692672</c:v>
                </c:pt>
                <c:pt idx="554">
                  <c:v>0.11095763157627035</c:v>
                </c:pt>
                <c:pt idx="555">
                  <c:v>0.13552264069065284</c:v>
                </c:pt>
                <c:pt idx="556">
                  <c:v>0.18327587758307795</c:v>
                </c:pt>
                <c:pt idx="557">
                  <c:v>0.12821585485186462</c:v>
                </c:pt>
                <c:pt idx="558">
                  <c:v>0.15573233354519109</c:v>
                </c:pt>
                <c:pt idx="559">
                  <c:v>0.14574776436631026</c:v>
                </c:pt>
                <c:pt idx="560">
                  <c:v>0.12967992425130168</c:v>
                </c:pt>
                <c:pt idx="561">
                  <c:v>0.15352522562094567</c:v>
                </c:pt>
                <c:pt idx="562">
                  <c:v>0.1430880492707651</c:v>
                </c:pt>
                <c:pt idx="563">
                  <c:v>0.12782059872423934</c:v>
                </c:pt>
                <c:pt idx="564">
                  <c:v>0.12891300861824909</c:v>
                </c:pt>
                <c:pt idx="565">
                  <c:v>9.6533513059571613E-2</c:v>
                </c:pt>
                <c:pt idx="566">
                  <c:v>0.1242941289451118</c:v>
                </c:pt>
                <c:pt idx="567">
                  <c:v>0.17734252896712313</c:v>
                </c:pt>
                <c:pt idx="568">
                  <c:v>0.14838588006139616</c:v>
                </c:pt>
                <c:pt idx="569">
                  <c:v>0.15781729468850283</c:v>
                </c:pt>
                <c:pt idx="570">
                  <c:v>0.14243733992363067</c:v>
                </c:pt>
                <c:pt idx="571">
                  <c:v>0.13154860999530257</c:v>
                </c:pt>
                <c:pt idx="572">
                  <c:v>0.12278797067985507</c:v>
                </c:pt>
                <c:pt idx="573">
                  <c:v>0.17454878252013939</c:v>
                </c:pt>
                <c:pt idx="574">
                  <c:v>0.17529591828189092</c:v>
                </c:pt>
                <c:pt idx="575">
                  <c:v>0.15628166673171673</c:v>
                </c:pt>
                <c:pt idx="576">
                  <c:v>0.1755993325735094</c:v>
                </c:pt>
                <c:pt idx="577">
                  <c:v>0.12446388579020191</c:v>
                </c:pt>
                <c:pt idx="578">
                  <c:v>9.595289594891139E-2</c:v>
                </c:pt>
                <c:pt idx="579">
                  <c:v>0.12598285733602965</c:v>
                </c:pt>
                <c:pt idx="580">
                  <c:v>0.111057770084368</c:v>
                </c:pt>
                <c:pt idx="581">
                  <c:v>0.14679367851770894</c:v>
                </c:pt>
                <c:pt idx="582">
                  <c:v>0.11905387772076603</c:v>
                </c:pt>
                <c:pt idx="583">
                  <c:v>0.1788490881799405</c:v>
                </c:pt>
                <c:pt idx="584">
                  <c:v>0.20509221647262765</c:v>
                </c:pt>
                <c:pt idx="585">
                  <c:v>0.11940428022997927</c:v>
                </c:pt>
                <c:pt idx="586">
                  <c:v>0.15269976343303349</c:v>
                </c:pt>
                <c:pt idx="587">
                  <c:v>0.17609635566401108</c:v>
                </c:pt>
                <c:pt idx="588">
                  <c:v>0.11528104126293916</c:v>
                </c:pt>
                <c:pt idx="589">
                  <c:v>0.17355008988791454</c:v>
                </c:pt>
                <c:pt idx="590">
                  <c:v>0.17395114340642595</c:v>
                </c:pt>
                <c:pt idx="591">
                  <c:v>0.19075528985939755</c:v>
                </c:pt>
                <c:pt idx="592">
                  <c:v>0.13947580322231137</c:v>
                </c:pt>
                <c:pt idx="593">
                  <c:v>0.18704355777083165</c:v>
                </c:pt>
                <c:pt idx="594">
                  <c:v>0.17832513669650335</c:v>
                </c:pt>
                <c:pt idx="595">
                  <c:v>0.16687702829623924</c:v>
                </c:pt>
                <c:pt idx="596">
                  <c:v>0.17241139668863389</c:v>
                </c:pt>
                <c:pt idx="597">
                  <c:v>0.16434135890206375</c:v>
                </c:pt>
                <c:pt idx="598">
                  <c:v>0.14856655360481144</c:v>
                </c:pt>
                <c:pt idx="599">
                  <c:v>0.15675957392305437</c:v>
                </c:pt>
                <c:pt idx="600">
                  <c:v>0.17364226663203741</c:v>
                </c:pt>
                <c:pt idx="601">
                  <c:v>0.12987957998204847</c:v>
                </c:pt>
                <c:pt idx="602">
                  <c:v>0.18358700363892988</c:v>
                </c:pt>
                <c:pt idx="603">
                  <c:v>0.19425202209170611</c:v>
                </c:pt>
                <c:pt idx="604">
                  <c:v>0.12209953067206328</c:v>
                </c:pt>
                <c:pt idx="605">
                  <c:v>0.19539256716274564</c:v>
                </c:pt>
                <c:pt idx="606">
                  <c:v>0.19239756046984718</c:v>
                </c:pt>
                <c:pt idx="607">
                  <c:v>0.12502652145838911</c:v>
                </c:pt>
                <c:pt idx="608">
                  <c:v>0.19657168272899359</c:v>
                </c:pt>
                <c:pt idx="609">
                  <c:v>0.18390425281845518</c:v>
                </c:pt>
                <c:pt idx="610">
                  <c:v>0.21823637387056152</c:v>
                </c:pt>
                <c:pt idx="611">
                  <c:v>0.2003831737502646</c:v>
                </c:pt>
                <c:pt idx="612">
                  <c:v>0.19709892052838121</c:v>
                </c:pt>
                <c:pt idx="613">
                  <c:v>0.157751009323472</c:v>
                </c:pt>
                <c:pt idx="614">
                  <c:v>0.20248528112207601</c:v>
                </c:pt>
                <c:pt idx="615">
                  <c:v>0.20306595687033424</c:v>
                </c:pt>
                <c:pt idx="616">
                  <c:v>0.20867578540755358</c:v>
                </c:pt>
                <c:pt idx="617">
                  <c:v>0.1782099129473286</c:v>
                </c:pt>
                <c:pt idx="618">
                  <c:v>0.16780771968980751</c:v>
                </c:pt>
                <c:pt idx="619">
                  <c:v>0.17714723755152234</c:v>
                </c:pt>
                <c:pt idx="620">
                  <c:v>0.17214797052276742</c:v>
                </c:pt>
                <c:pt idx="621">
                  <c:v>0.19342655555077182</c:v>
                </c:pt>
                <c:pt idx="622">
                  <c:v>0.18833405599626493</c:v>
                </c:pt>
                <c:pt idx="623">
                  <c:v>0.17680676905773787</c:v>
                </c:pt>
                <c:pt idx="624">
                  <c:v>0.16808628978485723</c:v>
                </c:pt>
                <c:pt idx="625">
                  <c:v>0.17799924263613368</c:v>
                </c:pt>
                <c:pt idx="626">
                  <c:v>0.16714581890890035</c:v>
                </c:pt>
                <c:pt idx="627">
                  <c:v>0.17663460373140613</c:v>
                </c:pt>
                <c:pt idx="628">
                  <c:v>0.17844978456308214</c:v>
                </c:pt>
                <c:pt idx="629">
                  <c:v>0.22045726838772745</c:v>
                </c:pt>
                <c:pt idx="630">
                  <c:v>0.18632627806282562</c:v>
                </c:pt>
                <c:pt idx="631">
                  <c:v>0.25576701977780264</c:v>
                </c:pt>
                <c:pt idx="632">
                  <c:v>0.21462187880218672</c:v>
                </c:pt>
                <c:pt idx="633">
                  <c:v>0.18829098736062977</c:v>
                </c:pt>
                <c:pt idx="634">
                  <c:v>0.18701237802213636</c:v>
                </c:pt>
                <c:pt idx="635">
                  <c:v>0.21226846708259411</c:v>
                </c:pt>
                <c:pt idx="636">
                  <c:v>0.17227173573507293</c:v>
                </c:pt>
                <c:pt idx="637">
                  <c:v>0.14317565900691301</c:v>
                </c:pt>
                <c:pt idx="638">
                  <c:v>0.18450587977011673</c:v>
                </c:pt>
                <c:pt idx="639">
                  <c:v>0.1225205657472563</c:v>
                </c:pt>
                <c:pt idx="640">
                  <c:v>0.19227068797638242</c:v>
                </c:pt>
                <c:pt idx="641">
                  <c:v>0.17412209334832288</c:v>
                </c:pt>
                <c:pt idx="642">
                  <c:v>0.14012657621730387</c:v>
                </c:pt>
                <c:pt idx="643">
                  <c:v>0.16626773062505912</c:v>
                </c:pt>
                <c:pt idx="644">
                  <c:v>0.21505748185286341</c:v>
                </c:pt>
                <c:pt idx="645">
                  <c:v>0.17811539369251747</c:v>
                </c:pt>
                <c:pt idx="646">
                  <c:v>0.19834428201364582</c:v>
                </c:pt>
                <c:pt idx="647">
                  <c:v>0.1775426339381391</c:v>
                </c:pt>
                <c:pt idx="648">
                  <c:v>0.15087127708811274</c:v>
                </c:pt>
                <c:pt idx="649">
                  <c:v>0.16402262008494983</c:v>
                </c:pt>
                <c:pt idx="650">
                  <c:v>0.15468742646446362</c:v>
                </c:pt>
                <c:pt idx="651">
                  <c:v>0.15202471547664442</c:v>
                </c:pt>
                <c:pt idx="652">
                  <c:v>0.16245735063864139</c:v>
                </c:pt>
                <c:pt idx="653">
                  <c:v>0.14589488453055094</c:v>
                </c:pt>
                <c:pt idx="654">
                  <c:v>0.15960578257734506</c:v>
                </c:pt>
                <c:pt idx="655">
                  <c:v>0.18172026229924929</c:v>
                </c:pt>
                <c:pt idx="656">
                  <c:v>0.2006680030434225</c:v>
                </c:pt>
                <c:pt idx="657">
                  <c:v>0.18782829812928509</c:v>
                </c:pt>
                <c:pt idx="658">
                  <c:v>0.14655406292123435</c:v>
                </c:pt>
                <c:pt idx="659">
                  <c:v>0.15320269122173916</c:v>
                </c:pt>
                <c:pt idx="660">
                  <c:v>0.19665336329861283</c:v>
                </c:pt>
                <c:pt idx="661">
                  <c:v>0.19577807571651937</c:v>
                </c:pt>
                <c:pt idx="662">
                  <c:v>0.16678967517525672</c:v>
                </c:pt>
                <c:pt idx="663">
                  <c:v>0.15226038772362105</c:v>
                </c:pt>
                <c:pt idx="664">
                  <c:v>0.14398000227905425</c:v>
                </c:pt>
                <c:pt idx="665">
                  <c:v>0.17696405843769222</c:v>
                </c:pt>
                <c:pt idx="666">
                  <c:v>0.17065762121896891</c:v>
                </c:pt>
                <c:pt idx="667">
                  <c:v>0.18572899610929683</c:v>
                </c:pt>
                <c:pt idx="668">
                  <c:v>0.14390396878245923</c:v>
                </c:pt>
                <c:pt idx="669">
                  <c:v>0.17529834609998679</c:v>
                </c:pt>
                <c:pt idx="670">
                  <c:v>0.16652286869213245</c:v>
                </c:pt>
                <c:pt idx="671">
                  <c:v>0.1425452111324933</c:v>
                </c:pt>
                <c:pt idx="672">
                  <c:v>0.1961495517134533</c:v>
                </c:pt>
                <c:pt idx="673">
                  <c:v>0.19099059762260051</c:v>
                </c:pt>
                <c:pt idx="674">
                  <c:v>0.22070854558074132</c:v>
                </c:pt>
                <c:pt idx="675">
                  <c:v>0.16170250191605445</c:v>
                </c:pt>
                <c:pt idx="676">
                  <c:v>0.1623021065904271</c:v>
                </c:pt>
                <c:pt idx="677">
                  <c:v>0.12891192528806444</c:v>
                </c:pt>
                <c:pt idx="678">
                  <c:v>0.19522835700785326</c:v>
                </c:pt>
                <c:pt idx="679">
                  <c:v>0.16508888001468505</c:v>
                </c:pt>
                <c:pt idx="680">
                  <c:v>0.15019708088572487</c:v>
                </c:pt>
                <c:pt idx="681">
                  <c:v>0.14229807413305828</c:v>
                </c:pt>
                <c:pt idx="682">
                  <c:v>0.18164937820283464</c:v>
                </c:pt>
                <c:pt idx="683">
                  <c:v>0.1771902176687811</c:v>
                </c:pt>
                <c:pt idx="684">
                  <c:v>0.20201076456480038</c:v>
                </c:pt>
                <c:pt idx="685">
                  <c:v>0.16520521282943376</c:v>
                </c:pt>
                <c:pt idx="686">
                  <c:v>0.13825756984260293</c:v>
                </c:pt>
                <c:pt idx="687">
                  <c:v>0.15007764598336187</c:v>
                </c:pt>
                <c:pt idx="688">
                  <c:v>0.17299995514693356</c:v>
                </c:pt>
                <c:pt idx="689">
                  <c:v>0.20310844392767663</c:v>
                </c:pt>
                <c:pt idx="690">
                  <c:v>0.14779932737739401</c:v>
                </c:pt>
                <c:pt idx="691">
                  <c:v>0.17299282963509582</c:v>
                </c:pt>
                <c:pt idx="692">
                  <c:v>0.18072127637057436</c:v>
                </c:pt>
                <c:pt idx="693">
                  <c:v>0.16372761132279184</c:v>
                </c:pt>
                <c:pt idx="694">
                  <c:v>0.15153046789021246</c:v>
                </c:pt>
                <c:pt idx="695">
                  <c:v>0.15526702762290528</c:v>
                </c:pt>
                <c:pt idx="696">
                  <c:v>0.14367439411410782</c:v>
                </c:pt>
                <c:pt idx="697">
                  <c:v>0.16831761829521574</c:v>
                </c:pt>
                <c:pt idx="698">
                  <c:v>0.16310401689947907</c:v>
                </c:pt>
                <c:pt idx="699">
                  <c:v>0.12834513012534082</c:v>
                </c:pt>
                <c:pt idx="700">
                  <c:v>0.18303940199661367</c:v>
                </c:pt>
                <c:pt idx="701">
                  <c:v>0.19921610584908633</c:v>
                </c:pt>
                <c:pt idx="702">
                  <c:v>0.17380352625928533</c:v>
                </c:pt>
                <c:pt idx="703">
                  <c:v>0.18165086111841575</c:v>
                </c:pt>
                <c:pt idx="704">
                  <c:v>0.19447861201468486</c:v>
                </c:pt>
                <c:pt idx="705">
                  <c:v>0.18666689316372503</c:v>
                </c:pt>
                <c:pt idx="706">
                  <c:v>0.20165728789755041</c:v>
                </c:pt>
                <c:pt idx="707">
                  <c:v>0.16590867594849687</c:v>
                </c:pt>
                <c:pt idx="708">
                  <c:v>0.20158292686371815</c:v>
                </c:pt>
                <c:pt idx="709">
                  <c:v>0.2220532952252614</c:v>
                </c:pt>
                <c:pt idx="710">
                  <c:v>0.20523910627663222</c:v>
                </c:pt>
                <c:pt idx="711">
                  <c:v>0.17653157221573459</c:v>
                </c:pt>
                <c:pt idx="712">
                  <c:v>0.19543292645647378</c:v>
                </c:pt>
                <c:pt idx="713">
                  <c:v>0.19483134898586263</c:v>
                </c:pt>
                <c:pt idx="714">
                  <c:v>0.1955021797618112</c:v>
                </c:pt>
                <c:pt idx="715">
                  <c:v>0.18902078424816759</c:v>
                </c:pt>
                <c:pt idx="716">
                  <c:v>0.21336875621759868</c:v>
                </c:pt>
                <c:pt idx="717">
                  <c:v>0.24713851254802569</c:v>
                </c:pt>
                <c:pt idx="718">
                  <c:v>0.21440693095904098</c:v>
                </c:pt>
                <c:pt idx="719">
                  <c:v>0.20182538299698116</c:v>
                </c:pt>
                <c:pt idx="720">
                  <c:v>0.15922099630690104</c:v>
                </c:pt>
                <c:pt idx="721">
                  <c:v>0.22867653498061472</c:v>
                </c:pt>
                <c:pt idx="722">
                  <c:v>0.22181632598998735</c:v>
                </c:pt>
                <c:pt idx="723">
                  <c:v>0.18740212315736299</c:v>
                </c:pt>
                <c:pt idx="724">
                  <c:v>0.18101957460776322</c:v>
                </c:pt>
                <c:pt idx="725">
                  <c:v>0.16487317411359664</c:v>
                </c:pt>
                <c:pt idx="726">
                  <c:v>0.16900058556245917</c:v>
                </c:pt>
                <c:pt idx="727">
                  <c:v>0.16670658036541769</c:v>
                </c:pt>
                <c:pt idx="728">
                  <c:v>0.16304929495124895</c:v>
                </c:pt>
                <c:pt idx="729">
                  <c:v>0.16801636120680472</c:v>
                </c:pt>
                <c:pt idx="730">
                  <c:v>0.17157046227530023</c:v>
                </c:pt>
                <c:pt idx="731">
                  <c:v>0.17041934883147242</c:v>
                </c:pt>
                <c:pt idx="732">
                  <c:v>0.16336746804098773</c:v>
                </c:pt>
                <c:pt idx="733">
                  <c:v>0.17720053987214901</c:v>
                </c:pt>
                <c:pt idx="734">
                  <c:v>0.18476282322104956</c:v>
                </c:pt>
                <c:pt idx="735">
                  <c:v>0.17355031247760308</c:v>
                </c:pt>
                <c:pt idx="736">
                  <c:v>0.19129056321587873</c:v>
                </c:pt>
                <c:pt idx="737">
                  <c:v>0.16617777740711984</c:v>
                </c:pt>
                <c:pt idx="738">
                  <c:v>0.15619827675144013</c:v>
                </c:pt>
                <c:pt idx="739">
                  <c:v>0.17541033027224281</c:v>
                </c:pt>
                <c:pt idx="740">
                  <c:v>0.19599938159165478</c:v>
                </c:pt>
                <c:pt idx="741">
                  <c:v>0.18928901357286426</c:v>
                </c:pt>
                <c:pt idx="742">
                  <c:v>0.18525809163728099</c:v>
                </c:pt>
                <c:pt idx="743">
                  <c:v>0.17934493180524894</c:v>
                </c:pt>
                <c:pt idx="744">
                  <c:v>0.17729083564882481</c:v>
                </c:pt>
                <c:pt idx="745">
                  <c:v>0.18687266729701577</c:v>
                </c:pt>
                <c:pt idx="746">
                  <c:v>0.16338197374312757</c:v>
                </c:pt>
                <c:pt idx="747">
                  <c:v>0.19005628318549672</c:v>
                </c:pt>
                <c:pt idx="748">
                  <c:v>0.16192759097849962</c:v>
                </c:pt>
                <c:pt idx="749">
                  <c:v>0.18201801394599953</c:v>
                </c:pt>
                <c:pt idx="750">
                  <c:v>0.16884745195657419</c:v>
                </c:pt>
                <c:pt idx="751">
                  <c:v>0.16055294360468197</c:v>
                </c:pt>
                <c:pt idx="752">
                  <c:v>0.1754910614668144</c:v>
                </c:pt>
                <c:pt idx="753">
                  <c:v>0.18760649377257382</c:v>
                </c:pt>
                <c:pt idx="754">
                  <c:v>0.19129228099380585</c:v>
                </c:pt>
                <c:pt idx="755">
                  <c:v>0.1750874527952416</c:v>
                </c:pt>
                <c:pt idx="756">
                  <c:v>0.19801162637486072</c:v>
                </c:pt>
                <c:pt idx="757">
                  <c:v>0.18390591743013521</c:v>
                </c:pt>
                <c:pt idx="758">
                  <c:v>0.18453753322676497</c:v>
                </c:pt>
                <c:pt idx="759">
                  <c:v>0.18672839848356226</c:v>
                </c:pt>
                <c:pt idx="760">
                  <c:v>0.1843046190374647</c:v>
                </c:pt>
                <c:pt idx="761">
                  <c:v>0.17230673380356148</c:v>
                </c:pt>
                <c:pt idx="762">
                  <c:v>0.20383739893716907</c:v>
                </c:pt>
                <c:pt idx="763">
                  <c:v>0.19630056457300427</c:v>
                </c:pt>
                <c:pt idx="764">
                  <c:v>0.19039448186869218</c:v>
                </c:pt>
                <c:pt idx="765">
                  <c:v>0.18102077115116111</c:v>
                </c:pt>
                <c:pt idx="766">
                  <c:v>0.18160052151378739</c:v>
                </c:pt>
                <c:pt idx="767">
                  <c:v>0.15666533263353868</c:v>
                </c:pt>
                <c:pt idx="768">
                  <c:v>0.17449750937660857</c:v>
                </c:pt>
                <c:pt idx="769">
                  <c:v>0.18144017522584854</c:v>
                </c:pt>
                <c:pt idx="770">
                  <c:v>0.16864628533431497</c:v>
                </c:pt>
                <c:pt idx="771">
                  <c:v>0.18032709752260936</c:v>
                </c:pt>
                <c:pt idx="772">
                  <c:v>0.18079621744087535</c:v>
                </c:pt>
                <c:pt idx="773">
                  <c:v>0.19296300327567562</c:v>
                </c:pt>
                <c:pt idx="774">
                  <c:v>0.19181672176185285</c:v>
                </c:pt>
                <c:pt idx="775">
                  <c:v>0.18524386552539301</c:v>
                </c:pt>
                <c:pt idx="776">
                  <c:v>0.16297307825341392</c:v>
                </c:pt>
                <c:pt idx="777">
                  <c:v>0.18606183062974327</c:v>
                </c:pt>
                <c:pt idx="778">
                  <c:v>0.17873611449858692</c:v>
                </c:pt>
                <c:pt idx="779">
                  <c:v>0.21168464578443727</c:v>
                </c:pt>
                <c:pt idx="780">
                  <c:v>0.16436276464201444</c:v>
                </c:pt>
                <c:pt idx="781">
                  <c:v>0.16393170191960571</c:v>
                </c:pt>
                <c:pt idx="782">
                  <c:v>0.19748188119596652</c:v>
                </c:pt>
                <c:pt idx="783">
                  <c:v>0.21131748214886922</c:v>
                </c:pt>
                <c:pt idx="784">
                  <c:v>0.16647114594283768</c:v>
                </c:pt>
                <c:pt idx="785">
                  <c:v>0.192483149036209</c:v>
                </c:pt>
                <c:pt idx="786">
                  <c:v>0.17427901191966863</c:v>
                </c:pt>
                <c:pt idx="787">
                  <c:v>0.20724135782906505</c:v>
                </c:pt>
                <c:pt idx="788">
                  <c:v>0.18970543311332477</c:v>
                </c:pt>
                <c:pt idx="789">
                  <c:v>0.19065990550770121</c:v>
                </c:pt>
                <c:pt idx="790">
                  <c:v>0.17474610700088428</c:v>
                </c:pt>
                <c:pt idx="791">
                  <c:v>0.18350833405896219</c:v>
                </c:pt>
                <c:pt idx="792">
                  <c:v>0.1750536277159393</c:v>
                </c:pt>
                <c:pt idx="793">
                  <c:v>0.20253448705337246</c:v>
                </c:pt>
                <c:pt idx="794">
                  <c:v>0.20698458142917148</c:v>
                </c:pt>
                <c:pt idx="795">
                  <c:v>0.18541944769527685</c:v>
                </c:pt>
                <c:pt idx="796">
                  <c:v>0.1894337047197438</c:v>
                </c:pt>
                <c:pt idx="797">
                  <c:v>0.17288942742670207</c:v>
                </c:pt>
                <c:pt idx="798">
                  <c:v>0.19363914483946709</c:v>
                </c:pt>
                <c:pt idx="799">
                  <c:v>0.19908193282239056</c:v>
                </c:pt>
                <c:pt idx="800">
                  <c:v>0.18966333292426374</c:v>
                </c:pt>
                <c:pt idx="801">
                  <c:v>0.18364958482269006</c:v>
                </c:pt>
                <c:pt idx="802">
                  <c:v>0.19242828434977735</c:v>
                </c:pt>
                <c:pt idx="803">
                  <c:v>0.1742483188542632</c:v>
                </c:pt>
                <c:pt idx="804">
                  <c:v>0.1960110755383348</c:v>
                </c:pt>
                <c:pt idx="805">
                  <c:v>0.20169711049455058</c:v>
                </c:pt>
                <c:pt idx="806">
                  <c:v>0.17619958544176118</c:v>
                </c:pt>
                <c:pt idx="807">
                  <c:v>0.20254406717772827</c:v>
                </c:pt>
                <c:pt idx="808">
                  <c:v>0.18649192269681145</c:v>
                </c:pt>
                <c:pt idx="809">
                  <c:v>0.17750002534788695</c:v>
                </c:pt>
                <c:pt idx="810">
                  <c:v>0.17170270429272097</c:v>
                </c:pt>
                <c:pt idx="811">
                  <c:v>0.16244653113666613</c:v>
                </c:pt>
                <c:pt idx="812">
                  <c:v>0.19777963565885473</c:v>
                </c:pt>
                <c:pt idx="813">
                  <c:v>0.17631306521745754</c:v>
                </c:pt>
                <c:pt idx="814">
                  <c:v>0.21418792656620833</c:v>
                </c:pt>
                <c:pt idx="815">
                  <c:v>0.23231719989445407</c:v>
                </c:pt>
                <c:pt idx="816">
                  <c:v>0.19910075171565692</c:v>
                </c:pt>
                <c:pt idx="817">
                  <c:v>0.20560856683944639</c:v>
                </c:pt>
                <c:pt idx="818">
                  <c:v>0.19907315053407623</c:v>
                </c:pt>
                <c:pt idx="819">
                  <c:v>0.19283453403209014</c:v>
                </c:pt>
                <c:pt idx="820">
                  <c:v>0.19240051289504118</c:v>
                </c:pt>
                <c:pt idx="821">
                  <c:v>0.16376887091222805</c:v>
                </c:pt>
                <c:pt idx="822">
                  <c:v>0.18568436563504659</c:v>
                </c:pt>
                <c:pt idx="823">
                  <c:v>0.20621693509249209</c:v>
                </c:pt>
                <c:pt idx="824">
                  <c:v>0.18885042858786844</c:v>
                </c:pt>
                <c:pt idx="825">
                  <c:v>0.19434550159004388</c:v>
                </c:pt>
                <c:pt idx="826">
                  <c:v>0.20084633237360894</c:v>
                </c:pt>
                <c:pt idx="827">
                  <c:v>0.18652850915371655</c:v>
                </c:pt>
                <c:pt idx="828">
                  <c:v>0.19799160957261677</c:v>
                </c:pt>
                <c:pt idx="829">
                  <c:v>0.19062726235384331</c:v>
                </c:pt>
                <c:pt idx="830">
                  <c:v>0.21133831432749214</c:v>
                </c:pt>
                <c:pt idx="831">
                  <c:v>0.20646064380187054</c:v>
                </c:pt>
                <c:pt idx="832">
                  <c:v>0.19149332414079073</c:v>
                </c:pt>
                <c:pt idx="833">
                  <c:v>0.17646759896822778</c:v>
                </c:pt>
                <c:pt idx="834">
                  <c:v>0.19194431832869946</c:v>
                </c:pt>
                <c:pt idx="835">
                  <c:v>0.19192746297848606</c:v>
                </c:pt>
                <c:pt idx="836">
                  <c:v>0.21628341249977445</c:v>
                </c:pt>
                <c:pt idx="837">
                  <c:v>0.21362881435976391</c:v>
                </c:pt>
                <c:pt idx="838">
                  <c:v>0.18794871647139016</c:v>
                </c:pt>
                <c:pt idx="839">
                  <c:v>0.2117975968398226</c:v>
                </c:pt>
                <c:pt idx="840">
                  <c:v>0.20035980517877811</c:v>
                </c:pt>
                <c:pt idx="841">
                  <c:v>0.19765800895888205</c:v>
                </c:pt>
                <c:pt idx="842">
                  <c:v>0.20422579030704621</c:v>
                </c:pt>
                <c:pt idx="843">
                  <c:v>0.22415658442461198</c:v>
                </c:pt>
                <c:pt idx="844">
                  <c:v>0.20255822271130042</c:v>
                </c:pt>
                <c:pt idx="845">
                  <c:v>0.2106286974830924</c:v>
                </c:pt>
                <c:pt idx="846">
                  <c:v>0.2221780979046743</c:v>
                </c:pt>
                <c:pt idx="847">
                  <c:v>0.22374918955390802</c:v>
                </c:pt>
                <c:pt idx="848">
                  <c:v>0.21324202082362717</c:v>
                </c:pt>
                <c:pt idx="849">
                  <c:v>0.21196530286419479</c:v>
                </c:pt>
                <c:pt idx="850">
                  <c:v>0.20699670937911871</c:v>
                </c:pt>
                <c:pt idx="851">
                  <c:v>0.21860388185524002</c:v>
                </c:pt>
                <c:pt idx="852">
                  <c:v>0.20484925139508894</c:v>
                </c:pt>
                <c:pt idx="853">
                  <c:v>0.22155274587179516</c:v>
                </c:pt>
                <c:pt idx="854">
                  <c:v>0.24252187343074061</c:v>
                </c:pt>
                <c:pt idx="855">
                  <c:v>0.23170621702081104</c:v>
                </c:pt>
                <c:pt idx="856">
                  <c:v>0.21779102561139499</c:v>
                </c:pt>
                <c:pt idx="857">
                  <c:v>0.22611510244441232</c:v>
                </c:pt>
                <c:pt idx="858">
                  <c:v>0.20848892847622613</c:v>
                </c:pt>
                <c:pt idx="859">
                  <c:v>0.20172282408326758</c:v>
                </c:pt>
                <c:pt idx="860">
                  <c:v>0.22895547160036578</c:v>
                </c:pt>
                <c:pt idx="861">
                  <c:v>0.21345917276126042</c:v>
                </c:pt>
                <c:pt idx="862">
                  <c:v>0.21868433451871866</c:v>
                </c:pt>
                <c:pt idx="863">
                  <c:v>0.23112320905061451</c:v>
                </c:pt>
                <c:pt idx="864">
                  <c:v>0.23974745816449852</c:v>
                </c:pt>
                <c:pt idx="865">
                  <c:v>0.24181750124918516</c:v>
                </c:pt>
                <c:pt idx="866">
                  <c:v>0.20811033041085375</c:v>
                </c:pt>
                <c:pt idx="867">
                  <c:v>0.21948576539383827</c:v>
                </c:pt>
                <c:pt idx="868">
                  <c:v>0.21592371845110087</c:v>
                </c:pt>
                <c:pt idx="869">
                  <c:v>0.21910800130267333</c:v>
                </c:pt>
                <c:pt idx="870">
                  <c:v>0.2438407986894251</c:v>
                </c:pt>
                <c:pt idx="871">
                  <c:v>0.20203172626946372</c:v>
                </c:pt>
                <c:pt idx="872">
                  <c:v>0.21624965874360294</c:v>
                </c:pt>
                <c:pt idx="873">
                  <c:v>0.1893247923821233</c:v>
                </c:pt>
                <c:pt idx="874">
                  <c:v>0.20835606464652001</c:v>
                </c:pt>
                <c:pt idx="875">
                  <c:v>0.22891137919466251</c:v>
                </c:pt>
                <c:pt idx="876">
                  <c:v>0.22358782208185429</c:v>
                </c:pt>
                <c:pt idx="877">
                  <c:v>0.214828671439486</c:v>
                </c:pt>
                <c:pt idx="878">
                  <c:v>0.21600262655095886</c:v>
                </c:pt>
                <c:pt idx="879">
                  <c:v>0.22113843432974198</c:v>
                </c:pt>
                <c:pt idx="880">
                  <c:v>0.20052744100004874</c:v>
                </c:pt>
                <c:pt idx="881">
                  <c:v>0.20750795625765775</c:v>
                </c:pt>
                <c:pt idx="882">
                  <c:v>0.20532709431260696</c:v>
                </c:pt>
                <c:pt idx="883">
                  <c:v>0.20595695509540821</c:v>
                </c:pt>
                <c:pt idx="884">
                  <c:v>0.20598378518107396</c:v>
                </c:pt>
                <c:pt idx="885">
                  <c:v>0.20754447548645555</c:v>
                </c:pt>
                <c:pt idx="886">
                  <c:v>0.19870877303654977</c:v>
                </c:pt>
                <c:pt idx="887">
                  <c:v>0.21377420050704962</c:v>
                </c:pt>
                <c:pt idx="888">
                  <c:v>0.21749079074433222</c:v>
                </c:pt>
                <c:pt idx="889">
                  <c:v>0.22978082787403303</c:v>
                </c:pt>
                <c:pt idx="890">
                  <c:v>0.22411006839351796</c:v>
                </c:pt>
                <c:pt idx="891">
                  <c:v>0.20466157760038259</c:v>
                </c:pt>
                <c:pt idx="892">
                  <c:v>0.21863027489654532</c:v>
                </c:pt>
                <c:pt idx="893">
                  <c:v>0.2061243759807059</c:v>
                </c:pt>
                <c:pt idx="894">
                  <c:v>0.23288524484450182</c:v>
                </c:pt>
                <c:pt idx="895">
                  <c:v>0.22773562355253094</c:v>
                </c:pt>
                <c:pt idx="896">
                  <c:v>0.22583374094874223</c:v>
                </c:pt>
                <c:pt idx="897">
                  <c:v>0.23654917324508673</c:v>
                </c:pt>
                <c:pt idx="898">
                  <c:v>0.23643278437240622</c:v>
                </c:pt>
                <c:pt idx="899">
                  <c:v>0.23024697130764554</c:v>
                </c:pt>
                <c:pt idx="900">
                  <c:v>0.22007172410027395</c:v>
                </c:pt>
                <c:pt idx="901">
                  <c:v>0.21459222271253114</c:v>
                </c:pt>
                <c:pt idx="902">
                  <c:v>0.21864979782829541</c:v>
                </c:pt>
                <c:pt idx="903">
                  <c:v>0.23206482717322954</c:v>
                </c:pt>
                <c:pt idx="904">
                  <c:v>0.23203479638244229</c:v>
                </c:pt>
                <c:pt idx="905">
                  <c:v>0.21152674645935879</c:v>
                </c:pt>
                <c:pt idx="906">
                  <c:v>0.23803696503546681</c:v>
                </c:pt>
                <c:pt idx="907">
                  <c:v>0.23553332594962928</c:v>
                </c:pt>
                <c:pt idx="908">
                  <c:v>0.23930418447259283</c:v>
                </c:pt>
                <c:pt idx="909">
                  <c:v>0.23676001088406798</c:v>
                </c:pt>
                <c:pt idx="910">
                  <c:v>0.2336240195675208</c:v>
                </c:pt>
                <c:pt idx="911">
                  <c:v>0.21796535058596442</c:v>
                </c:pt>
                <c:pt idx="912">
                  <c:v>0.22668742136377476</c:v>
                </c:pt>
                <c:pt idx="913">
                  <c:v>0.24229127483733007</c:v>
                </c:pt>
                <c:pt idx="914">
                  <c:v>0.23633770000630086</c:v>
                </c:pt>
                <c:pt idx="915">
                  <c:v>0.21724549207975652</c:v>
                </c:pt>
                <c:pt idx="916">
                  <c:v>0.23194253716143778</c:v>
                </c:pt>
                <c:pt idx="917">
                  <c:v>0.22907259690284537</c:v>
                </c:pt>
                <c:pt idx="918">
                  <c:v>0.22848149662128031</c:v>
                </c:pt>
                <c:pt idx="919">
                  <c:v>0.22912842775165104</c:v>
                </c:pt>
                <c:pt idx="920">
                  <c:v>0.21853083977299687</c:v>
                </c:pt>
                <c:pt idx="921">
                  <c:v>0.24340019406666499</c:v>
                </c:pt>
                <c:pt idx="922">
                  <c:v>0.20568144505399888</c:v>
                </c:pt>
                <c:pt idx="923">
                  <c:v>0.23624301740406062</c:v>
                </c:pt>
                <c:pt idx="924">
                  <c:v>0.2172700113080179</c:v>
                </c:pt>
                <c:pt idx="925">
                  <c:v>0.24993601260520212</c:v>
                </c:pt>
                <c:pt idx="926">
                  <c:v>0.23279332759046892</c:v>
                </c:pt>
                <c:pt idx="927">
                  <c:v>0.24850540555992448</c:v>
                </c:pt>
                <c:pt idx="928">
                  <c:v>0.22210197168126297</c:v>
                </c:pt>
                <c:pt idx="929">
                  <c:v>0.22399743504760275</c:v>
                </c:pt>
                <c:pt idx="930">
                  <c:v>0.23220944138924235</c:v>
                </c:pt>
                <c:pt idx="931">
                  <c:v>0.222727091766145</c:v>
                </c:pt>
                <c:pt idx="932">
                  <c:v>0.23914871881171126</c:v>
                </c:pt>
                <c:pt idx="933">
                  <c:v>0.2289593985404148</c:v>
                </c:pt>
                <c:pt idx="934">
                  <c:v>0.2660560702866242</c:v>
                </c:pt>
                <c:pt idx="935">
                  <c:v>0.24888542957598692</c:v>
                </c:pt>
                <c:pt idx="936">
                  <c:v>0.24895688894149784</c:v>
                </c:pt>
                <c:pt idx="937">
                  <c:v>0.22838100904052053</c:v>
                </c:pt>
                <c:pt idx="938">
                  <c:v>0.23048919998111411</c:v>
                </c:pt>
                <c:pt idx="939">
                  <c:v>0.21284375868567124</c:v>
                </c:pt>
                <c:pt idx="940">
                  <c:v>0.23793670216316321</c:v>
                </c:pt>
                <c:pt idx="941">
                  <c:v>0.22387726905262095</c:v>
                </c:pt>
                <c:pt idx="942">
                  <c:v>0.25358359088257482</c:v>
                </c:pt>
                <c:pt idx="943">
                  <c:v>0.22417600034266547</c:v>
                </c:pt>
                <c:pt idx="944">
                  <c:v>0.23318113404926391</c:v>
                </c:pt>
                <c:pt idx="945">
                  <c:v>0.23186647369711297</c:v>
                </c:pt>
                <c:pt idx="946">
                  <c:v>0.2365515565113753</c:v>
                </c:pt>
                <c:pt idx="947">
                  <c:v>0.23695533574314956</c:v>
                </c:pt>
                <c:pt idx="948">
                  <c:v>0.22078093521270548</c:v>
                </c:pt>
                <c:pt idx="949">
                  <c:v>0.22852021401255701</c:v>
                </c:pt>
                <c:pt idx="950">
                  <c:v>0.2447962239746827</c:v>
                </c:pt>
                <c:pt idx="951">
                  <c:v>0.23471965996886812</c:v>
                </c:pt>
                <c:pt idx="952">
                  <c:v>0.25132169595402798</c:v>
                </c:pt>
                <c:pt idx="953">
                  <c:v>0.22516556939894725</c:v>
                </c:pt>
                <c:pt idx="954">
                  <c:v>0.23053670258790152</c:v>
                </c:pt>
                <c:pt idx="955">
                  <c:v>0.23273393274218546</c:v>
                </c:pt>
                <c:pt idx="956">
                  <c:v>0.23642698440318463</c:v>
                </c:pt>
                <c:pt idx="957">
                  <c:v>0.22583382687365836</c:v>
                </c:pt>
                <c:pt idx="958">
                  <c:v>0.23407982145415873</c:v>
                </c:pt>
                <c:pt idx="959">
                  <c:v>0.23694354333366394</c:v>
                </c:pt>
                <c:pt idx="960">
                  <c:v>0.24708612148731832</c:v>
                </c:pt>
                <c:pt idx="961">
                  <c:v>0.24073998312146683</c:v>
                </c:pt>
                <c:pt idx="962">
                  <c:v>0.24841716486387766</c:v>
                </c:pt>
                <c:pt idx="963">
                  <c:v>0.22673130094928917</c:v>
                </c:pt>
                <c:pt idx="964">
                  <c:v>0.21865607725916553</c:v>
                </c:pt>
                <c:pt idx="965">
                  <c:v>0.22400469213922408</c:v>
                </c:pt>
                <c:pt idx="966">
                  <c:v>0.22506638453416411</c:v>
                </c:pt>
                <c:pt idx="967">
                  <c:v>0.24309087752023634</c:v>
                </c:pt>
                <c:pt idx="968">
                  <c:v>0.24908411689116416</c:v>
                </c:pt>
                <c:pt idx="969">
                  <c:v>0.24915038616931892</c:v>
                </c:pt>
                <c:pt idx="970">
                  <c:v>0.23646775203597306</c:v>
                </c:pt>
                <c:pt idx="971">
                  <c:v>0.2188450293279095</c:v>
                </c:pt>
                <c:pt idx="972">
                  <c:v>0.23854936851321423</c:v>
                </c:pt>
                <c:pt idx="973">
                  <c:v>0.24881239296400418</c:v>
                </c:pt>
                <c:pt idx="974">
                  <c:v>0.22699483719865668</c:v>
                </c:pt>
                <c:pt idx="975">
                  <c:v>0.23813624757943952</c:v>
                </c:pt>
                <c:pt idx="976">
                  <c:v>0.22656727252911893</c:v>
                </c:pt>
                <c:pt idx="977">
                  <c:v>0.23389065377034124</c:v>
                </c:pt>
                <c:pt idx="978">
                  <c:v>0.21947547787633004</c:v>
                </c:pt>
                <c:pt idx="979">
                  <c:v>0.22578147748463795</c:v>
                </c:pt>
                <c:pt idx="980">
                  <c:v>0.231411309977964</c:v>
                </c:pt>
                <c:pt idx="981">
                  <c:v>0.23588999321392046</c:v>
                </c:pt>
                <c:pt idx="982">
                  <c:v>0.24325837454645033</c:v>
                </c:pt>
                <c:pt idx="983">
                  <c:v>0.24713423324100348</c:v>
                </c:pt>
                <c:pt idx="984">
                  <c:v>0.25040820640078182</c:v>
                </c:pt>
                <c:pt idx="985">
                  <c:v>0.25779611254075024</c:v>
                </c:pt>
                <c:pt idx="986">
                  <c:v>0.24546812078517805</c:v>
                </c:pt>
                <c:pt idx="987">
                  <c:v>0.24211001292496534</c:v>
                </c:pt>
                <c:pt idx="988">
                  <c:v>0.25064108143199376</c:v>
                </c:pt>
                <c:pt idx="989">
                  <c:v>0.24733291695800014</c:v>
                </c:pt>
                <c:pt idx="990">
                  <c:v>0.25200770124441385</c:v>
                </c:pt>
                <c:pt idx="991">
                  <c:v>0.24795544631443453</c:v>
                </c:pt>
                <c:pt idx="992">
                  <c:v>0.2672241023075001</c:v>
                </c:pt>
                <c:pt idx="993">
                  <c:v>0.25778465566361075</c:v>
                </c:pt>
                <c:pt idx="994">
                  <c:v>0.25766212730518784</c:v>
                </c:pt>
                <c:pt idx="995">
                  <c:v>0.26993850732393188</c:v>
                </c:pt>
                <c:pt idx="996">
                  <c:v>0.24699453047372569</c:v>
                </c:pt>
                <c:pt idx="997">
                  <c:v>0.24232735764756866</c:v>
                </c:pt>
                <c:pt idx="998">
                  <c:v>0.26246905045052626</c:v>
                </c:pt>
                <c:pt idx="999">
                  <c:v>0.24875198708028359</c:v>
                </c:pt>
                <c:pt idx="1000">
                  <c:v>0.24804886727999378</c:v>
                </c:pt>
                <c:pt idx="1001">
                  <c:v>0.256992355841972</c:v>
                </c:pt>
                <c:pt idx="1002">
                  <c:v>0.2635369707663075</c:v>
                </c:pt>
                <c:pt idx="1003">
                  <c:v>0.24384008363057549</c:v>
                </c:pt>
                <c:pt idx="1004">
                  <c:v>0.24260080569521378</c:v>
                </c:pt>
                <c:pt idx="1005">
                  <c:v>0.26355653098456344</c:v>
                </c:pt>
                <c:pt idx="1006">
                  <c:v>0.25105311340917863</c:v>
                </c:pt>
                <c:pt idx="1007">
                  <c:v>0.25322414331907683</c:v>
                </c:pt>
                <c:pt idx="1008">
                  <c:v>0.24498157716983099</c:v>
                </c:pt>
                <c:pt idx="1009">
                  <c:v>0.26866587450542856</c:v>
                </c:pt>
                <c:pt idx="1010">
                  <c:v>0.23537710875395235</c:v>
                </c:pt>
                <c:pt idx="1011">
                  <c:v>0.25064897378573697</c:v>
                </c:pt>
                <c:pt idx="1012">
                  <c:v>0.25537228489970448</c:v>
                </c:pt>
                <c:pt idx="1013">
                  <c:v>0.24686994501406881</c:v>
                </c:pt>
                <c:pt idx="1014">
                  <c:v>0.25256193140655819</c:v>
                </c:pt>
                <c:pt idx="1015">
                  <c:v>0.24411021084002926</c:v>
                </c:pt>
                <c:pt idx="1016">
                  <c:v>0.24770990696219988</c:v>
                </c:pt>
                <c:pt idx="1017">
                  <c:v>0.26531041922595061</c:v>
                </c:pt>
                <c:pt idx="1018">
                  <c:v>0.25431470359822822</c:v>
                </c:pt>
                <c:pt idx="1019">
                  <c:v>0.25048689846588879</c:v>
                </c:pt>
                <c:pt idx="1020">
                  <c:v>0.25269845344668818</c:v>
                </c:pt>
                <c:pt idx="1021">
                  <c:v>0.25689435685787326</c:v>
                </c:pt>
                <c:pt idx="1022">
                  <c:v>0.23413332139442924</c:v>
                </c:pt>
                <c:pt idx="1023">
                  <c:v>0.24593650210015044</c:v>
                </c:pt>
                <c:pt idx="1024">
                  <c:v>0.23963495545554336</c:v>
                </c:pt>
                <c:pt idx="1025">
                  <c:v>0.24355468974415517</c:v>
                </c:pt>
                <c:pt idx="1026">
                  <c:v>0.23967784134326484</c:v>
                </c:pt>
                <c:pt idx="1027">
                  <c:v>0.23144690978820026</c:v>
                </c:pt>
                <c:pt idx="1028">
                  <c:v>0.24019272128485034</c:v>
                </c:pt>
                <c:pt idx="1029">
                  <c:v>0.25629902553076572</c:v>
                </c:pt>
                <c:pt idx="1030">
                  <c:v>0.2503729158287929</c:v>
                </c:pt>
                <c:pt idx="1031">
                  <c:v>0.23700852539223552</c:v>
                </c:pt>
                <c:pt idx="1032">
                  <c:v>0.24201752736916865</c:v>
                </c:pt>
                <c:pt idx="1033">
                  <c:v>0.23692954567256247</c:v>
                </c:pt>
                <c:pt idx="1034">
                  <c:v>0.25876619748218904</c:v>
                </c:pt>
                <c:pt idx="1035">
                  <c:v>0.24381199186878577</c:v>
                </c:pt>
                <c:pt idx="1036">
                  <c:v>0.24599392247668195</c:v>
                </c:pt>
                <c:pt idx="1037">
                  <c:v>0.24764263737785414</c:v>
                </c:pt>
                <c:pt idx="1038">
                  <c:v>0.2540583257992049</c:v>
                </c:pt>
                <c:pt idx="1039">
                  <c:v>0.24522415103681391</c:v>
                </c:pt>
                <c:pt idx="1040">
                  <c:v>0.24723389069941917</c:v>
                </c:pt>
                <c:pt idx="1041">
                  <c:v>0.24111156027127309</c:v>
                </c:pt>
                <c:pt idx="1042">
                  <c:v>0.23686691590763684</c:v>
                </c:pt>
                <c:pt idx="1043">
                  <c:v>0.23630796575884436</c:v>
                </c:pt>
                <c:pt idx="1044">
                  <c:v>0.24644339358305681</c:v>
                </c:pt>
                <c:pt idx="1045">
                  <c:v>0.23153858470886146</c:v>
                </c:pt>
                <c:pt idx="1046">
                  <c:v>0.24717012781569922</c:v>
                </c:pt>
                <c:pt idx="1047">
                  <c:v>0.24486325654087873</c:v>
                </c:pt>
                <c:pt idx="1048">
                  <c:v>0.24951777673162195</c:v>
                </c:pt>
                <c:pt idx="1049">
                  <c:v>0.24525906369838482</c:v>
                </c:pt>
                <c:pt idx="1050">
                  <c:v>0.23647980789343334</c:v>
                </c:pt>
                <c:pt idx="1051">
                  <c:v>0.21959631852778547</c:v>
                </c:pt>
                <c:pt idx="1052">
                  <c:v>0.2432900138432687</c:v>
                </c:pt>
                <c:pt idx="1053">
                  <c:v>0.24231263418005361</c:v>
                </c:pt>
                <c:pt idx="1054">
                  <c:v>0.23822660260658599</c:v>
                </c:pt>
                <c:pt idx="1055">
                  <c:v>0.23723265267509744</c:v>
                </c:pt>
                <c:pt idx="1056">
                  <c:v>0.24053942595884603</c:v>
                </c:pt>
                <c:pt idx="1057">
                  <c:v>0.23395335120388561</c:v>
                </c:pt>
                <c:pt idx="1058">
                  <c:v>0.2425750924561122</c:v>
                </c:pt>
                <c:pt idx="1059">
                  <c:v>0.25934831774632544</c:v>
                </c:pt>
                <c:pt idx="1060">
                  <c:v>0.24981586815277676</c:v>
                </c:pt>
                <c:pt idx="1061">
                  <c:v>0.25126869495161153</c:v>
                </c:pt>
                <c:pt idx="1062">
                  <c:v>0.26032491213653858</c:v>
                </c:pt>
                <c:pt idx="1063">
                  <c:v>0.25761290562006134</c:v>
                </c:pt>
                <c:pt idx="1064">
                  <c:v>0.25071703191041811</c:v>
                </c:pt>
                <c:pt idx="1065">
                  <c:v>0.24522840280407004</c:v>
                </c:pt>
                <c:pt idx="1066">
                  <c:v>0.24408470139822688</c:v>
                </c:pt>
                <c:pt idx="1067">
                  <c:v>0.24436010402963365</c:v>
                </c:pt>
                <c:pt idx="1068">
                  <c:v>0.23104452075449411</c:v>
                </c:pt>
                <c:pt idx="1069">
                  <c:v>0.24565636855920403</c:v>
                </c:pt>
                <c:pt idx="1070">
                  <c:v>0.25128747162235843</c:v>
                </c:pt>
                <c:pt idx="1071">
                  <c:v>0.23328949702869875</c:v>
                </c:pt>
                <c:pt idx="1072">
                  <c:v>0.2379608071422816</c:v>
                </c:pt>
                <c:pt idx="1073">
                  <c:v>0.25587264125174614</c:v>
                </c:pt>
                <c:pt idx="1074">
                  <c:v>0.2378267362642138</c:v>
                </c:pt>
                <c:pt idx="1075">
                  <c:v>0.25487020095381574</c:v>
                </c:pt>
                <c:pt idx="1076">
                  <c:v>0.24596705807653693</c:v>
                </c:pt>
                <c:pt idx="1077">
                  <c:v>0.24453262493058769</c:v>
                </c:pt>
                <c:pt idx="1078">
                  <c:v>0.23049312024026478</c:v>
                </c:pt>
                <c:pt idx="1079">
                  <c:v>0.2377520536357815</c:v>
                </c:pt>
                <c:pt idx="1080">
                  <c:v>0.26005633474961087</c:v>
                </c:pt>
                <c:pt idx="1081">
                  <c:v>0.25332863144091389</c:v>
                </c:pt>
                <c:pt idx="1082">
                  <c:v>0.24568123142870033</c:v>
                </c:pt>
                <c:pt idx="1083">
                  <c:v>0.23877502810970344</c:v>
                </c:pt>
                <c:pt idx="1084">
                  <c:v>0.24081676809734368</c:v>
                </c:pt>
                <c:pt idx="1085">
                  <c:v>0.24733247652899265</c:v>
                </c:pt>
                <c:pt idx="1086">
                  <c:v>0.25252707842591388</c:v>
                </c:pt>
                <c:pt idx="1087">
                  <c:v>0.23313123232451516</c:v>
                </c:pt>
                <c:pt idx="1088">
                  <c:v>0.24078341635077979</c:v>
                </c:pt>
                <c:pt idx="1089">
                  <c:v>0.24269748684996664</c:v>
                </c:pt>
                <c:pt idx="1090">
                  <c:v>0.23605549552923721</c:v>
                </c:pt>
                <c:pt idx="1091">
                  <c:v>0.2327827478995726</c:v>
                </c:pt>
                <c:pt idx="1092">
                  <c:v>0.23079722443572026</c:v>
                </c:pt>
                <c:pt idx="1093">
                  <c:v>0.24847801653535823</c:v>
                </c:pt>
                <c:pt idx="1094">
                  <c:v>0.24939365616963333</c:v>
                </c:pt>
                <c:pt idx="1095">
                  <c:v>0.24856526280255928</c:v>
                </c:pt>
                <c:pt idx="1096">
                  <c:v>0.25390144160665662</c:v>
                </c:pt>
                <c:pt idx="1097">
                  <c:v>0.23607466206056649</c:v>
                </c:pt>
                <c:pt idx="1098">
                  <c:v>0.2309610858994052</c:v>
                </c:pt>
                <c:pt idx="1099">
                  <c:v>0.24523819256382159</c:v>
                </c:pt>
                <c:pt idx="1100">
                  <c:v>0.25066710437335382</c:v>
                </c:pt>
                <c:pt idx="1101">
                  <c:v>0.24894218843452101</c:v>
                </c:pt>
                <c:pt idx="1102">
                  <c:v>0.25553199785497355</c:v>
                </c:pt>
                <c:pt idx="1103">
                  <c:v>0.24212856007027375</c:v>
                </c:pt>
                <c:pt idx="1104">
                  <c:v>0.24190652313814262</c:v>
                </c:pt>
                <c:pt idx="1105">
                  <c:v>0.2472892668179186</c:v>
                </c:pt>
                <c:pt idx="1106">
                  <c:v>0.2455843656682315</c:v>
                </c:pt>
                <c:pt idx="1107">
                  <c:v>0.24925851981224489</c:v>
                </c:pt>
                <c:pt idx="1108">
                  <c:v>0.24549930820099847</c:v>
                </c:pt>
                <c:pt idx="1109">
                  <c:v>0.22928672362892386</c:v>
                </c:pt>
                <c:pt idx="1110">
                  <c:v>0.25364579181108754</c:v>
                </c:pt>
                <c:pt idx="1111">
                  <c:v>0.25861992332869416</c:v>
                </c:pt>
                <c:pt idx="1112">
                  <c:v>0.24966281100924226</c:v>
                </c:pt>
                <c:pt idx="1113">
                  <c:v>0.26345150595725991</c:v>
                </c:pt>
                <c:pt idx="1114">
                  <c:v>0.25815596055945594</c:v>
                </c:pt>
                <c:pt idx="1115">
                  <c:v>0.24910097829007383</c:v>
                </c:pt>
                <c:pt idx="1116">
                  <c:v>0.24942835582534234</c:v>
                </c:pt>
                <c:pt idx="1117">
                  <c:v>0.25186024185626282</c:v>
                </c:pt>
                <c:pt idx="1118">
                  <c:v>0.24578091333171784</c:v>
                </c:pt>
                <c:pt idx="1119">
                  <c:v>0.2669670066066378</c:v>
                </c:pt>
                <c:pt idx="1120">
                  <c:v>0.25302959667030989</c:v>
                </c:pt>
                <c:pt idx="1121">
                  <c:v>0.25476301091854375</c:v>
                </c:pt>
                <c:pt idx="1122">
                  <c:v>0.24912815528228544</c:v>
                </c:pt>
                <c:pt idx="1123">
                  <c:v>0.24942518820298615</c:v>
                </c:pt>
                <c:pt idx="1124">
                  <c:v>0.26067260174977219</c:v>
                </c:pt>
                <c:pt idx="1125">
                  <c:v>0.25290695687636022</c:v>
                </c:pt>
                <c:pt idx="1126">
                  <c:v>0.2588778665860394</c:v>
                </c:pt>
                <c:pt idx="1127">
                  <c:v>0.24571070852329399</c:v>
                </c:pt>
                <c:pt idx="1128">
                  <c:v>0.26389752911650971</c:v>
                </c:pt>
                <c:pt idx="1129">
                  <c:v>0.25235147115994688</c:v>
                </c:pt>
                <c:pt idx="1130">
                  <c:v>0.24457315067702895</c:v>
                </c:pt>
                <c:pt idx="1131">
                  <c:v>0.26114899583534573</c:v>
                </c:pt>
                <c:pt idx="1132">
                  <c:v>0.25424273088609828</c:v>
                </c:pt>
                <c:pt idx="1133">
                  <c:v>0.26826332714461032</c:v>
                </c:pt>
                <c:pt idx="1134">
                  <c:v>0.24824075304436985</c:v>
                </c:pt>
                <c:pt idx="1135">
                  <c:v>0.25510034858978925</c:v>
                </c:pt>
                <c:pt idx="1136">
                  <c:v>0.28001885534295173</c:v>
                </c:pt>
                <c:pt idx="1137">
                  <c:v>0.25473051013389669</c:v>
                </c:pt>
                <c:pt idx="1138">
                  <c:v>0.25890930928427902</c:v>
                </c:pt>
                <c:pt idx="1139">
                  <c:v>0.25375398513165165</c:v>
                </c:pt>
                <c:pt idx="1140">
                  <c:v>0.24880677492326431</c:v>
                </c:pt>
                <c:pt idx="1141">
                  <c:v>0.2648870629525224</c:v>
                </c:pt>
                <c:pt idx="1142">
                  <c:v>0.25590281397614101</c:v>
                </c:pt>
                <c:pt idx="1143">
                  <c:v>0.25857164819357592</c:v>
                </c:pt>
                <c:pt idx="1144">
                  <c:v>0.24516750751096725</c:v>
                </c:pt>
                <c:pt idx="1145">
                  <c:v>0.25160157668315125</c:v>
                </c:pt>
                <c:pt idx="1146">
                  <c:v>0.25946390603979058</c:v>
                </c:pt>
                <c:pt idx="1147">
                  <c:v>0.26072383802842958</c:v>
                </c:pt>
                <c:pt idx="1148">
                  <c:v>0.26904114695652931</c:v>
                </c:pt>
                <c:pt idx="1149">
                  <c:v>0.24669541968599923</c:v>
                </c:pt>
                <c:pt idx="1150">
                  <c:v>0.2323668913220768</c:v>
                </c:pt>
                <c:pt idx="1151">
                  <c:v>0.25534232774186438</c:v>
                </c:pt>
                <c:pt idx="1152">
                  <c:v>0.2485089930053474</c:v>
                </c:pt>
                <c:pt idx="1153">
                  <c:v>0.27004847973685581</c:v>
                </c:pt>
                <c:pt idx="1154">
                  <c:v>0.26333699644949249</c:v>
                </c:pt>
                <c:pt idx="1155">
                  <c:v>0.25763649188124954</c:v>
                </c:pt>
                <c:pt idx="1156">
                  <c:v>0.26179217614421729</c:v>
                </c:pt>
                <c:pt idx="1157">
                  <c:v>0.26321931058378262</c:v>
                </c:pt>
                <c:pt idx="1158">
                  <c:v>0.26343573508789703</c:v>
                </c:pt>
                <c:pt idx="1159">
                  <c:v>0.26573411508086076</c:v>
                </c:pt>
                <c:pt idx="1160">
                  <c:v>0.24870862037102648</c:v>
                </c:pt>
                <c:pt idx="1161">
                  <c:v>0.26694970867054008</c:v>
                </c:pt>
                <c:pt idx="1162">
                  <c:v>0.25097490973676617</c:v>
                </c:pt>
                <c:pt idx="1163">
                  <c:v>0.2776977488252485</c:v>
                </c:pt>
                <c:pt idx="1164">
                  <c:v>0.26771020962087994</c:v>
                </c:pt>
                <c:pt idx="1165">
                  <c:v>0.26201927089688093</c:v>
                </c:pt>
                <c:pt idx="1166">
                  <c:v>0.25991668981313831</c:v>
                </c:pt>
                <c:pt idx="1167">
                  <c:v>0.27516576144982413</c:v>
                </c:pt>
                <c:pt idx="1168">
                  <c:v>0.27583210684618548</c:v>
                </c:pt>
                <c:pt idx="1169">
                  <c:v>0.25077723254296225</c:v>
                </c:pt>
                <c:pt idx="1170">
                  <c:v>0.26001823558127579</c:v>
                </c:pt>
                <c:pt idx="1171">
                  <c:v>0.25805224889847811</c:v>
                </c:pt>
                <c:pt idx="1172">
                  <c:v>0.2574772758772006</c:v>
                </c:pt>
                <c:pt idx="1173">
                  <c:v>0.271667349910091</c:v>
                </c:pt>
                <c:pt idx="1174">
                  <c:v>0.25686720935244406</c:v>
                </c:pt>
                <c:pt idx="1175">
                  <c:v>0.2713049241229249</c:v>
                </c:pt>
                <c:pt idx="1176">
                  <c:v>0.26040977540912885</c:v>
                </c:pt>
                <c:pt idx="1177">
                  <c:v>0.2609632524648216</c:v>
                </c:pt>
                <c:pt idx="1178">
                  <c:v>0.27322922717318315</c:v>
                </c:pt>
                <c:pt idx="1179">
                  <c:v>0.25992448600006657</c:v>
                </c:pt>
                <c:pt idx="1180">
                  <c:v>0.25197936730450143</c:v>
                </c:pt>
                <c:pt idx="1181">
                  <c:v>0.2674226163934218</c:v>
                </c:pt>
                <c:pt idx="1182">
                  <c:v>0.26374506060176528</c:v>
                </c:pt>
                <c:pt idx="1183">
                  <c:v>0.24199428731774938</c:v>
                </c:pt>
                <c:pt idx="1184">
                  <c:v>0.28006623653906743</c:v>
                </c:pt>
                <c:pt idx="1185">
                  <c:v>0.26342339459165415</c:v>
                </c:pt>
                <c:pt idx="1186">
                  <c:v>0.26737896530892874</c:v>
                </c:pt>
                <c:pt idx="1187">
                  <c:v>0.26043151532630388</c:v>
                </c:pt>
                <c:pt idx="1188">
                  <c:v>0.26774567412546013</c:v>
                </c:pt>
                <c:pt idx="1189">
                  <c:v>0.27301380088117733</c:v>
                </c:pt>
                <c:pt idx="1190">
                  <c:v>0.2790873946806362</c:v>
                </c:pt>
                <c:pt idx="1191">
                  <c:v>0.26493913142239356</c:v>
                </c:pt>
                <c:pt idx="1192">
                  <c:v>0.27110888199577932</c:v>
                </c:pt>
                <c:pt idx="1193">
                  <c:v>0.2791066002412248</c:v>
                </c:pt>
                <c:pt idx="1194">
                  <c:v>0.2739827786527797</c:v>
                </c:pt>
                <c:pt idx="1195">
                  <c:v>0.26364985432665455</c:v>
                </c:pt>
                <c:pt idx="1196">
                  <c:v>0.25885103644235857</c:v>
                </c:pt>
                <c:pt idx="1197">
                  <c:v>0.26671598249200906</c:v>
                </c:pt>
                <c:pt idx="1198">
                  <c:v>0.2741473822753705</c:v>
                </c:pt>
                <c:pt idx="1199">
                  <c:v>0.27772905549406052</c:v>
                </c:pt>
                <c:pt idx="1200">
                  <c:v>0.27997889199210568</c:v>
                </c:pt>
                <c:pt idx="1201">
                  <c:v>0.27452745466733819</c:v>
                </c:pt>
                <c:pt idx="1202">
                  <c:v>0.28467349482037052</c:v>
                </c:pt>
                <c:pt idx="1203">
                  <c:v>0.27527643696022042</c:v>
                </c:pt>
                <c:pt idx="1204">
                  <c:v>0.28451233039967788</c:v>
                </c:pt>
                <c:pt idx="1205">
                  <c:v>0.28226824434893327</c:v>
                </c:pt>
                <c:pt idx="1206">
                  <c:v>0.27387822300174031</c:v>
                </c:pt>
                <c:pt idx="1207">
                  <c:v>0.28402399867439071</c:v>
                </c:pt>
                <c:pt idx="1208">
                  <c:v>0.27810668713338393</c:v>
                </c:pt>
                <c:pt idx="1209">
                  <c:v>0.27715475452437749</c:v>
                </c:pt>
                <c:pt idx="1210">
                  <c:v>0.25062556761540428</c:v>
                </c:pt>
                <c:pt idx="1211">
                  <c:v>0.27293952228055207</c:v>
                </c:pt>
                <c:pt idx="1212">
                  <c:v>0.27445398187010855</c:v>
                </c:pt>
                <c:pt idx="1213">
                  <c:v>0.28064857503069768</c:v>
                </c:pt>
                <c:pt idx="1214">
                  <c:v>0.28732818013693073</c:v>
                </c:pt>
                <c:pt idx="1215">
                  <c:v>0.28631487272912864</c:v>
                </c:pt>
                <c:pt idx="1216">
                  <c:v>0.2854003156167535</c:v>
                </c:pt>
                <c:pt idx="1217">
                  <c:v>0.27509658254985303</c:v>
                </c:pt>
                <c:pt idx="1218">
                  <c:v>0.29044428296464925</c:v>
                </c:pt>
                <c:pt idx="1219">
                  <c:v>0.27023854982169249</c:v>
                </c:pt>
                <c:pt idx="1220">
                  <c:v>0.26805655013972191</c:v>
                </c:pt>
                <c:pt idx="1221">
                  <c:v>0.27768494288804313</c:v>
                </c:pt>
                <c:pt idx="1222">
                  <c:v>0.27638775325996473</c:v>
                </c:pt>
                <c:pt idx="1223">
                  <c:v>0.27796787487904978</c:v>
                </c:pt>
                <c:pt idx="1224">
                  <c:v>0.28973146842913067</c:v>
                </c:pt>
                <c:pt idx="1225">
                  <c:v>0.26978484157101867</c:v>
                </c:pt>
                <c:pt idx="1226">
                  <c:v>0.28631944574083951</c:v>
                </c:pt>
                <c:pt idx="1227">
                  <c:v>0.27306890348936536</c:v>
                </c:pt>
                <c:pt idx="1228">
                  <c:v>0.27589597105411273</c:v>
                </c:pt>
                <c:pt idx="1229">
                  <c:v>0.29122368739424814</c:v>
                </c:pt>
                <c:pt idx="1230">
                  <c:v>0.28720454355693853</c:v>
                </c:pt>
                <c:pt idx="1231">
                  <c:v>0.30654858135624491</c:v>
                </c:pt>
                <c:pt idx="1232">
                  <c:v>0.27525806623601823</c:v>
                </c:pt>
                <c:pt idx="1233">
                  <c:v>0.27871521940959243</c:v>
                </c:pt>
                <c:pt idx="1234">
                  <c:v>0.28366645763184201</c:v>
                </c:pt>
                <c:pt idx="1235">
                  <c:v>0.29069930114064213</c:v>
                </c:pt>
                <c:pt idx="1236">
                  <c:v>0.30566156779353637</c:v>
                </c:pt>
                <c:pt idx="1237">
                  <c:v>0.29157438342748038</c:v>
                </c:pt>
                <c:pt idx="1238">
                  <c:v>0.29273867533066539</c:v>
                </c:pt>
                <c:pt idx="1239">
                  <c:v>0.29450209966029084</c:v>
                </c:pt>
                <c:pt idx="1240">
                  <c:v>0.27921608234616385</c:v>
                </c:pt>
                <c:pt idx="1241">
                  <c:v>0.29808578994715174</c:v>
                </c:pt>
                <c:pt idx="1242">
                  <c:v>0.28267042055010116</c:v>
                </c:pt>
                <c:pt idx="1243">
                  <c:v>0.29562915616633634</c:v>
                </c:pt>
                <c:pt idx="1244">
                  <c:v>0.28021989357310728</c:v>
                </c:pt>
                <c:pt idx="1245">
                  <c:v>0.28827500099278602</c:v>
                </c:pt>
                <c:pt idx="1246">
                  <c:v>0.28556292011266221</c:v>
                </c:pt>
                <c:pt idx="1247">
                  <c:v>0.30108668137816585</c:v>
                </c:pt>
                <c:pt idx="1248">
                  <c:v>0.293735332038702</c:v>
                </c:pt>
                <c:pt idx="1249">
                  <c:v>0.26459716326427657</c:v>
                </c:pt>
                <c:pt idx="1250">
                  <c:v>0.27988019963850908</c:v>
                </c:pt>
                <c:pt idx="1251">
                  <c:v>0.29628063530169185</c:v>
                </c:pt>
                <c:pt idx="1252">
                  <c:v>0.2934749422789612</c:v>
                </c:pt>
                <c:pt idx="1253">
                  <c:v>0.28512316874859522</c:v>
                </c:pt>
                <c:pt idx="1254">
                  <c:v>0.30320359342920222</c:v>
                </c:pt>
                <c:pt idx="1255">
                  <c:v>0.30749238569479881</c:v>
                </c:pt>
                <c:pt idx="1256">
                  <c:v>0.28746214587891583</c:v>
                </c:pt>
                <c:pt idx="1257">
                  <c:v>0.30188315283220141</c:v>
                </c:pt>
                <c:pt idx="1258">
                  <c:v>0.30570716410757215</c:v>
                </c:pt>
                <c:pt idx="1259">
                  <c:v>0.29357941732811615</c:v>
                </c:pt>
                <c:pt idx="1260">
                  <c:v>0.28434614655980844</c:v>
                </c:pt>
                <c:pt idx="1261">
                  <c:v>0.29485161907345181</c:v>
                </c:pt>
                <c:pt idx="1262">
                  <c:v>0.30375932857704269</c:v>
                </c:pt>
                <c:pt idx="1263">
                  <c:v>0.29876099694006886</c:v>
                </c:pt>
                <c:pt idx="1264">
                  <c:v>0.32366253868721412</c:v>
                </c:pt>
                <c:pt idx="1265">
                  <c:v>0.3134906713962059</c:v>
                </c:pt>
                <c:pt idx="1266">
                  <c:v>0.28480667791680064</c:v>
                </c:pt>
                <c:pt idx="1267">
                  <c:v>0.30178205531725633</c:v>
                </c:pt>
                <c:pt idx="1268">
                  <c:v>0.31416506827243579</c:v>
                </c:pt>
                <c:pt idx="1269">
                  <c:v>0.29599611962620459</c:v>
                </c:pt>
                <c:pt idx="1270">
                  <c:v>0.29851780645729648</c:v>
                </c:pt>
                <c:pt idx="1271">
                  <c:v>0.31574610021299471</c:v>
                </c:pt>
                <c:pt idx="1272">
                  <c:v>0.31669201193477242</c:v>
                </c:pt>
                <c:pt idx="1273">
                  <c:v>0.30229101060903246</c:v>
                </c:pt>
                <c:pt idx="1274">
                  <c:v>0.32207255813960622</c:v>
                </c:pt>
                <c:pt idx="1275">
                  <c:v>0.32674730021615761</c:v>
                </c:pt>
                <c:pt idx="1276">
                  <c:v>0.31300692756422771</c:v>
                </c:pt>
                <c:pt idx="1277">
                  <c:v>0.31495798426048238</c:v>
                </c:pt>
                <c:pt idx="1278">
                  <c:v>0.31771513305462656</c:v>
                </c:pt>
                <c:pt idx="1279">
                  <c:v>0.30038380768108458</c:v>
                </c:pt>
                <c:pt idx="1280">
                  <c:v>0.29245642190657312</c:v>
                </c:pt>
                <c:pt idx="1281">
                  <c:v>0.30936087681516244</c:v>
                </c:pt>
                <c:pt idx="1282">
                  <c:v>0.29163618526987833</c:v>
                </c:pt>
                <c:pt idx="1283">
                  <c:v>0.31277455330398868</c:v>
                </c:pt>
                <c:pt idx="1284">
                  <c:v>0.29191048391134705</c:v>
                </c:pt>
                <c:pt idx="1285">
                  <c:v>0.30368635325416654</c:v>
                </c:pt>
                <c:pt idx="1286">
                  <c:v>0.32788452738330759</c:v>
                </c:pt>
                <c:pt idx="1287">
                  <c:v>0.29655412640144069</c:v>
                </c:pt>
                <c:pt idx="1288">
                  <c:v>0.29449695155614258</c:v>
                </c:pt>
                <c:pt idx="1289">
                  <c:v>0.29220082700138028</c:v>
                </c:pt>
                <c:pt idx="1290">
                  <c:v>0.30243966697714719</c:v>
                </c:pt>
                <c:pt idx="1291">
                  <c:v>0.29625103488469651</c:v>
                </c:pt>
                <c:pt idx="1292">
                  <c:v>0.31452688683758517</c:v>
                </c:pt>
                <c:pt idx="1293">
                  <c:v>0.32208360435866218</c:v>
                </c:pt>
                <c:pt idx="1294">
                  <c:v>0.31017540563237844</c:v>
                </c:pt>
                <c:pt idx="1295">
                  <c:v>0.3104845149485993</c:v>
                </c:pt>
                <c:pt idx="1296">
                  <c:v>0.30954611909464208</c:v>
                </c:pt>
                <c:pt idx="1297">
                  <c:v>0.32689639069463489</c:v>
                </c:pt>
                <c:pt idx="1298">
                  <c:v>0.30547672848475604</c:v>
                </c:pt>
                <c:pt idx="1299">
                  <c:v>0.29611211204413124</c:v>
                </c:pt>
                <c:pt idx="1300">
                  <c:v>0.3203866713596169</c:v>
                </c:pt>
                <c:pt idx="1301">
                  <c:v>0.30486085532176566</c:v>
                </c:pt>
                <c:pt idx="1302">
                  <c:v>0.33471027363202305</c:v>
                </c:pt>
                <c:pt idx="1303">
                  <c:v>0.31718760877013691</c:v>
                </c:pt>
                <c:pt idx="1304">
                  <c:v>0.34161639245133368</c:v>
                </c:pt>
                <c:pt idx="1305">
                  <c:v>0.2921682936969745</c:v>
                </c:pt>
                <c:pt idx="1306">
                  <c:v>0.32579679239426129</c:v>
                </c:pt>
                <c:pt idx="1307">
                  <c:v>0.31476355700199071</c:v>
                </c:pt>
                <c:pt idx="1308">
                  <c:v>0.31483229474132401</c:v>
                </c:pt>
                <c:pt idx="1309">
                  <c:v>0.31411261603169266</c:v>
                </c:pt>
                <c:pt idx="1310">
                  <c:v>0.32358984690310783</c:v>
                </c:pt>
                <c:pt idx="1311">
                  <c:v>0.3183980645036607</c:v>
                </c:pt>
                <c:pt idx="1312">
                  <c:v>0.32310355898449933</c:v>
                </c:pt>
                <c:pt idx="1313">
                  <c:v>0.32285098980427296</c:v>
                </c:pt>
                <c:pt idx="1314">
                  <c:v>0.32495501305447499</c:v>
                </c:pt>
                <c:pt idx="1315">
                  <c:v>0.3388801847556725</c:v>
                </c:pt>
                <c:pt idx="1316">
                  <c:v>0.3132978062344709</c:v>
                </c:pt>
                <c:pt idx="1317">
                  <c:v>0.35590222009086764</c:v>
                </c:pt>
                <c:pt idx="1318">
                  <c:v>0.32450193756348839</c:v>
                </c:pt>
                <c:pt idx="1319">
                  <c:v>0.31188058744134228</c:v>
                </c:pt>
                <c:pt idx="1320">
                  <c:v>0.34400402097507932</c:v>
                </c:pt>
                <c:pt idx="1321">
                  <c:v>0.33412551956420727</c:v>
                </c:pt>
                <c:pt idx="1322">
                  <c:v>0.32707614959585857</c:v>
                </c:pt>
                <c:pt idx="1323">
                  <c:v>0.32354264344518907</c:v>
                </c:pt>
                <c:pt idx="1324">
                  <c:v>0.32514505230844265</c:v>
                </c:pt>
                <c:pt idx="1325">
                  <c:v>0.30400477974927204</c:v>
                </c:pt>
                <c:pt idx="1326">
                  <c:v>0.3310585363133941</c:v>
                </c:pt>
                <c:pt idx="1327">
                  <c:v>0.33553146101544057</c:v>
                </c:pt>
                <c:pt idx="1328">
                  <c:v>0.33691876534965676</c:v>
                </c:pt>
                <c:pt idx="1329">
                  <c:v>0.34908376691335674</c:v>
                </c:pt>
                <c:pt idx="1330">
                  <c:v>0.3483312621545826</c:v>
                </c:pt>
                <c:pt idx="1331">
                  <c:v>0.3258742898149487</c:v>
                </c:pt>
                <c:pt idx="1332">
                  <c:v>0.31297988725569903</c:v>
                </c:pt>
                <c:pt idx="1333">
                  <c:v>0.33932280689003286</c:v>
                </c:pt>
                <c:pt idx="1334">
                  <c:v>0.32070193403022618</c:v>
                </c:pt>
                <c:pt idx="1335">
                  <c:v>0.3400018613209343</c:v>
                </c:pt>
                <c:pt idx="1336">
                  <c:v>0.33764952452969116</c:v>
                </c:pt>
                <c:pt idx="1337">
                  <c:v>0.35294904766820173</c:v>
                </c:pt>
                <c:pt idx="1338">
                  <c:v>0.32964301982975497</c:v>
                </c:pt>
                <c:pt idx="1339">
                  <c:v>0.33772148359104109</c:v>
                </c:pt>
                <c:pt idx="1340">
                  <c:v>0.33634179254035296</c:v>
                </c:pt>
                <c:pt idx="1341">
                  <c:v>0.32487396824927389</c:v>
                </c:pt>
                <c:pt idx="1342">
                  <c:v>0.3599781082514743</c:v>
                </c:pt>
                <c:pt idx="1343">
                  <c:v>0.35402074462347505</c:v>
                </c:pt>
                <c:pt idx="1344">
                  <c:v>0.33651813054231439</c:v>
                </c:pt>
                <c:pt idx="1345">
                  <c:v>0.36350069858822659</c:v>
                </c:pt>
                <c:pt idx="1346">
                  <c:v>0.32638111788731883</c:v>
                </c:pt>
                <c:pt idx="1347">
                  <c:v>0.35362709243742568</c:v>
                </c:pt>
                <c:pt idx="1348">
                  <c:v>0.34558428616931181</c:v>
                </c:pt>
                <c:pt idx="1349">
                  <c:v>0.3235798830780201</c:v>
                </c:pt>
                <c:pt idx="1350">
                  <c:v>0.33217212104924498</c:v>
                </c:pt>
                <c:pt idx="1351">
                  <c:v>0.3397126294898925</c:v>
                </c:pt>
                <c:pt idx="1352">
                  <c:v>0.35405128106440464</c:v>
                </c:pt>
                <c:pt idx="1353">
                  <c:v>0.35658446691534179</c:v>
                </c:pt>
                <c:pt idx="1354">
                  <c:v>0.35487466132521817</c:v>
                </c:pt>
                <c:pt idx="1355">
                  <c:v>0.34243839851905855</c:v>
                </c:pt>
                <c:pt idx="1356">
                  <c:v>0.35181534734565884</c:v>
                </c:pt>
                <c:pt idx="1357">
                  <c:v>0.34877563703619874</c:v>
                </c:pt>
                <c:pt idx="1358">
                  <c:v>0.36917924780710609</c:v>
                </c:pt>
                <c:pt idx="1359">
                  <c:v>0.36080716802392687</c:v>
                </c:pt>
                <c:pt idx="1360">
                  <c:v>0.35757847228475076</c:v>
                </c:pt>
                <c:pt idx="1361">
                  <c:v>0.34495867956758358</c:v>
                </c:pt>
                <c:pt idx="1362">
                  <c:v>0.35199283298412065</c:v>
                </c:pt>
                <c:pt idx="1363">
                  <c:v>0.33618786508487858</c:v>
                </c:pt>
                <c:pt idx="1364">
                  <c:v>0.3542387347296897</c:v>
                </c:pt>
                <c:pt idx="1365">
                  <c:v>0.35881262508628542</c:v>
                </c:pt>
                <c:pt idx="1366">
                  <c:v>0.34993254745110819</c:v>
                </c:pt>
                <c:pt idx="1367">
                  <c:v>0.39748879269300597</c:v>
                </c:pt>
                <c:pt idx="1368">
                  <c:v>0.33765411382036997</c:v>
                </c:pt>
                <c:pt idx="1369">
                  <c:v>0.36551478736585141</c:v>
                </c:pt>
                <c:pt idx="1370">
                  <c:v>0.35870844786643735</c:v>
                </c:pt>
                <c:pt idx="1371">
                  <c:v>0.37801014883852729</c:v>
                </c:pt>
                <c:pt idx="1372">
                  <c:v>0.35326479887570156</c:v>
                </c:pt>
                <c:pt idx="1373">
                  <c:v>0.37555594794045855</c:v>
                </c:pt>
                <c:pt idx="1374">
                  <c:v>0.34883176666282967</c:v>
                </c:pt>
                <c:pt idx="1375">
                  <c:v>0.37395326841283488</c:v>
                </c:pt>
                <c:pt idx="1376">
                  <c:v>0.35511522205006218</c:v>
                </c:pt>
                <c:pt idx="1377">
                  <c:v>0.39042743349409126</c:v>
                </c:pt>
                <c:pt idx="1378">
                  <c:v>0.36033960061597686</c:v>
                </c:pt>
                <c:pt idx="1379">
                  <c:v>0.36490496656214294</c:v>
                </c:pt>
                <c:pt idx="1380">
                  <c:v>0.33799299979453362</c:v>
                </c:pt>
                <c:pt idx="1381">
                  <c:v>0.36346508044691633</c:v>
                </c:pt>
                <c:pt idx="1382">
                  <c:v>0.36334261951911684</c:v>
                </c:pt>
                <c:pt idx="1383">
                  <c:v>0.38053546964180601</c:v>
                </c:pt>
                <c:pt idx="1384">
                  <c:v>0.37791939209544267</c:v>
                </c:pt>
                <c:pt idx="1385">
                  <c:v>0.32920420752266483</c:v>
                </c:pt>
                <c:pt idx="1386">
                  <c:v>0.36068255354906859</c:v>
                </c:pt>
                <c:pt idx="1387">
                  <c:v>0.33058146463847227</c:v>
                </c:pt>
                <c:pt idx="1388">
                  <c:v>0.38692094645541675</c:v>
                </c:pt>
                <c:pt idx="1389">
                  <c:v>0.37657962117995641</c:v>
                </c:pt>
                <c:pt idx="1390">
                  <c:v>0.34571412010325731</c:v>
                </c:pt>
                <c:pt idx="1391">
                  <c:v>0.39102541961411674</c:v>
                </c:pt>
                <c:pt idx="1392">
                  <c:v>0.36885503980866524</c:v>
                </c:pt>
                <c:pt idx="1393">
                  <c:v>0.3831321586217854</c:v>
                </c:pt>
                <c:pt idx="1394">
                  <c:v>0.38602845384264384</c:v>
                </c:pt>
                <c:pt idx="1395">
                  <c:v>0.36506536362525643</c:v>
                </c:pt>
                <c:pt idx="1396">
                  <c:v>0.39740221053180941</c:v>
                </c:pt>
                <c:pt idx="1397">
                  <c:v>0.38104694278047391</c:v>
                </c:pt>
                <c:pt idx="1398">
                  <c:v>0.38750093564929367</c:v>
                </c:pt>
                <c:pt idx="1399">
                  <c:v>0.40860845553079056</c:v>
                </c:pt>
                <c:pt idx="1400">
                  <c:v>0.36525782094055487</c:v>
                </c:pt>
                <c:pt idx="1401">
                  <c:v>0.38527694243061927</c:v>
                </c:pt>
                <c:pt idx="1402">
                  <c:v>0.37244612936365828</c:v>
                </c:pt>
                <c:pt idx="1403">
                  <c:v>0.39228785655161991</c:v>
                </c:pt>
                <c:pt idx="1404">
                  <c:v>0.37495747802117785</c:v>
                </c:pt>
                <c:pt idx="1405">
                  <c:v>0.35876878752653146</c:v>
                </c:pt>
                <c:pt idx="1406">
                  <c:v>0.42883447106998535</c:v>
                </c:pt>
                <c:pt idx="1407">
                  <c:v>0.41804380368121019</c:v>
                </c:pt>
                <c:pt idx="1408">
                  <c:v>0.38841198861611975</c:v>
                </c:pt>
                <c:pt idx="1409">
                  <c:v>0.3678974526141951</c:v>
                </c:pt>
                <c:pt idx="1410">
                  <c:v>0.4085540119831228</c:v>
                </c:pt>
                <c:pt idx="1411">
                  <c:v>0.41460857144904234</c:v>
                </c:pt>
                <c:pt idx="1412">
                  <c:v>0.38014947064603688</c:v>
                </c:pt>
                <c:pt idx="1413">
                  <c:v>0.42251810592360328</c:v>
                </c:pt>
                <c:pt idx="1414">
                  <c:v>0.36794290728069018</c:v>
                </c:pt>
                <c:pt idx="1415">
                  <c:v>0.37334798258921176</c:v>
                </c:pt>
                <c:pt idx="1416">
                  <c:v>0.406926825701176</c:v>
                </c:pt>
                <c:pt idx="1417">
                  <c:v>0.35827771506297684</c:v>
                </c:pt>
                <c:pt idx="1418">
                  <c:v>0.37973321003499261</c:v>
                </c:pt>
                <c:pt idx="1419">
                  <c:v>0.37854695477442862</c:v>
                </c:pt>
                <c:pt idx="1420">
                  <c:v>0.4433854641850743</c:v>
                </c:pt>
                <c:pt idx="1421">
                  <c:v>0.40329238100493159</c:v>
                </c:pt>
                <c:pt idx="1422">
                  <c:v>0.39894162534600858</c:v>
                </c:pt>
                <c:pt idx="1423">
                  <c:v>0.45477441005181501</c:v>
                </c:pt>
                <c:pt idx="1424">
                  <c:v>0.36908448705550173</c:v>
                </c:pt>
                <c:pt idx="1425">
                  <c:v>0.43001632513032045</c:v>
                </c:pt>
                <c:pt idx="1426">
                  <c:v>0.36440234270064997</c:v>
                </c:pt>
                <c:pt idx="1427">
                  <c:v>0.35845761131817866</c:v>
                </c:pt>
                <c:pt idx="1428">
                  <c:v>0.43478076862967363</c:v>
                </c:pt>
                <c:pt idx="1429">
                  <c:v>0.43087268736545703</c:v>
                </c:pt>
                <c:pt idx="1430">
                  <c:v>0.46609259788125179</c:v>
                </c:pt>
                <c:pt idx="1431">
                  <c:v>0.41957395429265337</c:v>
                </c:pt>
                <c:pt idx="1432">
                  <c:v>0.36468363968317341</c:v>
                </c:pt>
                <c:pt idx="1433">
                  <c:v>0.38569906401562437</c:v>
                </c:pt>
                <c:pt idx="1434">
                  <c:v>0.44655006856825863</c:v>
                </c:pt>
                <c:pt idx="1435">
                  <c:v>0.39704961853589338</c:v>
                </c:pt>
                <c:pt idx="1436">
                  <c:v>0.41685855946731204</c:v>
                </c:pt>
                <c:pt idx="1437">
                  <c:v>0.3808023944389321</c:v>
                </c:pt>
                <c:pt idx="1438">
                  <c:v>0.42524870084615618</c:v>
                </c:pt>
                <c:pt idx="1439">
                  <c:v>0.41916308676779684</c:v>
                </c:pt>
                <c:pt idx="1440">
                  <c:v>0.48556562344568638</c:v>
                </c:pt>
                <c:pt idx="1441">
                  <c:v>0.43623269621165611</c:v>
                </c:pt>
                <c:pt idx="1442">
                  <c:v>0.46290013914701394</c:v>
                </c:pt>
                <c:pt idx="1443">
                  <c:v>0.40498422334584383</c:v>
                </c:pt>
                <c:pt idx="1444">
                  <c:v>0.41966459321602922</c:v>
                </c:pt>
                <c:pt idx="1445">
                  <c:v>0.40987045706696645</c:v>
                </c:pt>
                <c:pt idx="1446">
                  <c:v>0.42465385454655302</c:v>
                </c:pt>
                <c:pt idx="1447">
                  <c:v>0.42825665895585457</c:v>
                </c:pt>
                <c:pt idx="1448">
                  <c:v>0.40297916333248579</c:v>
                </c:pt>
                <c:pt idx="1449">
                  <c:v>0.42017937375732578</c:v>
                </c:pt>
                <c:pt idx="1450">
                  <c:v>0.43959308691884125</c:v>
                </c:pt>
                <c:pt idx="1451">
                  <c:v>0.40921905559381971</c:v>
                </c:pt>
                <c:pt idx="1452">
                  <c:v>0.47952673699655141</c:v>
                </c:pt>
                <c:pt idx="1453">
                  <c:v>0.37054296166070694</c:v>
                </c:pt>
                <c:pt idx="1454">
                  <c:v>0.42069041657065626</c:v>
                </c:pt>
                <c:pt idx="1455">
                  <c:v>0.39701161136415575</c:v>
                </c:pt>
                <c:pt idx="1456">
                  <c:v>0.39279317516986756</c:v>
                </c:pt>
                <c:pt idx="1457">
                  <c:v>0.45594113194763369</c:v>
                </c:pt>
                <c:pt idx="1458">
                  <c:v>0.406132799606296</c:v>
                </c:pt>
                <c:pt idx="1459">
                  <c:v>0.3792582542176926</c:v>
                </c:pt>
                <c:pt idx="1460">
                  <c:v>0.48308184713216873</c:v>
                </c:pt>
                <c:pt idx="1461">
                  <c:v>0.3949292561884577</c:v>
                </c:pt>
                <c:pt idx="1462">
                  <c:v>0.37661338232799779</c:v>
                </c:pt>
                <c:pt idx="1463">
                  <c:v>0.41878606853618039</c:v>
                </c:pt>
                <c:pt idx="1464">
                  <c:v>0.41161756307942499</c:v>
                </c:pt>
                <c:pt idx="1465">
                  <c:v>0.46610919804679135</c:v>
                </c:pt>
                <c:pt idx="1466">
                  <c:v>0.39794113877198789</c:v>
                </c:pt>
                <c:pt idx="1467">
                  <c:v>0.40894322879274109</c:v>
                </c:pt>
                <c:pt idx="1468">
                  <c:v>0.46562795904997273</c:v>
                </c:pt>
                <c:pt idx="1469">
                  <c:v>0.42541376500726713</c:v>
                </c:pt>
                <c:pt idx="1470">
                  <c:v>0.4442525751378581</c:v>
                </c:pt>
                <c:pt idx="1471">
                  <c:v>0.45650681528760556</c:v>
                </c:pt>
                <c:pt idx="1472">
                  <c:v>0.40210340925168259</c:v>
                </c:pt>
                <c:pt idx="1473">
                  <c:v>0.49624895645126876</c:v>
                </c:pt>
                <c:pt idx="1474">
                  <c:v>0.44604772169488022</c:v>
                </c:pt>
                <c:pt idx="1475">
                  <c:v>0.4411255823586317</c:v>
                </c:pt>
                <c:pt idx="1476">
                  <c:v>0.4843241317986331</c:v>
                </c:pt>
                <c:pt idx="1477">
                  <c:v>0.41530759106376286</c:v>
                </c:pt>
                <c:pt idx="1478">
                  <c:v>0.4507633539585475</c:v>
                </c:pt>
                <c:pt idx="1479">
                  <c:v>0.45454568170602055</c:v>
                </c:pt>
                <c:pt idx="1480">
                  <c:v>0.4578899794196451</c:v>
                </c:pt>
                <c:pt idx="1481">
                  <c:v>0.46059075684216849</c:v>
                </c:pt>
                <c:pt idx="1482">
                  <c:v>0.40570781005847401</c:v>
                </c:pt>
                <c:pt idx="1483">
                  <c:v>0.44738901434319367</c:v>
                </c:pt>
                <c:pt idx="1484">
                  <c:v>0.4859086443494387</c:v>
                </c:pt>
                <c:pt idx="1485">
                  <c:v>0.43917475857008864</c:v>
                </c:pt>
                <c:pt idx="1486">
                  <c:v>0.48256835728888448</c:v>
                </c:pt>
                <c:pt idx="1487">
                  <c:v>0.50795326990143097</c:v>
                </c:pt>
                <c:pt idx="1488">
                  <c:v>0.53168252039391029</c:v>
                </c:pt>
                <c:pt idx="1489">
                  <c:v>0.43215923933809547</c:v>
                </c:pt>
                <c:pt idx="1490">
                  <c:v>0.30269462134347547</c:v>
                </c:pt>
                <c:pt idx="1491">
                  <c:v>0.44532661877076624</c:v>
                </c:pt>
                <c:pt idx="1492">
                  <c:v>0.46409551607501726</c:v>
                </c:pt>
                <c:pt idx="1493">
                  <c:v>0.4077412643069559</c:v>
                </c:pt>
                <c:pt idx="1494">
                  <c:v>0.43374797355229933</c:v>
                </c:pt>
                <c:pt idx="1495">
                  <c:v>0.48547926097243704</c:v>
                </c:pt>
                <c:pt idx="1496">
                  <c:v>0.3763147218196829</c:v>
                </c:pt>
                <c:pt idx="1497">
                  <c:v>0.46952860503338473</c:v>
                </c:pt>
                <c:pt idx="1498">
                  <c:v>0.40466849372701402</c:v>
                </c:pt>
                <c:pt idx="1499">
                  <c:v>0.63198268781785694</c:v>
                </c:pt>
                <c:pt idx="1500">
                  <c:v>0.49296418093155786</c:v>
                </c:pt>
                <c:pt idx="1501">
                  <c:v>0.44130160897109716</c:v>
                </c:pt>
                <c:pt idx="1502">
                  <c:v>0.55953876880968789</c:v>
                </c:pt>
                <c:pt idx="1503">
                  <c:v>0.33982019967076532</c:v>
                </c:pt>
                <c:pt idx="1504">
                  <c:v>0.46915024355119994</c:v>
                </c:pt>
                <c:pt idx="1505">
                  <c:v>0.52722666776380378</c:v>
                </c:pt>
                <c:pt idx="1506">
                  <c:v>0.4426428989222379</c:v>
                </c:pt>
                <c:pt idx="1507">
                  <c:v>0.4902954633269318</c:v>
                </c:pt>
                <c:pt idx="1508">
                  <c:v>0.44625446395247687</c:v>
                </c:pt>
                <c:pt idx="1509">
                  <c:v>0.54088138421008858</c:v>
                </c:pt>
                <c:pt idx="1510">
                  <c:v>0.45451936433955198</c:v>
                </c:pt>
                <c:pt idx="1511">
                  <c:v>0.43571181956906235</c:v>
                </c:pt>
                <c:pt idx="1512">
                  <c:v>0.45384086389142309</c:v>
                </c:pt>
                <c:pt idx="1513">
                  <c:v>0.4869682515128157</c:v>
                </c:pt>
                <c:pt idx="1514">
                  <c:v>0.4760435085785904</c:v>
                </c:pt>
                <c:pt idx="1515">
                  <c:v>0.46218199374920216</c:v>
                </c:pt>
                <c:pt idx="1516">
                  <c:v>0.62705989307742838</c:v>
                </c:pt>
                <c:pt idx="1517">
                  <c:v>0.47885955291306448</c:v>
                </c:pt>
                <c:pt idx="1518">
                  <c:v>0.48613257768538992</c:v>
                </c:pt>
                <c:pt idx="1519">
                  <c:v>0.53735587397824747</c:v>
                </c:pt>
                <c:pt idx="1520">
                  <c:v>0.58942114180933991</c:v>
                </c:pt>
                <c:pt idx="1521">
                  <c:v>0.3518769506597681</c:v>
                </c:pt>
                <c:pt idx="1522">
                  <c:v>0.27412086086849036</c:v>
                </c:pt>
                <c:pt idx="1523">
                  <c:v>0.4805436376710166</c:v>
                </c:pt>
                <c:pt idx="1524">
                  <c:v>0.33640261462350463</c:v>
                </c:pt>
                <c:pt idx="1525">
                  <c:v>0.46265090831310812</c:v>
                </c:pt>
                <c:pt idx="1526">
                  <c:v>0.57106858733076815</c:v>
                </c:pt>
                <c:pt idx="1527">
                  <c:v>0.43604838555360703</c:v>
                </c:pt>
                <c:pt idx="1528">
                  <c:v>0.50937571921677272</c:v>
                </c:pt>
                <c:pt idx="1529">
                  <c:v>0.35975586904187778</c:v>
                </c:pt>
                <c:pt idx="1530">
                  <c:v>0.42482595717931959</c:v>
                </c:pt>
                <c:pt idx="1531">
                  <c:v>0.59992316905883569</c:v>
                </c:pt>
                <c:pt idx="1532">
                  <c:v>0.47410663327844349</c:v>
                </c:pt>
                <c:pt idx="1533">
                  <c:v>0.5654416571411397</c:v>
                </c:pt>
                <c:pt idx="1534">
                  <c:v>0.44054778944801803</c:v>
                </c:pt>
                <c:pt idx="1535">
                  <c:v>0.42117439494916142</c:v>
                </c:pt>
                <c:pt idx="1536">
                  <c:v>0.34003840780591832</c:v>
                </c:pt>
                <c:pt idx="1537">
                  <c:v>0.39699669126939863</c:v>
                </c:pt>
                <c:pt idx="1538">
                  <c:v>0.43066839721675582</c:v>
                </c:pt>
                <c:pt idx="1539">
                  <c:v>0.57958755783960281</c:v>
                </c:pt>
                <c:pt idx="1540">
                  <c:v>0.39208495012690359</c:v>
                </c:pt>
                <c:pt idx="1541">
                  <c:v>0.44855786985743629</c:v>
                </c:pt>
                <c:pt idx="1542">
                  <c:v>0.56070440268428201</c:v>
                </c:pt>
                <c:pt idx="1543">
                  <c:v>0.43602978279674953</c:v>
                </c:pt>
                <c:pt idx="1544">
                  <c:v>0.50700051637320498</c:v>
                </c:pt>
                <c:pt idx="1545">
                  <c:v>0.29660676716867052</c:v>
                </c:pt>
                <c:pt idx="1546">
                  <c:v>0.38845326903255351</c:v>
                </c:pt>
                <c:pt idx="1547">
                  <c:v>0.45923401370853456</c:v>
                </c:pt>
                <c:pt idx="1548">
                  <c:v>0.52170421567632563</c:v>
                </c:pt>
                <c:pt idx="1549">
                  <c:v>0.39332409483725034</c:v>
                </c:pt>
                <c:pt idx="1550">
                  <c:v>0.55904845550253224</c:v>
                </c:pt>
                <c:pt idx="1551">
                  <c:v>0.35687843745433351</c:v>
                </c:pt>
                <c:pt idx="1552">
                  <c:v>0.2145110178267203</c:v>
                </c:pt>
                <c:pt idx="1553">
                  <c:v>0.41342012270680617</c:v>
                </c:pt>
                <c:pt idx="1554">
                  <c:v>0.41111319542393682</c:v>
                </c:pt>
                <c:pt idx="1555">
                  <c:v>0.46486913748523567</c:v>
                </c:pt>
                <c:pt idx="1556">
                  <c:v>0.49712885820719771</c:v>
                </c:pt>
                <c:pt idx="1557">
                  <c:v>0.45148661181020194</c:v>
                </c:pt>
                <c:pt idx="1558">
                  <c:v>0.44185088246822729</c:v>
                </c:pt>
                <c:pt idx="1559">
                  <c:v>0.47723947848247111</c:v>
                </c:pt>
                <c:pt idx="1560">
                  <c:v>0.58523555462765176</c:v>
                </c:pt>
                <c:pt idx="1561">
                  <c:v>0.4257222394910668</c:v>
                </c:pt>
                <c:pt idx="1562">
                  <c:v>0.75498005723944228</c:v>
                </c:pt>
                <c:pt idx="1563">
                  <c:v>0.39498366965326376</c:v>
                </c:pt>
                <c:pt idx="1564">
                  <c:v>0.4434697928280581</c:v>
                </c:pt>
                <c:pt idx="1565">
                  <c:v>0.47724896086277252</c:v>
                </c:pt>
                <c:pt idx="1566">
                  <c:v>0.53516571040021899</c:v>
                </c:pt>
                <c:pt idx="1567">
                  <c:v>0.50421884638878689</c:v>
                </c:pt>
                <c:pt idx="1568">
                  <c:v>0.52246345601793109</c:v>
                </c:pt>
                <c:pt idx="1569">
                  <c:v>0.27531226312319745</c:v>
                </c:pt>
                <c:pt idx="1570">
                  <c:v>0.23308741242975803</c:v>
                </c:pt>
                <c:pt idx="1571">
                  <c:v>0.52552394781289791</c:v>
                </c:pt>
                <c:pt idx="1572">
                  <c:v>0.42837962183124495</c:v>
                </c:pt>
                <c:pt idx="1573">
                  <c:v>0.54983616590065698</c:v>
                </c:pt>
                <c:pt idx="1574">
                  <c:v>0.45673439344171057</c:v>
                </c:pt>
                <c:pt idx="1575">
                  <c:v>0.54117817766597376</c:v>
                </c:pt>
                <c:pt idx="1576">
                  <c:v>0.42987466526284301</c:v>
                </c:pt>
                <c:pt idx="1577">
                  <c:v>0.18272678854955307</c:v>
                </c:pt>
                <c:pt idx="1578">
                  <c:v>0.66318144791457811</c:v>
                </c:pt>
                <c:pt idx="1579">
                  <c:v>0.39246632500277145</c:v>
                </c:pt>
                <c:pt idx="1580">
                  <c:v>0.44308767584074421</c:v>
                </c:pt>
                <c:pt idx="1581">
                  <c:v>0.64942480362569621</c:v>
                </c:pt>
                <c:pt idx="1582">
                  <c:v>0.63975949211805194</c:v>
                </c:pt>
                <c:pt idx="1583">
                  <c:v>0.60566780792612174</c:v>
                </c:pt>
                <c:pt idx="1584">
                  <c:v>0.49890239453506935</c:v>
                </c:pt>
                <c:pt idx="1585">
                  <c:v>0.46296725123904486</c:v>
                </c:pt>
                <c:pt idx="1586">
                  <c:v>0.44642656801570396</c:v>
                </c:pt>
                <c:pt idx="1587">
                  <c:v>0.35092541621535284</c:v>
                </c:pt>
                <c:pt idx="1588">
                  <c:v>0.30107628216074894</c:v>
                </c:pt>
                <c:pt idx="1589">
                  <c:v>0.59841308001037563</c:v>
                </c:pt>
                <c:pt idx="1590">
                  <c:v>0.54697958636647759</c:v>
                </c:pt>
                <c:pt idx="1591">
                  <c:v>0.46640242362990642</c:v>
                </c:pt>
                <c:pt idx="1592">
                  <c:v>0.65992946008499909</c:v>
                </c:pt>
                <c:pt idx="1593">
                  <c:v>0.49980369632790639</c:v>
                </c:pt>
                <c:pt idx="1594">
                  <c:v>0.78128708420384907</c:v>
                </c:pt>
                <c:pt idx="1595">
                  <c:v>0.56116440285898006</c:v>
                </c:pt>
                <c:pt idx="1596">
                  <c:v>0.47364911013004346</c:v>
                </c:pt>
                <c:pt idx="1597">
                  <c:v>0.24497542083677531</c:v>
                </c:pt>
                <c:pt idx="1598">
                  <c:v>0.20843681992050467</c:v>
                </c:pt>
                <c:pt idx="1599">
                  <c:v>0.63947207297458497</c:v>
                </c:pt>
                <c:pt idx="1600">
                  <c:v>0.53866890942709256</c:v>
                </c:pt>
                <c:pt idx="1601">
                  <c:v>0.84883527230011724</c:v>
                </c:pt>
                <c:pt idx="1602">
                  <c:v>0.18290107128779334</c:v>
                </c:pt>
                <c:pt idx="1603">
                  <c:v>0.70033453680758839</c:v>
                </c:pt>
                <c:pt idx="1604">
                  <c:v>0.25444614198926185</c:v>
                </c:pt>
                <c:pt idx="1605">
                  <c:v>0.34178490431969838</c:v>
                </c:pt>
                <c:pt idx="1606">
                  <c:v>0.70979751297773386</c:v>
                </c:pt>
                <c:pt idx="1607">
                  <c:v>0.44284181482559642</c:v>
                </c:pt>
                <c:pt idx="1608">
                  <c:v>0.46919010239325454</c:v>
                </c:pt>
                <c:pt idx="1609">
                  <c:v>0.58572992914449773</c:v>
                </c:pt>
                <c:pt idx="1610">
                  <c:v>0.51201915997293179</c:v>
                </c:pt>
                <c:pt idx="1611">
                  <c:v>0.9207130204387749</c:v>
                </c:pt>
                <c:pt idx="1612">
                  <c:v>0.71792428050116541</c:v>
                </c:pt>
                <c:pt idx="1613">
                  <c:v>0.62762271262842606</c:v>
                </c:pt>
                <c:pt idx="1614">
                  <c:v>0.5711964232283071</c:v>
                </c:pt>
                <c:pt idx="1615">
                  <c:v>0.24488204710787667</c:v>
                </c:pt>
                <c:pt idx="1616">
                  <c:v>0.44249939935093696</c:v>
                </c:pt>
                <c:pt idx="1617">
                  <c:v>0.47559981001622548</c:v>
                </c:pt>
                <c:pt idx="1618">
                  <c:v>0.58350798363663781</c:v>
                </c:pt>
                <c:pt idx="1619">
                  <c:v>0.36719526093557481</c:v>
                </c:pt>
                <c:pt idx="1620">
                  <c:v>0.23194153967082298</c:v>
                </c:pt>
                <c:pt idx="1621">
                  <c:v>0.69208898958804532</c:v>
                </c:pt>
                <c:pt idx="1622">
                  <c:v>0.58869087759860839</c:v>
                </c:pt>
                <c:pt idx="1623">
                  <c:v>0.43948882519611565</c:v>
                </c:pt>
                <c:pt idx="1624">
                  <c:v>0.19103133625693275</c:v>
                </c:pt>
                <c:pt idx="1625">
                  <c:v>0.19317263009308908</c:v>
                </c:pt>
                <c:pt idx="1626">
                  <c:v>0.79988482037008923</c:v>
                </c:pt>
                <c:pt idx="1627">
                  <c:v>0.66603996988894754</c:v>
                </c:pt>
                <c:pt idx="1628">
                  <c:v>0.44925218006621359</c:v>
                </c:pt>
                <c:pt idx="1629">
                  <c:v>1.012252662604523</c:v>
                </c:pt>
                <c:pt idx="1630">
                  <c:v>0.14868224587641363</c:v>
                </c:pt>
                <c:pt idx="1631">
                  <c:v>0.22298256627642155</c:v>
                </c:pt>
                <c:pt idx="1632">
                  <c:v>0.76370849425683673</c:v>
                </c:pt>
                <c:pt idx="1633">
                  <c:v>1.5782484514719159</c:v>
                </c:pt>
                <c:pt idx="1634">
                  <c:v>0.90806345103073505</c:v>
                </c:pt>
                <c:pt idx="1635">
                  <c:v>0.82865927435502751</c:v>
                </c:pt>
                <c:pt idx="1636">
                  <c:v>0.62694927616294305</c:v>
                </c:pt>
                <c:pt idx="1637">
                  <c:v>0.53350112878961087</c:v>
                </c:pt>
                <c:pt idx="1638">
                  <c:v>0.58737342759123534</c:v>
                </c:pt>
                <c:pt idx="1639">
                  <c:v>0.64936567549560797</c:v>
                </c:pt>
                <c:pt idx="1640">
                  <c:v>0.63631590996816556</c:v>
                </c:pt>
                <c:pt idx="1641">
                  <c:v>4.7850648579164927E-2</c:v>
                </c:pt>
                <c:pt idx="1642">
                  <c:v>0.13052117230947718</c:v>
                </c:pt>
                <c:pt idx="1643">
                  <c:v>0.35111590695037032</c:v>
                </c:pt>
                <c:pt idx="1644">
                  <c:v>0.80351645212543432</c:v>
                </c:pt>
                <c:pt idx="1645">
                  <c:v>0.3895022399154851</c:v>
                </c:pt>
                <c:pt idx="1646">
                  <c:v>0.81737106033761253</c:v>
                </c:pt>
                <c:pt idx="1647">
                  <c:v>0.52398737452861111</c:v>
                </c:pt>
                <c:pt idx="1648">
                  <c:v>0.38623710155201996</c:v>
                </c:pt>
                <c:pt idx="1649">
                  <c:v>-2.1579818942583203E-2</c:v>
                </c:pt>
                <c:pt idx="1650">
                  <c:v>1.174299921111265</c:v>
                </c:pt>
                <c:pt idx="1651">
                  <c:v>0.32222147414439639</c:v>
                </c:pt>
                <c:pt idx="1652">
                  <c:v>0.69655658053733149</c:v>
                </c:pt>
                <c:pt idx="1653">
                  <c:v>0.72724132195984914</c:v>
                </c:pt>
                <c:pt idx="1654">
                  <c:v>1.1908913618803267</c:v>
                </c:pt>
                <c:pt idx="1655">
                  <c:v>0.18997840222790616</c:v>
                </c:pt>
                <c:pt idx="1656">
                  <c:v>0.54383285819277127</c:v>
                </c:pt>
                <c:pt idx="1657">
                  <c:v>0.62046913181598229</c:v>
                </c:pt>
                <c:pt idx="1658">
                  <c:v>0.62934563579206881</c:v>
                </c:pt>
                <c:pt idx="1659">
                  <c:v>1.2371326770539965</c:v>
                </c:pt>
                <c:pt idx="1660">
                  <c:v>0.58040136044352975</c:v>
                </c:pt>
                <c:pt idx="1661">
                  <c:v>1.0366097534868641</c:v>
                </c:pt>
                <c:pt idx="1662">
                  <c:v>0.82616640269809838</c:v>
                </c:pt>
                <c:pt idx="1663">
                  <c:v>0.10177020526892358</c:v>
                </c:pt>
                <c:pt idx="1664">
                  <c:v>1.4102524195372792</c:v>
                </c:pt>
                <c:pt idx="1665">
                  <c:v>0.39737298025049689</c:v>
                </c:pt>
                <c:pt idx="1666">
                  <c:v>-0.18256426443079754</c:v>
                </c:pt>
                <c:pt idx="1667">
                  <c:v>0.6557122405338387</c:v>
                </c:pt>
                <c:pt idx="1668">
                  <c:v>0.86777020747286859</c:v>
                </c:pt>
                <c:pt idx="1669">
                  <c:v>2.0543665075703132</c:v>
                </c:pt>
                <c:pt idx="1670">
                  <c:v>0.54827361133170083</c:v>
                </c:pt>
                <c:pt idx="1671">
                  <c:v>0.17973978898931769</c:v>
                </c:pt>
                <c:pt idx="1672">
                  <c:v>-0.14869749069341487</c:v>
                </c:pt>
                <c:pt idx="1673">
                  <c:v>0.50931738682057381</c:v>
                </c:pt>
                <c:pt idx="1674">
                  <c:v>0.9563541773322024</c:v>
                </c:pt>
                <c:pt idx="1675">
                  <c:v>3.3153645148155664E-3</c:v>
                </c:pt>
                <c:pt idx="1676">
                  <c:v>0.48725541660907468</c:v>
                </c:pt>
                <c:pt idx="1677">
                  <c:v>0.66572295225487443</c:v>
                </c:pt>
                <c:pt idx="1678">
                  <c:v>1.101898039551884</c:v>
                </c:pt>
                <c:pt idx="1679">
                  <c:v>0.13777259028321848</c:v>
                </c:pt>
                <c:pt idx="1680">
                  <c:v>0.47783298128499274</c:v>
                </c:pt>
                <c:pt idx="1681">
                  <c:v>0.50112687600710271</c:v>
                </c:pt>
                <c:pt idx="1682">
                  <c:v>0.33038306272269186</c:v>
                </c:pt>
                <c:pt idx="1683">
                  <c:v>0.12574302955867331</c:v>
                </c:pt>
                <c:pt idx="1684">
                  <c:v>0.43934677389482735</c:v>
                </c:pt>
                <c:pt idx="1685">
                  <c:v>0.13103117571748962</c:v>
                </c:pt>
                <c:pt idx="1686">
                  <c:v>0.20192821114223161</c:v>
                </c:pt>
                <c:pt idx="1687">
                  <c:v>-0.44806056275639067</c:v>
                </c:pt>
                <c:pt idx="1688">
                  <c:v>0.49776225751697545</c:v>
                </c:pt>
                <c:pt idx="1689">
                  <c:v>0.21057042962864031</c:v>
                </c:pt>
                <c:pt idx="1690">
                  <c:v>0.32930435297305732</c:v>
                </c:pt>
                <c:pt idx="1691">
                  <c:v>1.1391509586346791</c:v>
                </c:pt>
                <c:pt idx="1692">
                  <c:v>0.40247102951791275</c:v>
                </c:pt>
                <c:pt idx="1693">
                  <c:v>0.60967590409186156</c:v>
                </c:pt>
                <c:pt idx="1694">
                  <c:v>1.1931761894843398</c:v>
                </c:pt>
                <c:pt idx="1695">
                  <c:v>0.19305013252386499</c:v>
                </c:pt>
                <c:pt idx="1696">
                  <c:v>-7.993188295107212E-2</c:v>
                </c:pt>
                <c:pt idx="1697">
                  <c:v>0.68951609692296245</c:v>
                </c:pt>
                <c:pt idx="1698">
                  <c:v>-1.4535326656931715E-2</c:v>
                </c:pt>
                <c:pt idx="1699">
                  <c:v>1.0126566217043291</c:v>
                </c:pt>
                <c:pt idx="1700">
                  <c:v>1.0805925102535607</c:v>
                </c:pt>
                <c:pt idx="1701">
                  <c:v>-9.3995029674928926E-2</c:v>
                </c:pt>
                <c:pt idx="1702">
                  <c:v>0.60365731378117138</c:v>
                </c:pt>
                <c:pt idx="1703">
                  <c:v>1.530928563707997</c:v>
                </c:pt>
                <c:pt idx="1704">
                  <c:v>1.4558138291889158</c:v>
                </c:pt>
                <c:pt idx="1705">
                  <c:v>-9.1192455532143099E-2</c:v>
                </c:pt>
                <c:pt idx="1706">
                  <c:v>-0.4021953486200685</c:v>
                </c:pt>
                <c:pt idx="1707">
                  <c:v>2.1960265920812398</c:v>
                </c:pt>
                <c:pt idx="1708">
                  <c:v>-1.2622933869469191</c:v>
                </c:pt>
                <c:pt idx="1709">
                  <c:v>-0.1969182237558772</c:v>
                </c:pt>
                <c:pt idx="1710">
                  <c:v>1.0234265560646478</c:v>
                </c:pt>
                <c:pt idx="1711">
                  <c:v>1.3717965688218627</c:v>
                </c:pt>
                <c:pt idx="1712">
                  <c:v>-0.38810250384416684</c:v>
                </c:pt>
                <c:pt idx="1713">
                  <c:v>-8.0911039526672043E-2</c:v>
                </c:pt>
                <c:pt idx="1714">
                  <c:v>0.55080029516305773</c:v>
                </c:pt>
                <c:pt idx="1715">
                  <c:v>-0.33472093462220515</c:v>
                </c:pt>
                <c:pt idx="1716">
                  <c:v>1.0614886224516276</c:v>
                </c:pt>
                <c:pt idx="1717">
                  <c:v>0.22676547193195543</c:v>
                </c:pt>
                <c:pt idx="1718">
                  <c:v>-0.84256118794449608</c:v>
                </c:pt>
                <c:pt idx="1719">
                  <c:v>2.877303010495726</c:v>
                </c:pt>
                <c:pt idx="1720">
                  <c:v>-0.5072280300511981</c:v>
                </c:pt>
                <c:pt idx="1721">
                  <c:v>-0.48335535077248365</c:v>
                </c:pt>
                <c:pt idx="1722">
                  <c:v>1.1889537844103586</c:v>
                </c:pt>
                <c:pt idx="1723">
                  <c:v>-0.23775484848193412</c:v>
                </c:pt>
                <c:pt idx="1724">
                  <c:v>1.0279854597918034</c:v>
                </c:pt>
                <c:pt idx="1725">
                  <c:v>0.349103409678092</c:v>
                </c:pt>
                <c:pt idx="1726">
                  <c:v>-0.10563006341995509</c:v>
                </c:pt>
                <c:pt idx="1727">
                  <c:v>-1.2916305116586745E-2</c:v>
                </c:pt>
                <c:pt idx="1728">
                  <c:v>-0.60928143667608214</c:v>
                </c:pt>
                <c:pt idx="1729">
                  <c:v>1.7358500171065583</c:v>
                </c:pt>
                <c:pt idx="1730">
                  <c:v>0.88568952990034644</c:v>
                </c:pt>
                <c:pt idx="1731">
                  <c:v>0.20932277862806423</c:v>
                </c:pt>
                <c:pt idx="1732">
                  <c:v>-0.18697360462548876</c:v>
                </c:pt>
                <c:pt idx="1733">
                  <c:v>0.52150207206171895</c:v>
                </c:pt>
                <c:pt idx="1734">
                  <c:v>1.6386264567695934</c:v>
                </c:pt>
                <c:pt idx="1735">
                  <c:v>3.6893207774221622E-2</c:v>
                </c:pt>
                <c:pt idx="1736">
                  <c:v>0.84655232687165394</c:v>
                </c:pt>
                <c:pt idx="1737">
                  <c:v>1.1362078785991276</c:v>
                </c:pt>
                <c:pt idx="1738">
                  <c:v>-0.17011458837213</c:v>
                </c:pt>
                <c:pt idx="1739">
                  <c:v>-0.60530238014954507</c:v>
                </c:pt>
                <c:pt idx="1740">
                  <c:v>1.3057443497231904</c:v>
                </c:pt>
                <c:pt idx="1741">
                  <c:v>-0.13115380190192807</c:v>
                </c:pt>
                <c:pt idx="1742">
                  <c:v>0.60426691587340797</c:v>
                </c:pt>
                <c:pt idx="1743">
                  <c:v>-0.16164336350132172</c:v>
                </c:pt>
                <c:pt idx="1744">
                  <c:v>0.33981706502617987</c:v>
                </c:pt>
                <c:pt idx="1745">
                  <c:v>0.73940326281783564</c:v>
                </c:pt>
                <c:pt idx="1746">
                  <c:v>8.1341579770407582E-2</c:v>
                </c:pt>
                <c:pt idx="1747">
                  <c:v>0.56841273883813181</c:v>
                </c:pt>
                <c:pt idx="1748">
                  <c:v>0.91480634689305507</c:v>
                </c:pt>
                <c:pt idx="1749">
                  <c:v>-3.0351557502248359E-2</c:v>
                </c:pt>
                <c:pt idx="1750">
                  <c:v>-1.2739034524531347</c:v>
                </c:pt>
                <c:pt idx="1751">
                  <c:v>0.13277006563406063</c:v>
                </c:pt>
                <c:pt idx="1752">
                  <c:v>-0.609034861297162</c:v>
                </c:pt>
                <c:pt idx="1753">
                  <c:v>-1.1173686740063511</c:v>
                </c:pt>
                <c:pt idx="1754">
                  <c:v>-0.23048550010760013</c:v>
                </c:pt>
                <c:pt idx="1755">
                  <c:v>0.98350861240323861</c:v>
                </c:pt>
                <c:pt idx="1756">
                  <c:v>0.6475776985509718</c:v>
                </c:pt>
                <c:pt idx="1757">
                  <c:v>-1.4373762306687277</c:v>
                </c:pt>
                <c:pt idx="1758">
                  <c:v>-0.63060564775558758</c:v>
                </c:pt>
                <c:pt idx="1759">
                  <c:v>1.0292839169348391</c:v>
                </c:pt>
                <c:pt idx="1760">
                  <c:v>-1.5798004939265904</c:v>
                </c:pt>
                <c:pt idx="1761">
                  <c:v>0.21452734382110211</c:v>
                </c:pt>
                <c:pt idx="1762">
                  <c:v>0.3051608733914753</c:v>
                </c:pt>
                <c:pt idx="1763">
                  <c:v>0.50308164347674666</c:v>
                </c:pt>
                <c:pt idx="1764">
                  <c:v>-3.0005968497574639E-2</c:v>
                </c:pt>
                <c:pt idx="1765">
                  <c:v>-0.52092214194173303</c:v>
                </c:pt>
                <c:pt idx="1766">
                  <c:v>0.81197250133359467</c:v>
                </c:pt>
                <c:pt idx="1767">
                  <c:v>9.6112241374468915E-2</c:v>
                </c:pt>
                <c:pt idx="1768">
                  <c:v>-0.8153964720005682</c:v>
                </c:pt>
                <c:pt idx="1769">
                  <c:v>-0.19058039635490023</c:v>
                </c:pt>
                <c:pt idx="1770">
                  <c:v>-0.88214796547738694</c:v>
                </c:pt>
                <c:pt idx="1771">
                  <c:v>-0.4120999359295241</c:v>
                </c:pt>
                <c:pt idx="1772">
                  <c:v>-0.86220238620464706</c:v>
                </c:pt>
                <c:pt idx="1773">
                  <c:v>1.8689038068800699</c:v>
                </c:pt>
                <c:pt idx="1774">
                  <c:v>0.80472984377885015</c:v>
                </c:pt>
                <c:pt idx="1775">
                  <c:v>-0.58123800208417387</c:v>
                </c:pt>
                <c:pt idx="1776">
                  <c:v>-2.2418551607590747E-2</c:v>
                </c:pt>
                <c:pt idx="1777">
                  <c:v>-0.31708297549474124</c:v>
                </c:pt>
                <c:pt idx="1778">
                  <c:v>0.57081937915077163</c:v>
                </c:pt>
                <c:pt idx="1779">
                  <c:v>0.53034099663486733</c:v>
                </c:pt>
                <c:pt idx="1780">
                  <c:v>-0.25362440589360596</c:v>
                </c:pt>
                <c:pt idx="1781">
                  <c:v>0.66419105419724955</c:v>
                </c:pt>
                <c:pt idx="1782">
                  <c:v>-0.6875776642229201</c:v>
                </c:pt>
                <c:pt idx="1783">
                  <c:v>-2.0182567854525399</c:v>
                </c:pt>
                <c:pt idx="1784">
                  <c:v>-0.77832138926575412</c:v>
                </c:pt>
                <c:pt idx="1785">
                  <c:v>-0.19846867391179152</c:v>
                </c:pt>
                <c:pt idx="1786">
                  <c:v>0.52708563207753456</c:v>
                </c:pt>
                <c:pt idx="1787">
                  <c:v>0.4614566100317396</c:v>
                </c:pt>
                <c:pt idx="1788">
                  <c:v>3.3187911836742197E-2</c:v>
                </c:pt>
                <c:pt idx="1789">
                  <c:v>0.7420407388540865</c:v>
                </c:pt>
                <c:pt idx="1790">
                  <c:v>-0.99650017520064316</c:v>
                </c:pt>
                <c:pt idx="1791">
                  <c:v>2.355498033908999</c:v>
                </c:pt>
                <c:pt idx="1792">
                  <c:v>2.005796521461745</c:v>
                </c:pt>
                <c:pt idx="1793">
                  <c:v>0.69694434868151334</c:v>
                </c:pt>
                <c:pt idx="1794">
                  <c:v>0.48985243278232732</c:v>
                </c:pt>
                <c:pt idx="1795">
                  <c:v>-1.2023375150390936</c:v>
                </c:pt>
                <c:pt idx="1796">
                  <c:v>3.9671676828916112E-2</c:v>
                </c:pt>
                <c:pt idx="1797">
                  <c:v>-0.18366884072826964</c:v>
                </c:pt>
                <c:pt idx="1798">
                  <c:v>0.77270141328413611</c:v>
                </c:pt>
                <c:pt idx="1799">
                  <c:v>-1.9420369956513246</c:v>
                </c:pt>
                <c:pt idx="1800">
                  <c:v>1.1415796796761954</c:v>
                </c:pt>
                <c:pt idx="1801">
                  <c:v>2.2448205675097639</c:v>
                </c:pt>
                <c:pt idx="1802">
                  <c:v>-0.66201475923491049</c:v>
                </c:pt>
                <c:pt idx="1803">
                  <c:v>0.26264035448402223</c:v>
                </c:pt>
                <c:pt idx="1804">
                  <c:v>-0.3078815752039149</c:v>
                </c:pt>
                <c:pt idx="1805">
                  <c:v>-1.0963217129289129</c:v>
                </c:pt>
                <c:pt idx="1806">
                  <c:v>-1.0186057459818805</c:v>
                </c:pt>
                <c:pt idx="1807">
                  <c:v>0.35550692744808093</c:v>
                </c:pt>
                <c:pt idx="1808">
                  <c:v>0.29055459730882344</c:v>
                </c:pt>
                <c:pt idx="1809">
                  <c:v>-1.7329180245041864</c:v>
                </c:pt>
                <c:pt idx="1810">
                  <c:v>-1.7457290385988398</c:v>
                </c:pt>
                <c:pt idx="1811">
                  <c:v>0.54650065178943907</c:v>
                </c:pt>
                <c:pt idx="1812">
                  <c:v>0.35835017120250173</c:v>
                </c:pt>
                <c:pt idx="1813">
                  <c:v>1.5830705771007585</c:v>
                </c:pt>
                <c:pt idx="1814">
                  <c:v>1.2560945699513151</c:v>
                </c:pt>
                <c:pt idx="1815">
                  <c:v>2.0405267137479957</c:v>
                </c:pt>
                <c:pt idx="1816">
                  <c:v>-0.36975392127804152</c:v>
                </c:pt>
                <c:pt idx="1817">
                  <c:v>-0.64248188416799479</c:v>
                </c:pt>
                <c:pt idx="1818">
                  <c:v>1.0069547741142408</c:v>
                </c:pt>
                <c:pt idx="1819">
                  <c:v>0.19843075925160389</c:v>
                </c:pt>
                <c:pt idx="1820">
                  <c:v>0.16600421172766044</c:v>
                </c:pt>
                <c:pt idx="1821">
                  <c:v>0.23012505947663428</c:v>
                </c:pt>
                <c:pt idx="1822">
                  <c:v>0.85107703551844416</c:v>
                </c:pt>
                <c:pt idx="1823">
                  <c:v>1.2034865739042364</c:v>
                </c:pt>
                <c:pt idx="1824">
                  <c:v>0.1293109445270732</c:v>
                </c:pt>
                <c:pt idx="1825">
                  <c:v>0.9771290302417599</c:v>
                </c:pt>
              </c:numCache>
            </c:numRef>
          </c:yVal>
          <c:smooth val="0"/>
        </c:ser>
        <c:ser>
          <c:idx val="2"/>
          <c:order val="2"/>
          <c:tx>
            <c:strRef>
              <c:f>'17-Langley'!$AI$8</c:f>
              <c:strCache>
                <c:ptCount val="1"/>
                <c:pt idx="0">
                  <c:v>AOD</c:v>
                </c:pt>
              </c:strCache>
            </c:strRef>
          </c:tx>
          <c:marker>
            <c:symbol val="none"/>
          </c:marker>
          <c:xVal>
            <c:numRef>
              <c:f>'17-Langley'!$A$9:$A$1834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'17-Langley'!$AI$9:$AI$1834</c:f>
              <c:numCache>
                <c:formatCode>General</c:formatCode>
                <c:ptCount val="1826"/>
                <c:pt idx="0">
                  <c:v>-8.8319999999999996E-3</c:v>
                </c:pt>
                <c:pt idx="1">
                  <c:v>0.35414934048453489</c:v>
                </c:pt>
                <c:pt idx="2">
                  <c:v>0.70164499232658584</c:v>
                </c:pt>
                <c:pt idx="3">
                  <c:v>-1.3610142394920677</c:v>
                </c:pt>
                <c:pt idx="4">
                  <c:v>-0.35915651747292843</c:v>
                </c:pt>
                <c:pt idx="5">
                  <c:v>-1.2191067509980626</c:v>
                </c:pt>
                <c:pt idx="6">
                  <c:v>0.68403185914158993</c:v>
                </c:pt>
                <c:pt idx="7">
                  <c:v>-0.33759911778866936</c:v>
                </c:pt>
                <c:pt idx="8">
                  <c:v>-1.3288704436580538</c:v>
                </c:pt>
                <c:pt idx="9">
                  <c:v>0.5317883494272484</c:v>
                </c:pt>
                <c:pt idx="10">
                  <c:v>0.46614700434469708</c:v>
                </c:pt>
                <c:pt idx="11">
                  <c:v>1.8157106698745153</c:v>
                </c:pt>
                <c:pt idx="12">
                  <c:v>-1.112637687164177</c:v>
                </c:pt>
                <c:pt idx="13">
                  <c:v>2.8336380547981301</c:v>
                </c:pt>
                <c:pt idx="14">
                  <c:v>0.58736320076269843</c:v>
                </c:pt>
                <c:pt idx="15">
                  <c:v>0.18345883477333702</c:v>
                </c:pt>
                <c:pt idx="16">
                  <c:v>0.55802996454198539</c:v>
                </c:pt>
                <c:pt idx="17">
                  <c:v>2.0728901566355536E-2</c:v>
                </c:pt>
                <c:pt idx="18">
                  <c:v>0.60915321500536534</c:v>
                </c:pt>
                <c:pt idx="19">
                  <c:v>-1.7180921354924812</c:v>
                </c:pt>
                <c:pt idx="20">
                  <c:v>-7.1724383361554123E-2</c:v>
                </c:pt>
                <c:pt idx="21">
                  <c:v>0.97772413186292084</c:v>
                </c:pt>
                <c:pt idx="22">
                  <c:v>-1.1633976149403711</c:v>
                </c:pt>
                <c:pt idx="23">
                  <c:v>2.0866987081631914</c:v>
                </c:pt>
                <c:pt idx="24">
                  <c:v>0.73001085794846765</c:v>
                </c:pt>
                <c:pt idx="25">
                  <c:v>-0.23923187125302062</c:v>
                </c:pt>
                <c:pt idx="26">
                  <c:v>1.4915503738011655</c:v>
                </c:pt>
                <c:pt idx="27">
                  <c:v>1.3286779855556444E-3</c:v>
                </c:pt>
                <c:pt idx="28">
                  <c:v>-1.2900746809576042</c:v>
                </c:pt>
                <c:pt idx="29">
                  <c:v>2.5642540128321225</c:v>
                </c:pt>
                <c:pt idx="30">
                  <c:v>-0.55001373339339654</c:v>
                </c:pt>
                <c:pt idx="31">
                  <c:v>0.26327903260602292</c:v>
                </c:pt>
                <c:pt idx="32">
                  <c:v>-0.92701742792285569</c:v>
                </c:pt>
                <c:pt idx="33">
                  <c:v>-0.99619832830357458</c:v>
                </c:pt>
                <c:pt idx="34">
                  <c:v>1.3492313677639913</c:v>
                </c:pt>
                <c:pt idx="35">
                  <c:v>-0.56833493889160513</c:v>
                </c:pt>
                <c:pt idx="36">
                  <c:v>-2.0531858955934408</c:v>
                </c:pt>
                <c:pt idx="37">
                  <c:v>-0.17370464540876118</c:v>
                </c:pt>
                <c:pt idx="38">
                  <c:v>-1.1681653587741525</c:v>
                </c:pt>
                <c:pt idx="39">
                  <c:v>0.20895870483621204</c:v>
                </c:pt>
                <c:pt idx="40">
                  <c:v>0.34531533940131748</c:v>
                </c:pt>
                <c:pt idx="41">
                  <c:v>-0.57842752706020284</c:v>
                </c:pt>
                <c:pt idx="42">
                  <c:v>-0.74535625088285384</c:v>
                </c:pt>
                <c:pt idx="43">
                  <c:v>0.85086478420163403</c:v>
                </c:pt>
                <c:pt idx="44">
                  <c:v>0.75009071401844352</c:v>
                </c:pt>
                <c:pt idx="45">
                  <c:v>2.0963154745091428</c:v>
                </c:pt>
                <c:pt idx="46">
                  <c:v>1.2220986221900003</c:v>
                </c:pt>
                <c:pt idx="47">
                  <c:v>1.0450929126847859</c:v>
                </c:pt>
                <c:pt idx="48">
                  <c:v>-0.31822323563715044</c:v>
                </c:pt>
                <c:pt idx="49">
                  <c:v>1.689632534780052</c:v>
                </c:pt>
                <c:pt idx="50">
                  <c:v>-0.42014362991115356</c:v>
                </c:pt>
                <c:pt idx="51">
                  <c:v>-0.63461437238435403</c:v>
                </c:pt>
                <c:pt idx="52">
                  <c:v>0.96441427389611911</c:v>
                </c:pt>
                <c:pt idx="53">
                  <c:v>-0.52586476009305128</c:v>
                </c:pt>
                <c:pt idx="54">
                  <c:v>-0.33814799721085254</c:v>
                </c:pt>
                <c:pt idx="55">
                  <c:v>1.9395050613901796</c:v>
                </c:pt>
                <c:pt idx="56">
                  <c:v>0.14989136114608609</c:v>
                </c:pt>
                <c:pt idx="57">
                  <c:v>0.48532538390890906</c:v>
                </c:pt>
                <c:pt idx="58">
                  <c:v>7.0856960808244426E-2</c:v>
                </c:pt>
                <c:pt idx="59">
                  <c:v>0.7912319483470992</c:v>
                </c:pt>
                <c:pt idx="60">
                  <c:v>-0.84592085305096931</c:v>
                </c:pt>
                <c:pt idx="61">
                  <c:v>1.4548441765978943</c:v>
                </c:pt>
                <c:pt idx="62">
                  <c:v>0.77849797204139626</c:v>
                </c:pt>
                <c:pt idx="63">
                  <c:v>1.4279110107015967</c:v>
                </c:pt>
                <c:pt idx="64">
                  <c:v>-1.2161765351372469</c:v>
                </c:pt>
                <c:pt idx="65">
                  <c:v>-0.43633505632691533</c:v>
                </c:pt>
                <c:pt idx="66">
                  <c:v>1.3825133369651654</c:v>
                </c:pt>
                <c:pt idx="67">
                  <c:v>0.57379811026934235</c:v>
                </c:pt>
                <c:pt idx="68">
                  <c:v>-0.31079221162858761</c:v>
                </c:pt>
                <c:pt idx="69">
                  <c:v>-1.0511669041588132</c:v>
                </c:pt>
                <c:pt idx="70">
                  <c:v>-1.3683333742730348</c:v>
                </c:pt>
                <c:pt idx="71">
                  <c:v>2.002441765517533E-2</c:v>
                </c:pt>
                <c:pt idx="72">
                  <c:v>1.9749566704074089</c:v>
                </c:pt>
                <c:pt idx="73">
                  <c:v>-0.28109108115262554</c:v>
                </c:pt>
                <c:pt idx="74">
                  <c:v>-0.69215226471835312</c:v>
                </c:pt>
                <c:pt idx="75">
                  <c:v>-1.0524955569075116</c:v>
                </c:pt>
                <c:pt idx="76">
                  <c:v>-1.6054918430473069</c:v>
                </c:pt>
                <c:pt idx="77">
                  <c:v>0.67677315169774577</c:v>
                </c:pt>
                <c:pt idx="78">
                  <c:v>-1.3911673947795009</c:v>
                </c:pt>
                <c:pt idx="79">
                  <c:v>1.3775903593779062</c:v>
                </c:pt>
                <c:pt idx="80">
                  <c:v>-1.0117842735007128</c:v>
                </c:pt>
                <c:pt idx="81">
                  <c:v>-0.55793910906769739</c:v>
                </c:pt>
                <c:pt idx="82">
                  <c:v>-0.18979693136741113</c:v>
                </c:pt>
                <c:pt idx="83">
                  <c:v>-0.95183854699067871</c:v>
                </c:pt>
                <c:pt idx="84">
                  <c:v>-1.3269237160717318</c:v>
                </c:pt>
                <c:pt idx="85">
                  <c:v>0.32807437506095655</c:v>
                </c:pt>
                <c:pt idx="86">
                  <c:v>0.2153415352547853</c:v>
                </c:pt>
                <c:pt idx="87">
                  <c:v>-2.9077317307579315E-2</c:v>
                </c:pt>
                <c:pt idx="88">
                  <c:v>-1.2167959111266209</c:v>
                </c:pt>
                <c:pt idx="89">
                  <c:v>0.75194251151701552</c:v>
                </c:pt>
                <c:pt idx="90">
                  <c:v>-1.6146477152419392</c:v>
                </c:pt>
                <c:pt idx="91">
                  <c:v>0.88472706629799625</c:v>
                </c:pt>
                <c:pt idx="92">
                  <c:v>0.33210727649610361</c:v>
                </c:pt>
                <c:pt idx="93">
                  <c:v>0.61647045082286667</c:v>
                </c:pt>
                <c:pt idx="94">
                  <c:v>0.66210156186542568</c:v>
                </c:pt>
                <c:pt idx="95">
                  <c:v>0.64222851494909161</c:v>
                </c:pt>
                <c:pt idx="96">
                  <c:v>0.40144186704691404</c:v>
                </c:pt>
                <c:pt idx="97">
                  <c:v>-0.2404367253444917</c:v>
                </c:pt>
                <c:pt idx="98">
                  <c:v>1.1634926303976341</c:v>
                </c:pt>
                <c:pt idx="99">
                  <c:v>5.4511443247942652E-2</c:v>
                </c:pt>
                <c:pt idx="100">
                  <c:v>1.167070452181544</c:v>
                </c:pt>
                <c:pt idx="101">
                  <c:v>-0.29988171165824495</c:v>
                </c:pt>
                <c:pt idx="102">
                  <c:v>-0.47986359831063657</c:v>
                </c:pt>
                <c:pt idx="103">
                  <c:v>-4.4684418021494178E-2</c:v>
                </c:pt>
                <c:pt idx="104">
                  <c:v>0.66539394741690394</c:v>
                </c:pt>
                <c:pt idx="105">
                  <c:v>-0.54897434261203781</c:v>
                </c:pt>
                <c:pt idx="106">
                  <c:v>0.46242291648295875</c:v>
                </c:pt>
                <c:pt idx="107">
                  <c:v>0.42461241626039681</c:v>
                </c:pt>
                <c:pt idx="108">
                  <c:v>0.10752433096588694</c:v>
                </c:pt>
                <c:pt idx="109">
                  <c:v>-1.4341406445099494</c:v>
                </c:pt>
                <c:pt idx="110">
                  <c:v>1.1833608914619471</c:v>
                </c:pt>
                <c:pt idx="111">
                  <c:v>1.6775534258110725</c:v>
                </c:pt>
                <c:pt idx="112">
                  <c:v>2.5714333525217403E-2</c:v>
                </c:pt>
                <c:pt idx="113">
                  <c:v>0.45180133191532562</c:v>
                </c:pt>
                <c:pt idx="114">
                  <c:v>-0.25063955147109723</c:v>
                </c:pt>
                <c:pt idx="115">
                  <c:v>-0.42051477203151999</c:v>
                </c:pt>
                <c:pt idx="116">
                  <c:v>0.51569041734919929</c:v>
                </c:pt>
                <c:pt idx="117">
                  <c:v>1.7067718686709257</c:v>
                </c:pt>
                <c:pt idx="118">
                  <c:v>-0.31945207451265101</c:v>
                </c:pt>
                <c:pt idx="119">
                  <c:v>-0.15890318266419129</c:v>
                </c:pt>
                <c:pt idx="120">
                  <c:v>-0.64591723333969309</c:v>
                </c:pt>
                <c:pt idx="121">
                  <c:v>-0.96548777168387201</c:v>
                </c:pt>
                <c:pt idx="122">
                  <c:v>0.52002298023112326</c:v>
                </c:pt>
                <c:pt idx="123">
                  <c:v>-0.80981912224982</c:v>
                </c:pt>
                <c:pt idx="124">
                  <c:v>1.3579181635413705E-2</c:v>
                </c:pt>
                <c:pt idx="125">
                  <c:v>-7.0216752321347692E-2</c:v>
                </c:pt>
                <c:pt idx="126">
                  <c:v>0.31139987516005213</c:v>
                </c:pt>
                <c:pt idx="127">
                  <c:v>-0.12941276171130336</c:v>
                </c:pt>
                <c:pt idx="128">
                  <c:v>-0.57227803064020766</c:v>
                </c:pt>
                <c:pt idx="129">
                  <c:v>0.27823106631425298</c:v>
                </c:pt>
                <c:pt idx="130">
                  <c:v>0.92567244239436619</c:v>
                </c:pt>
                <c:pt idx="131">
                  <c:v>0.17250015533922833</c:v>
                </c:pt>
                <c:pt idx="132">
                  <c:v>0.77342942650494984</c:v>
                </c:pt>
                <c:pt idx="133">
                  <c:v>-0.66370167135138114</c:v>
                </c:pt>
                <c:pt idx="134">
                  <c:v>-0.28949073544567305</c:v>
                </c:pt>
                <c:pt idx="135">
                  <c:v>0.95143080229861321</c:v>
                </c:pt>
                <c:pt idx="136">
                  <c:v>-0.4623312726713536</c:v>
                </c:pt>
                <c:pt idx="137">
                  <c:v>-0.29294310134816115</c:v>
                </c:pt>
                <c:pt idx="138">
                  <c:v>0.1463540179191605</c:v>
                </c:pt>
                <c:pt idx="139">
                  <c:v>-0.14657247043110563</c:v>
                </c:pt>
                <c:pt idx="140">
                  <c:v>0.73448960764461158</c:v>
                </c:pt>
                <c:pt idx="141">
                  <c:v>0.22658276796862495</c:v>
                </c:pt>
                <c:pt idx="142">
                  <c:v>0.4511215245344169</c:v>
                </c:pt>
                <c:pt idx="143">
                  <c:v>0.47188724142070992</c:v>
                </c:pt>
                <c:pt idx="144">
                  <c:v>-0.10503595571679207</c:v>
                </c:pt>
                <c:pt idx="145">
                  <c:v>0.6731394469832056</c:v>
                </c:pt>
                <c:pt idx="146">
                  <c:v>-0.65801985080005865</c:v>
                </c:pt>
                <c:pt idx="147">
                  <c:v>-0.34793413675870377</c:v>
                </c:pt>
                <c:pt idx="148">
                  <c:v>0.20571261004396904</c:v>
                </c:pt>
                <c:pt idx="149">
                  <c:v>0.44346930443797666</c:v>
                </c:pt>
                <c:pt idx="150">
                  <c:v>-0.2397164840793358</c:v>
                </c:pt>
                <c:pt idx="151">
                  <c:v>0.10283215733980286</c:v>
                </c:pt>
                <c:pt idx="152">
                  <c:v>0.26958257731120344</c:v>
                </c:pt>
                <c:pt idx="153">
                  <c:v>-0.23518932150986754</c:v>
                </c:pt>
                <c:pt idx="154">
                  <c:v>-0.64516440459437829</c:v>
                </c:pt>
                <c:pt idx="155">
                  <c:v>-0.1363212627460596</c:v>
                </c:pt>
                <c:pt idx="156">
                  <c:v>0.16360965168038583</c:v>
                </c:pt>
                <c:pt idx="157">
                  <c:v>-0.10388773508258957</c:v>
                </c:pt>
                <c:pt idx="158">
                  <c:v>4.3211164314794284E-2</c:v>
                </c:pt>
                <c:pt idx="159">
                  <c:v>-3.5379786802686927E-2</c:v>
                </c:pt>
                <c:pt idx="160">
                  <c:v>0.15721902092811751</c:v>
                </c:pt>
                <c:pt idx="161">
                  <c:v>-0.25046495007360559</c:v>
                </c:pt>
                <c:pt idx="162">
                  <c:v>-0.57397592464201819</c:v>
                </c:pt>
                <c:pt idx="163">
                  <c:v>9.7158115270394932E-2</c:v>
                </c:pt>
                <c:pt idx="164">
                  <c:v>0.65136553147119147</c:v>
                </c:pt>
                <c:pt idx="165">
                  <c:v>0.96553155641143851</c:v>
                </c:pt>
                <c:pt idx="166">
                  <c:v>0.3794130932407197</c:v>
                </c:pt>
                <c:pt idx="167">
                  <c:v>0.34221209961397198</c:v>
                </c:pt>
                <c:pt idx="168">
                  <c:v>0.4879228477805217</c:v>
                </c:pt>
                <c:pt idx="169">
                  <c:v>-0.14379939630556368</c:v>
                </c:pt>
                <c:pt idx="170">
                  <c:v>-5.549150874985196E-2</c:v>
                </c:pt>
                <c:pt idx="171">
                  <c:v>0.3364331606548932</c:v>
                </c:pt>
                <c:pt idx="172">
                  <c:v>-0.76242560355892908</c:v>
                </c:pt>
                <c:pt idx="173">
                  <c:v>-0.30485124829191546</c:v>
                </c:pt>
                <c:pt idx="174">
                  <c:v>4.592486514509872E-2</c:v>
                </c:pt>
                <c:pt idx="175">
                  <c:v>0.19199633602867744</c:v>
                </c:pt>
                <c:pt idx="176">
                  <c:v>2.3877752162482488E-2</c:v>
                </c:pt>
                <c:pt idx="177">
                  <c:v>6.5604134056930996E-2</c:v>
                </c:pt>
                <c:pt idx="178">
                  <c:v>-0.3305882689345413</c:v>
                </c:pt>
                <c:pt idx="179">
                  <c:v>8.5301194513365777E-2</c:v>
                </c:pt>
                <c:pt idx="180">
                  <c:v>0.45501375301089636</c:v>
                </c:pt>
                <c:pt idx="181">
                  <c:v>-0.17224406694136879</c:v>
                </c:pt>
                <c:pt idx="182">
                  <c:v>0.70715007661324858</c:v>
                </c:pt>
                <c:pt idx="183">
                  <c:v>0.32098902108099137</c:v>
                </c:pt>
                <c:pt idx="184">
                  <c:v>-0.4214861727138326</c:v>
                </c:pt>
                <c:pt idx="185">
                  <c:v>0.31022107032593471</c:v>
                </c:pt>
                <c:pt idx="186">
                  <c:v>0.20116586142587872</c:v>
                </c:pt>
                <c:pt idx="187">
                  <c:v>0.91712459182525297</c:v>
                </c:pt>
                <c:pt idx="188">
                  <c:v>6.7555898281395424E-2</c:v>
                </c:pt>
                <c:pt idx="189">
                  <c:v>-0.22703008084451959</c:v>
                </c:pt>
                <c:pt idx="190">
                  <c:v>-0.21433868938822223</c:v>
                </c:pt>
                <c:pt idx="191">
                  <c:v>0.16540654558632825</c:v>
                </c:pt>
                <c:pt idx="192">
                  <c:v>0.17448370886867229</c:v>
                </c:pt>
                <c:pt idx="193">
                  <c:v>-0.37923051194341384</c:v>
                </c:pt>
                <c:pt idx="194">
                  <c:v>-0.10862711855104927</c:v>
                </c:pt>
                <c:pt idx="195">
                  <c:v>0.12146312337198398</c:v>
                </c:pt>
                <c:pt idx="196">
                  <c:v>-0.27241581204990828</c:v>
                </c:pt>
                <c:pt idx="197">
                  <c:v>0.66306475602110204</c:v>
                </c:pt>
                <c:pt idx="198">
                  <c:v>0.23508950964083833</c:v>
                </c:pt>
                <c:pt idx="199">
                  <c:v>-0.84412059521041372</c:v>
                </c:pt>
                <c:pt idx="200">
                  <c:v>-0.26664871569110699</c:v>
                </c:pt>
                <c:pt idx="201">
                  <c:v>0.34161947653299901</c:v>
                </c:pt>
                <c:pt idx="202">
                  <c:v>0.26750000599174029</c:v>
                </c:pt>
                <c:pt idx="203">
                  <c:v>-0.45956876524410917</c:v>
                </c:pt>
                <c:pt idx="204">
                  <c:v>-0.11841734304375036</c:v>
                </c:pt>
                <c:pt idx="205">
                  <c:v>5.8612471709201669E-2</c:v>
                </c:pt>
                <c:pt idx="206">
                  <c:v>-0.12935807993572912</c:v>
                </c:pt>
                <c:pt idx="207">
                  <c:v>0.53699908575640354</c:v>
                </c:pt>
                <c:pt idx="208">
                  <c:v>8.325754092425186E-2</c:v>
                </c:pt>
                <c:pt idx="209">
                  <c:v>0.17669152510311992</c:v>
                </c:pt>
                <c:pt idx="210">
                  <c:v>-8.3491713645119842E-2</c:v>
                </c:pt>
                <c:pt idx="211">
                  <c:v>0.11163485829947314</c:v>
                </c:pt>
                <c:pt idx="212">
                  <c:v>0.13505705066719881</c:v>
                </c:pt>
                <c:pt idx="213">
                  <c:v>-0.14663167598830701</c:v>
                </c:pt>
                <c:pt idx="214">
                  <c:v>-0.2974082439138786</c:v>
                </c:pt>
                <c:pt idx="215">
                  <c:v>9.6954666849907278E-2</c:v>
                </c:pt>
                <c:pt idx="216">
                  <c:v>0.60043658412366774</c:v>
                </c:pt>
                <c:pt idx="217">
                  <c:v>0.1729411485038243</c:v>
                </c:pt>
                <c:pt idx="218">
                  <c:v>-0.10612013246608909</c:v>
                </c:pt>
                <c:pt idx="219">
                  <c:v>0.2558834101549059</c:v>
                </c:pt>
                <c:pt idx="220">
                  <c:v>-1.6171398213865214E-2</c:v>
                </c:pt>
                <c:pt idx="221">
                  <c:v>0.18809190398063416</c:v>
                </c:pt>
                <c:pt idx="222">
                  <c:v>-5.7108948012004425E-2</c:v>
                </c:pt>
                <c:pt idx="223">
                  <c:v>2.7830736557955905E-2</c:v>
                </c:pt>
                <c:pt idx="224">
                  <c:v>-3.9109320218450198E-2</c:v>
                </c:pt>
                <c:pt idx="225">
                  <c:v>0.12163710233538452</c:v>
                </c:pt>
                <c:pt idx="226">
                  <c:v>0.58226542380946023</c:v>
                </c:pt>
                <c:pt idx="227">
                  <c:v>1.4375151674679988E-2</c:v>
                </c:pt>
                <c:pt idx="228">
                  <c:v>6.9720077472157319E-2</c:v>
                </c:pt>
                <c:pt idx="229">
                  <c:v>6.1699960274325651E-2</c:v>
                </c:pt>
                <c:pt idx="230">
                  <c:v>2.3364399490757349E-2</c:v>
                </c:pt>
                <c:pt idx="231">
                  <c:v>0.16951044388366626</c:v>
                </c:pt>
                <c:pt idx="232">
                  <c:v>0.17456117732195475</c:v>
                </c:pt>
                <c:pt idx="233">
                  <c:v>0.13334701478744501</c:v>
                </c:pt>
                <c:pt idx="234">
                  <c:v>-9.2309556335377088E-2</c:v>
                </c:pt>
                <c:pt idx="235">
                  <c:v>0.27039675458150297</c:v>
                </c:pt>
                <c:pt idx="236">
                  <c:v>0.23023552152548735</c:v>
                </c:pt>
                <c:pt idx="237">
                  <c:v>0.38970048990325978</c:v>
                </c:pt>
                <c:pt idx="238">
                  <c:v>0.24374958795413815</c:v>
                </c:pt>
                <c:pt idx="239">
                  <c:v>0.58059486862718179</c:v>
                </c:pt>
                <c:pt idx="240">
                  <c:v>-0.18344974258308644</c:v>
                </c:pt>
                <c:pt idx="241">
                  <c:v>0.20906189246103105</c:v>
                </c:pt>
                <c:pt idx="242">
                  <c:v>0.40020682037609973</c:v>
                </c:pt>
                <c:pt idx="243">
                  <c:v>5.9447497279435602E-2</c:v>
                </c:pt>
                <c:pt idx="244">
                  <c:v>0.27999178538210567</c:v>
                </c:pt>
                <c:pt idx="245">
                  <c:v>1.1061997548706419E-2</c:v>
                </c:pt>
                <c:pt idx="246">
                  <c:v>-0.16873027901818308</c:v>
                </c:pt>
                <c:pt idx="247">
                  <c:v>6.1649611456248282E-2</c:v>
                </c:pt>
                <c:pt idx="248">
                  <c:v>-1.1393762816870519E-2</c:v>
                </c:pt>
                <c:pt idx="249">
                  <c:v>0.23202345108977865</c:v>
                </c:pt>
                <c:pt idx="250">
                  <c:v>1.8034583173466019E-2</c:v>
                </c:pt>
                <c:pt idx="251">
                  <c:v>0.15032329264127767</c:v>
                </c:pt>
                <c:pt idx="252">
                  <c:v>-0.25267738018660707</c:v>
                </c:pt>
                <c:pt idx="253">
                  <c:v>0.34812832097299168</c:v>
                </c:pt>
                <c:pt idx="254">
                  <c:v>0.28172484131662962</c:v>
                </c:pt>
                <c:pt idx="255">
                  <c:v>-8.8207058885070952E-2</c:v>
                </c:pt>
                <c:pt idx="256">
                  <c:v>0.12886611860470518</c:v>
                </c:pt>
                <c:pt idx="257">
                  <c:v>-9.2996244117486429E-2</c:v>
                </c:pt>
                <c:pt idx="258">
                  <c:v>0.13560078779685694</c:v>
                </c:pt>
                <c:pt idx="259">
                  <c:v>-3.1555693841517483E-2</c:v>
                </c:pt>
                <c:pt idx="260">
                  <c:v>7.0131695317888695E-2</c:v>
                </c:pt>
                <c:pt idx="261">
                  <c:v>0.18497196587305878</c:v>
                </c:pt>
                <c:pt idx="262">
                  <c:v>-2.3371387472705781E-2</c:v>
                </c:pt>
                <c:pt idx="263">
                  <c:v>0.15947235896807707</c:v>
                </c:pt>
                <c:pt idx="264">
                  <c:v>0.10136430371654583</c:v>
                </c:pt>
                <c:pt idx="265">
                  <c:v>-3.6848008528960946E-2</c:v>
                </c:pt>
                <c:pt idx="266">
                  <c:v>0.14495326996431984</c:v>
                </c:pt>
                <c:pt idx="267">
                  <c:v>8.1199825482756394E-2</c:v>
                </c:pt>
                <c:pt idx="268">
                  <c:v>0.49326122094510566</c:v>
                </c:pt>
                <c:pt idx="269">
                  <c:v>7.1604111080942556E-2</c:v>
                </c:pt>
                <c:pt idx="270">
                  <c:v>6.1848593091467348E-2</c:v>
                </c:pt>
                <c:pt idx="271">
                  <c:v>7.1476280722133523E-2</c:v>
                </c:pt>
                <c:pt idx="272">
                  <c:v>-1.9370587124328806E-2</c:v>
                </c:pt>
                <c:pt idx="273">
                  <c:v>0.12944841713226374</c:v>
                </c:pt>
                <c:pt idx="274">
                  <c:v>0.62877511573920375</c:v>
                </c:pt>
                <c:pt idx="275">
                  <c:v>0.15610925076462046</c:v>
                </c:pt>
                <c:pt idx="276">
                  <c:v>-1.7892774077465694E-2</c:v>
                </c:pt>
                <c:pt idx="277">
                  <c:v>0.10316537035064149</c:v>
                </c:pt>
                <c:pt idx="278">
                  <c:v>5.8010069473750932E-2</c:v>
                </c:pt>
                <c:pt idx="279">
                  <c:v>4.0329149626887717E-2</c:v>
                </c:pt>
                <c:pt idx="280">
                  <c:v>0.16107176430843922</c:v>
                </c:pt>
                <c:pt idx="281">
                  <c:v>0.33686069508260641</c:v>
                </c:pt>
                <c:pt idx="282">
                  <c:v>0.11490955007351411</c:v>
                </c:pt>
                <c:pt idx="283">
                  <c:v>0.19965648227139682</c:v>
                </c:pt>
                <c:pt idx="284">
                  <c:v>0.14665109221757394</c:v>
                </c:pt>
                <c:pt idx="285">
                  <c:v>0.41817041848654918</c:v>
                </c:pt>
                <c:pt idx="286">
                  <c:v>0.21235993418360374</c:v>
                </c:pt>
                <c:pt idx="287">
                  <c:v>0.15438342439288338</c:v>
                </c:pt>
                <c:pt idx="288">
                  <c:v>6.8549744645863858E-2</c:v>
                </c:pt>
                <c:pt idx="289">
                  <c:v>0.23480791871981957</c:v>
                </c:pt>
                <c:pt idx="290">
                  <c:v>-2.5824678661160345E-2</c:v>
                </c:pt>
                <c:pt idx="291">
                  <c:v>0.23940976073215386</c:v>
                </c:pt>
                <c:pt idx="292">
                  <c:v>0.2617317702746445</c:v>
                </c:pt>
                <c:pt idx="293">
                  <c:v>0.32228359245358262</c:v>
                </c:pt>
                <c:pt idx="294">
                  <c:v>-4.4392639622884394E-2</c:v>
                </c:pt>
                <c:pt idx="295">
                  <c:v>0.15004344238380229</c:v>
                </c:pt>
                <c:pt idx="296">
                  <c:v>0.12685461158304182</c:v>
                </c:pt>
                <c:pt idx="297">
                  <c:v>0.30026031558882993</c:v>
                </c:pt>
                <c:pt idx="298">
                  <c:v>0.1548453943266393</c:v>
                </c:pt>
                <c:pt idx="299">
                  <c:v>5.733869746174812E-2</c:v>
                </c:pt>
                <c:pt idx="300">
                  <c:v>0.26160790763917929</c:v>
                </c:pt>
                <c:pt idx="301">
                  <c:v>1.6424969767495544E-2</c:v>
                </c:pt>
                <c:pt idx="302">
                  <c:v>9.4895627215266509E-2</c:v>
                </c:pt>
                <c:pt idx="303">
                  <c:v>0.1805362219866278</c:v>
                </c:pt>
                <c:pt idx="304">
                  <c:v>0.25735248242429415</c:v>
                </c:pt>
                <c:pt idx="305">
                  <c:v>5.7697782396273614E-2</c:v>
                </c:pt>
                <c:pt idx="306">
                  <c:v>0.14533939698723078</c:v>
                </c:pt>
                <c:pt idx="307">
                  <c:v>0.24475491386873963</c:v>
                </c:pt>
                <c:pt idx="308">
                  <c:v>0.22236423449310683</c:v>
                </c:pt>
                <c:pt idx="309">
                  <c:v>-9.6841778069251302E-2</c:v>
                </c:pt>
                <c:pt idx="310">
                  <c:v>0.23207041011210636</c:v>
                </c:pt>
                <c:pt idx="311">
                  <c:v>0.27842608906338523</c:v>
                </c:pt>
                <c:pt idx="312">
                  <c:v>0.10799312883086316</c:v>
                </c:pt>
                <c:pt idx="313">
                  <c:v>-9.7751034760737404E-2</c:v>
                </c:pt>
                <c:pt idx="314">
                  <c:v>0.13802198262955884</c:v>
                </c:pt>
                <c:pt idx="315">
                  <c:v>0.16031747100304833</c:v>
                </c:pt>
                <c:pt idx="316">
                  <c:v>0.13862899447643032</c:v>
                </c:pt>
                <c:pt idx="317">
                  <c:v>0.16342563333303306</c:v>
                </c:pt>
                <c:pt idx="318">
                  <c:v>0.35516301882951257</c:v>
                </c:pt>
                <c:pt idx="319">
                  <c:v>8.8670552884930087E-2</c:v>
                </c:pt>
                <c:pt idx="320">
                  <c:v>0.12019677513472303</c:v>
                </c:pt>
                <c:pt idx="321">
                  <c:v>-8.5085079296773086E-2</c:v>
                </c:pt>
                <c:pt idx="322">
                  <c:v>0.22410859609786626</c:v>
                </c:pt>
                <c:pt idx="323">
                  <c:v>-4.8320052588909396E-2</c:v>
                </c:pt>
                <c:pt idx="324">
                  <c:v>6.8881235921392683E-2</c:v>
                </c:pt>
                <c:pt idx="325">
                  <c:v>7.9177821306352286E-2</c:v>
                </c:pt>
                <c:pt idx="326">
                  <c:v>5.9423645924499405E-2</c:v>
                </c:pt>
                <c:pt idx="327">
                  <c:v>0.1602935185007619</c:v>
                </c:pt>
                <c:pt idx="328">
                  <c:v>0.11557188930831794</c:v>
                </c:pt>
                <c:pt idx="329">
                  <c:v>0.15156182759016001</c:v>
                </c:pt>
                <c:pt idx="330">
                  <c:v>0.14600551525012723</c:v>
                </c:pt>
                <c:pt idx="331">
                  <c:v>0.2442861426781712</c:v>
                </c:pt>
                <c:pt idx="332">
                  <c:v>-0.17412901667561165</c:v>
                </c:pt>
                <c:pt idx="333">
                  <c:v>0.18307367920401932</c:v>
                </c:pt>
                <c:pt idx="334">
                  <c:v>8.6984869514764043E-2</c:v>
                </c:pt>
                <c:pt idx="335">
                  <c:v>4.3596211799378878E-2</c:v>
                </c:pt>
                <c:pt idx="336">
                  <c:v>9.7207444088255865E-2</c:v>
                </c:pt>
                <c:pt idx="337">
                  <c:v>9.0906290488428632E-2</c:v>
                </c:pt>
                <c:pt idx="338">
                  <c:v>2.9689607701047043E-2</c:v>
                </c:pt>
                <c:pt idx="339">
                  <c:v>0.16529942790700738</c:v>
                </c:pt>
                <c:pt idx="340">
                  <c:v>-1.3192076795565246E-2</c:v>
                </c:pt>
                <c:pt idx="341">
                  <c:v>0.21240431201504395</c:v>
                </c:pt>
                <c:pt idx="342">
                  <c:v>0.15155834040759478</c:v>
                </c:pt>
                <c:pt idx="343">
                  <c:v>3.6145659446022188E-2</c:v>
                </c:pt>
                <c:pt idx="344">
                  <c:v>-1.5463899040058003E-2</c:v>
                </c:pt>
                <c:pt idx="345">
                  <c:v>0.17753516954511434</c:v>
                </c:pt>
                <c:pt idx="346">
                  <c:v>0.19607411606177091</c:v>
                </c:pt>
                <c:pt idx="347">
                  <c:v>0.18291088811631015</c:v>
                </c:pt>
                <c:pt idx="348">
                  <c:v>0.21636430956252409</c:v>
                </c:pt>
                <c:pt idx="349">
                  <c:v>0.19586962593321591</c:v>
                </c:pt>
                <c:pt idx="350">
                  <c:v>0.15536770415078943</c:v>
                </c:pt>
                <c:pt idx="351">
                  <c:v>0.11601439383061043</c:v>
                </c:pt>
                <c:pt idx="352">
                  <c:v>0.27775281670100704</c:v>
                </c:pt>
                <c:pt idx="353">
                  <c:v>0.1034548306821336</c:v>
                </c:pt>
                <c:pt idx="354">
                  <c:v>0.10009061818845599</c:v>
                </c:pt>
                <c:pt idx="355">
                  <c:v>0.26308240196671728</c:v>
                </c:pt>
                <c:pt idx="356">
                  <c:v>0.23938288678702249</c:v>
                </c:pt>
                <c:pt idx="357">
                  <c:v>3.0953914048629641E-2</c:v>
                </c:pt>
                <c:pt idx="358">
                  <c:v>0.13106399143242023</c:v>
                </c:pt>
                <c:pt idx="359">
                  <c:v>7.3666539764392039E-2</c:v>
                </c:pt>
                <c:pt idx="360">
                  <c:v>0.19408339911254643</c:v>
                </c:pt>
                <c:pt idx="361">
                  <c:v>7.8426162911396813E-2</c:v>
                </c:pt>
                <c:pt idx="362">
                  <c:v>8.3746659785397165E-2</c:v>
                </c:pt>
                <c:pt idx="363">
                  <c:v>-3.7228729033880678E-2</c:v>
                </c:pt>
                <c:pt idx="364">
                  <c:v>4.0586064986113585E-2</c:v>
                </c:pt>
                <c:pt idx="365">
                  <c:v>5.8057344816052146E-2</c:v>
                </c:pt>
                <c:pt idx="366">
                  <c:v>0.23270678838496137</c:v>
                </c:pt>
                <c:pt idx="367">
                  <c:v>0.38554279749919562</c:v>
                </c:pt>
                <c:pt idx="368">
                  <c:v>0.10834603818372027</c:v>
                </c:pt>
                <c:pt idx="369">
                  <c:v>1.6059742914937183E-2</c:v>
                </c:pt>
                <c:pt idx="370">
                  <c:v>3.219825770517399E-3</c:v>
                </c:pt>
                <c:pt idx="371">
                  <c:v>0.28057524636385911</c:v>
                </c:pt>
                <c:pt idx="372">
                  <c:v>7.9307022038037897E-2</c:v>
                </c:pt>
                <c:pt idx="373">
                  <c:v>0.19884223724006622</c:v>
                </c:pt>
                <c:pt idx="374">
                  <c:v>0.39058868417257148</c:v>
                </c:pt>
                <c:pt idx="375">
                  <c:v>-5.1664959095216699E-3</c:v>
                </c:pt>
                <c:pt idx="376">
                  <c:v>0.23060121818006901</c:v>
                </c:pt>
                <c:pt idx="377">
                  <c:v>3.231954839907937E-2</c:v>
                </c:pt>
                <c:pt idx="378">
                  <c:v>0.15760584846104592</c:v>
                </c:pt>
                <c:pt idx="379">
                  <c:v>0.10464469152298271</c:v>
                </c:pt>
                <c:pt idx="380">
                  <c:v>8.9120760455727699E-2</c:v>
                </c:pt>
                <c:pt idx="381">
                  <c:v>0.19285175557256326</c:v>
                </c:pt>
                <c:pt idx="382">
                  <c:v>0.20731850794879364</c:v>
                </c:pt>
                <c:pt idx="383">
                  <c:v>0.25175647526275213</c:v>
                </c:pt>
                <c:pt idx="384">
                  <c:v>0.18440211877310964</c:v>
                </c:pt>
                <c:pt idx="385">
                  <c:v>0.14037914992537093</c:v>
                </c:pt>
                <c:pt idx="386">
                  <c:v>0.27110210915726962</c:v>
                </c:pt>
                <c:pt idx="387">
                  <c:v>0.14333410662002641</c:v>
                </c:pt>
                <c:pt idx="388">
                  <c:v>0.20176859685485726</c:v>
                </c:pt>
                <c:pt idx="389">
                  <c:v>8.2548449301017048E-3</c:v>
                </c:pt>
                <c:pt idx="390">
                  <c:v>0.25381761754812665</c:v>
                </c:pt>
                <c:pt idx="391">
                  <c:v>0.30736173606417022</c:v>
                </c:pt>
                <c:pt idx="392">
                  <c:v>0.22994651937732627</c:v>
                </c:pt>
                <c:pt idx="393">
                  <c:v>9.5012181794409692E-2</c:v>
                </c:pt>
                <c:pt idx="394">
                  <c:v>0.16401466472253123</c:v>
                </c:pt>
                <c:pt idx="395">
                  <c:v>7.2392108085713947E-2</c:v>
                </c:pt>
                <c:pt idx="396">
                  <c:v>0.1317924961313276</c:v>
                </c:pt>
                <c:pt idx="397">
                  <c:v>9.3113338045659744E-2</c:v>
                </c:pt>
                <c:pt idx="398">
                  <c:v>0.10746657826404481</c:v>
                </c:pt>
                <c:pt idx="399">
                  <c:v>9.5700742482203671E-2</c:v>
                </c:pt>
                <c:pt idx="400">
                  <c:v>0.11533860684996844</c:v>
                </c:pt>
                <c:pt idx="401">
                  <c:v>0.17963862936614111</c:v>
                </c:pt>
                <c:pt idx="402">
                  <c:v>0.15218911040644659</c:v>
                </c:pt>
                <c:pt idx="403">
                  <c:v>0.21622977485763681</c:v>
                </c:pt>
                <c:pt idx="404">
                  <c:v>0.30459291967362656</c:v>
                </c:pt>
                <c:pt idx="405">
                  <c:v>9.2528645928673284E-2</c:v>
                </c:pt>
                <c:pt idx="406">
                  <c:v>0.26904382881688432</c:v>
                </c:pt>
                <c:pt idx="407">
                  <c:v>7.0023755531907553E-2</c:v>
                </c:pt>
                <c:pt idx="408">
                  <c:v>9.8124793943242528E-2</c:v>
                </c:pt>
                <c:pt idx="409">
                  <c:v>1.3641678813622209E-2</c:v>
                </c:pt>
                <c:pt idx="410">
                  <c:v>9.9099598245869502E-2</c:v>
                </c:pt>
                <c:pt idx="411">
                  <c:v>0.11832266794806812</c:v>
                </c:pt>
                <c:pt idx="412">
                  <c:v>0.16007415527434804</c:v>
                </c:pt>
                <c:pt idx="413">
                  <c:v>0.1054446959788288</c:v>
                </c:pt>
                <c:pt idx="414">
                  <c:v>0.1482554012923934</c:v>
                </c:pt>
                <c:pt idx="415">
                  <c:v>9.1025839307045553E-2</c:v>
                </c:pt>
                <c:pt idx="416">
                  <c:v>3.0620234817359229E-2</c:v>
                </c:pt>
                <c:pt idx="417">
                  <c:v>6.2649731253973814E-2</c:v>
                </c:pt>
                <c:pt idx="418">
                  <c:v>0.14702859672369584</c:v>
                </c:pt>
                <c:pt idx="419">
                  <c:v>0.16072345982315731</c:v>
                </c:pt>
                <c:pt idx="420">
                  <c:v>0.13166259378518075</c:v>
                </c:pt>
                <c:pt idx="421">
                  <c:v>0.13894580574489115</c:v>
                </c:pt>
                <c:pt idx="422">
                  <c:v>0.14120470014504186</c:v>
                </c:pt>
                <c:pt idx="423">
                  <c:v>0.13176484612940073</c:v>
                </c:pt>
                <c:pt idx="424">
                  <c:v>8.9823347230507417E-2</c:v>
                </c:pt>
                <c:pt idx="425">
                  <c:v>7.8404563737796612E-2</c:v>
                </c:pt>
                <c:pt idx="426">
                  <c:v>0.12722341783342775</c:v>
                </c:pt>
                <c:pt idx="427">
                  <c:v>7.5045108997863499E-2</c:v>
                </c:pt>
                <c:pt idx="428">
                  <c:v>0.18800521854873639</c:v>
                </c:pt>
                <c:pt idx="429">
                  <c:v>3.6803366423786163E-2</c:v>
                </c:pt>
                <c:pt idx="430">
                  <c:v>0.24431502174326536</c:v>
                </c:pt>
                <c:pt idx="431">
                  <c:v>0.12066050892785968</c:v>
                </c:pt>
                <c:pt idx="432">
                  <c:v>9.6599728496711779E-2</c:v>
                </c:pt>
                <c:pt idx="433">
                  <c:v>0.16364828204853724</c:v>
                </c:pt>
                <c:pt idx="434">
                  <c:v>0.19368341447543685</c:v>
                </c:pt>
                <c:pt idx="435">
                  <c:v>0.10923984894839461</c:v>
                </c:pt>
                <c:pt idx="436">
                  <c:v>8.8457723883525671E-2</c:v>
                </c:pt>
                <c:pt idx="437">
                  <c:v>0.17899635731878699</c:v>
                </c:pt>
                <c:pt idx="438">
                  <c:v>6.4818584982652694E-2</c:v>
                </c:pt>
                <c:pt idx="439">
                  <c:v>5.3595263339100425E-2</c:v>
                </c:pt>
                <c:pt idx="440">
                  <c:v>0.1999836429058848</c:v>
                </c:pt>
                <c:pt idx="441">
                  <c:v>0.15941987851781952</c:v>
                </c:pt>
                <c:pt idx="442">
                  <c:v>0.16385505339354497</c:v>
                </c:pt>
                <c:pt idx="443">
                  <c:v>3.9091047793460912E-3</c:v>
                </c:pt>
                <c:pt idx="444">
                  <c:v>0.1762622265820025</c:v>
                </c:pt>
                <c:pt idx="445">
                  <c:v>5.8356808980492142E-2</c:v>
                </c:pt>
                <c:pt idx="446">
                  <c:v>0.21663451231759753</c:v>
                </c:pt>
                <c:pt idx="447">
                  <c:v>2.8877817424067729E-2</c:v>
                </c:pt>
                <c:pt idx="448">
                  <c:v>0.24916692193643442</c:v>
                </c:pt>
                <c:pt idx="449">
                  <c:v>0.15504752945667283</c:v>
                </c:pt>
                <c:pt idx="450">
                  <c:v>0.12783515029884093</c:v>
                </c:pt>
                <c:pt idx="451">
                  <c:v>0.15068817852981226</c:v>
                </c:pt>
                <c:pt idx="452">
                  <c:v>0.22424363328359798</c:v>
                </c:pt>
                <c:pt idx="453">
                  <c:v>4.8098346670260944E-2</c:v>
                </c:pt>
                <c:pt idx="454">
                  <c:v>0.11344092658116744</c:v>
                </c:pt>
                <c:pt idx="455">
                  <c:v>8.4919685824876842E-2</c:v>
                </c:pt>
                <c:pt idx="456">
                  <c:v>5.3013434089304541E-2</c:v>
                </c:pt>
                <c:pt idx="457">
                  <c:v>0.11821908509328624</c:v>
                </c:pt>
                <c:pt idx="458">
                  <c:v>3.5675913119094821E-2</c:v>
                </c:pt>
                <c:pt idx="459">
                  <c:v>0.10065227044219266</c:v>
                </c:pt>
                <c:pt idx="460">
                  <c:v>0.14489316585208195</c:v>
                </c:pt>
                <c:pt idx="461">
                  <c:v>0.14037974259737968</c:v>
                </c:pt>
                <c:pt idx="462">
                  <c:v>0.11682001685467464</c:v>
                </c:pt>
                <c:pt idx="463">
                  <c:v>0.16297122490630131</c:v>
                </c:pt>
                <c:pt idx="464">
                  <c:v>9.7149759121748003E-2</c:v>
                </c:pt>
                <c:pt idx="465">
                  <c:v>0.22177029332364909</c:v>
                </c:pt>
                <c:pt idx="466">
                  <c:v>0.17999914864228905</c:v>
                </c:pt>
                <c:pt idx="467">
                  <c:v>0.25631695514404135</c:v>
                </c:pt>
                <c:pt idx="468">
                  <c:v>8.6091670675775472E-2</c:v>
                </c:pt>
                <c:pt idx="469">
                  <c:v>0.12637993337831779</c:v>
                </c:pt>
                <c:pt idx="470">
                  <c:v>0.14090102795583176</c:v>
                </c:pt>
                <c:pt idx="471">
                  <c:v>8.4244618932305337E-2</c:v>
                </c:pt>
                <c:pt idx="472">
                  <c:v>-1.1676941506652777E-2</c:v>
                </c:pt>
                <c:pt idx="473">
                  <c:v>0.17547640617377896</c:v>
                </c:pt>
                <c:pt idx="474">
                  <c:v>0.13904568223928354</c:v>
                </c:pt>
                <c:pt idx="475">
                  <c:v>0.11133389975334571</c:v>
                </c:pt>
                <c:pt idx="476">
                  <c:v>7.6918096668300448E-2</c:v>
                </c:pt>
                <c:pt idx="477">
                  <c:v>0.13624816546695703</c:v>
                </c:pt>
                <c:pt idx="478">
                  <c:v>9.5686473480845857E-2</c:v>
                </c:pt>
                <c:pt idx="479">
                  <c:v>9.6403125150869434E-2</c:v>
                </c:pt>
                <c:pt idx="480">
                  <c:v>0.13657267290690378</c:v>
                </c:pt>
                <c:pt idx="481">
                  <c:v>0.14168181270582061</c:v>
                </c:pt>
                <c:pt idx="482">
                  <c:v>4.1597079614221238E-2</c:v>
                </c:pt>
                <c:pt idx="483">
                  <c:v>-1.013439678993619E-2</c:v>
                </c:pt>
                <c:pt idx="484">
                  <c:v>0.15497262532637751</c:v>
                </c:pt>
                <c:pt idx="485">
                  <c:v>0.10723401078679365</c:v>
                </c:pt>
                <c:pt idx="486">
                  <c:v>4.3124884590649018E-2</c:v>
                </c:pt>
                <c:pt idx="487">
                  <c:v>8.8576338246934755E-2</c:v>
                </c:pt>
                <c:pt idx="488">
                  <c:v>8.0516649606848997E-2</c:v>
                </c:pt>
                <c:pt idx="489">
                  <c:v>0.1585527885761015</c:v>
                </c:pt>
                <c:pt idx="490">
                  <c:v>6.4974792903037551E-2</c:v>
                </c:pt>
                <c:pt idx="491">
                  <c:v>7.4899674907925984E-2</c:v>
                </c:pt>
                <c:pt idx="492">
                  <c:v>0.11938261706326954</c:v>
                </c:pt>
                <c:pt idx="493">
                  <c:v>5.9270836925456247E-2</c:v>
                </c:pt>
                <c:pt idx="494">
                  <c:v>0.12905380341058006</c:v>
                </c:pt>
                <c:pt idx="495">
                  <c:v>0.19644111094419828</c:v>
                </c:pt>
                <c:pt idx="496">
                  <c:v>8.3622467225043712E-2</c:v>
                </c:pt>
                <c:pt idx="497">
                  <c:v>0.19642080895983516</c:v>
                </c:pt>
                <c:pt idx="498">
                  <c:v>0.19197564751269491</c:v>
                </c:pt>
                <c:pt idx="499">
                  <c:v>7.4524238352631861E-2</c:v>
                </c:pt>
                <c:pt idx="500">
                  <c:v>0.12591037510303316</c:v>
                </c:pt>
                <c:pt idx="501">
                  <c:v>0.11019850466680861</c:v>
                </c:pt>
                <c:pt idx="502">
                  <c:v>0.17387496876455788</c:v>
                </c:pt>
                <c:pt idx="503">
                  <c:v>0.12146889616356434</c:v>
                </c:pt>
                <c:pt idx="504">
                  <c:v>0.14256256891577274</c:v>
                </c:pt>
                <c:pt idx="505">
                  <c:v>9.8483120240613342E-2</c:v>
                </c:pt>
                <c:pt idx="506">
                  <c:v>0.13734232980495309</c:v>
                </c:pt>
                <c:pt idx="507">
                  <c:v>8.6484528267805311E-2</c:v>
                </c:pt>
                <c:pt idx="508">
                  <c:v>0.14630760988572772</c:v>
                </c:pt>
                <c:pt idx="509">
                  <c:v>7.4176555570781594E-2</c:v>
                </c:pt>
                <c:pt idx="510">
                  <c:v>0.11371088122788743</c:v>
                </c:pt>
                <c:pt idx="511">
                  <c:v>8.4138480479050981E-2</c:v>
                </c:pt>
                <c:pt idx="512">
                  <c:v>9.4445484346990669E-2</c:v>
                </c:pt>
                <c:pt idx="513">
                  <c:v>0.11585789788313211</c:v>
                </c:pt>
                <c:pt idx="514">
                  <c:v>0.20955555666153389</c:v>
                </c:pt>
                <c:pt idx="515">
                  <c:v>0.16828528335407986</c:v>
                </c:pt>
                <c:pt idx="516">
                  <c:v>9.454695718883889E-2</c:v>
                </c:pt>
                <c:pt idx="517">
                  <c:v>0.23549584390404404</c:v>
                </c:pt>
                <c:pt idx="518">
                  <c:v>7.0018328830062607E-2</c:v>
                </c:pt>
                <c:pt idx="519">
                  <c:v>0.16112664350372052</c:v>
                </c:pt>
                <c:pt idx="520">
                  <c:v>0.14829389820387531</c:v>
                </c:pt>
                <c:pt idx="521">
                  <c:v>0.11671885393170361</c:v>
                </c:pt>
                <c:pt idx="522">
                  <c:v>0.23517917427629409</c:v>
                </c:pt>
                <c:pt idx="523">
                  <c:v>0.24149159775531598</c:v>
                </c:pt>
                <c:pt idx="524">
                  <c:v>0.24305980217260195</c:v>
                </c:pt>
                <c:pt idx="525">
                  <c:v>0.20774956300039604</c:v>
                </c:pt>
                <c:pt idx="526">
                  <c:v>0.22043038299788625</c:v>
                </c:pt>
                <c:pt idx="527">
                  <c:v>0.24864929727879106</c:v>
                </c:pt>
                <c:pt idx="528">
                  <c:v>0.26840330531965995</c:v>
                </c:pt>
                <c:pt idx="529">
                  <c:v>0.26192428556710046</c:v>
                </c:pt>
                <c:pt idx="530">
                  <c:v>0.25641968881590882</c:v>
                </c:pt>
                <c:pt idx="531">
                  <c:v>0.21419907121267229</c:v>
                </c:pt>
                <c:pt idx="532">
                  <c:v>0.18048842126876441</c:v>
                </c:pt>
                <c:pt idx="533">
                  <c:v>0.3784161215280879</c:v>
                </c:pt>
                <c:pt idx="534">
                  <c:v>0.22956273361362362</c:v>
                </c:pt>
                <c:pt idx="535">
                  <c:v>0.14442957557504077</c:v>
                </c:pt>
                <c:pt idx="536">
                  <c:v>0.17577476357324401</c:v>
                </c:pt>
                <c:pt idx="537">
                  <c:v>0.21017952193758066</c:v>
                </c:pt>
                <c:pt idx="538">
                  <c:v>0.1918783704200456</c:v>
                </c:pt>
                <c:pt idx="539">
                  <c:v>0.18913204722296628</c:v>
                </c:pt>
                <c:pt idx="540">
                  <c:v>9.8788602981564763E-2</c:v>
                </c:pt>
                <c:pt idx="541">
                  <c:v>0.13904335212456348</c:v>
                </c:pt>
                <c:pt idx="542">
                  <c:v>0.24369657169749437</c:v>
                </c:pt>
                <c:pt idx="543">
                  <c:v>0.1405275344324598</c:v>
                </c:pt>
                <c:pt idx="544">
                  <c:v>9.63230130534527E-2</c:v>
                </c:pt>
                <c:pt idx="545">
                  <c:v>7.7106672636991766E-2</c:v>
                </c:pt>
                <c:pt idx="546">
                  <c:v>0.15884556882233536</c:v>
                </c:pt>
                <c:pt idx="547">
                  <c:v>0.11736686970119997</c:v>
                </c:pt>
                <c:pt idx="548">
                  <c:v>6.8018132757144162E-2</c:v>
                </c:pt>
                <c:pt idx="549">
                  <c:v>7.6073638197108578E-2</c:v>
                </c:pt>
                <c:pt idx="550">
                  <c:v>0.10270550144106488</c:v>
                </c:pt>
                <c:pt idx="551">
                  <c:v>8.1326928398171738E-2</c:v>
                </c:pt>
                <c:pt idx="552">
                  <c:v>0.1464071747220724</c:v>
                </c:pt>
                <c:pt idx="553">
                  <c:v>0.10281103650692672</c:v>
                </c:pt>
                <c:pt idx="554">
                  <c:v>8.4532631576270348E-2</c:v>
                </c:pt>
                <c:pt idx="555">
                  <c:v>0.10903964069065283</c:v>
                </c:pt>
                <c:pt idx="556">
                  <c:v>0.15673387758307794</c:v>
                </c:pt>
                <c:pt idx="557">
                  <c:v>0.10161585485186463</c:v>
                </c:pt>
                <c:pt idx="558">
                  <c:v>0.1290743335451911</c:v>
                </c:pt>
                <c:pt idx="559">
                  <c:v>0.11903076436631026</c:v>
                </c:pt>
                <c:pt idx="560">
                  <c:v>0.10290392425130168</c:v>
                </c:pt>
                <c:pt idx="561">
                  <c:v>0.12669022562094567</c:v>
                </c:pt>
                <c:pt idx="562">
                  <c:v>0.1161940492707651</c:v>
                </c:pt>
                <c:pt idx="563">
                  <c:v>0.10086759872423934</c:v>
                </c:pt>
                <c:pt idx="564">
                  <c:v>0.10190100861824908</c:v>
                </c:pt>
                <c:pt idx="565">
                  <c:v>6.9461513059571614E-2</c:v>
                </c:pt>
                <c:pt idx="566">
                  <c:v>9.7162128945111795E-2</c:v>
                </c:pt>
                <c:pt idx="567">
                  <c:v>0.15015152896712314</c:v>
                </c:pt>
                <c:pt idx="568">
                  <c:v>0.12113488006139617</c:v>
                </c:pt>
                <c:pt idx="569">
                  <c:v>0.13050529468850283</c:v>
                </c:pt>
                <c:pt idx="570">
                  <c:v>0.11506533992363066</c:v>
                </c:pt>
                <c:pt idx="571">
                  <c:v>0.10411660999530258</c:v>
                </c:pt>
                <c:pt idx="572">
                  <c:v>9.5294970679855068E-2</c:v>
                </c:pt>
                <c:pt idx="573">
                  <c:v>0.14699478252013939</c:v>
                </c:pt>
                <c:pt idx="574">
                  <c:v>0.14768091828189092</c:v>
                </c:pt>
                <c:pt idx="575">
                  <c:v>0.12860566673171672</c:v>
                </c:pt>
                <c:pt idx="576">
                  <c:v>0.14786233257350939</c:v>
                </c:pt>
                <c:pt idx="577">
                  <c:v>9.666488579020191E-2</c:v>
                </c:pt>
                <c:pt idx="578">
                  <c:v>6.8092895948911394E-2</c:v>
                </c:pt>
                <c:pt idx="579">
                  <c:v>9.806085733602965E-2</c:v>
                </c:pt>
                <c:pt idx="580">
                  <c:v>8.3073770084368004E-2</c:v>
                </c:pt>
                <c:pt idx="581">
                  <c:v>0.11874767851770894</c:v>
                </c:pt>
                <c:pt idx="582">
                  <c:v>9.0945877720766038E-2</c:v>
                </c:pt>
                <c:pt idx="583">
                  <c:v>0.15067808817994049</c:v>
                </c:pt>
                <c:pt idx="584">
                  <c:v>0.17685921647262765</c:v>
                </c:pt>
                <c:pt idx="585">
                  <c:v>9.1108280229979272E-2</c:v>
                </c:pt>
                <c:pt idx="586">
                  <c:v>0.12434076343303349</c:v>
                </c:pt>
                <c:pt idx="587">
                  <c:v>0.14767435566401108</c:v>
                </c:pt>
                <c:pt idx="588">
                  <c:v>8.6796041262939161E-2</c:v>
                </c:pt>
                <c:pt idx="589">
                  <c:v>0.14500108988791455</c:v>
                </c:pt>
                <c:pt idx="590">
                  <c:v>0.14533914340642595</c:v>
                </c:pt>
                <c:pt idx="591">
                  <c:v>0.16207928985939754</c:v>
                </c:pt>
                <c:pt idx="592">
                  <c:v>0.11073580322231137</c:v>
                </c:pt>
                <c:pt idx="593">
                  <c:v>0.15823955777083165</c:v>
                </c:pt>
                <c:pt idx="594">
                  <c:v>0.14945713669650335</c:v>
                </c:pt>
                <c:pt idx="595">
                  <c:v>0.13794402829623925</c:v>
                </c:pt>
                <c:pt idx="596">
                  <c:v>0.1434143966886339</c:v>
                </c:pt>
                <c:pt idx="597">
                  <c:v>0.13527935890206375</c:v>
                </c:pt>
                <c:pt idx="598">
                  <c:v>0.11943955360481144</c:v>
                </c:pt>
                <c:pt idx="599">
                  <c:v>0.12756757392305437</c:v>
                </c:pt>
                <c:pt idx="600">
                  <c:v>0.14438426663203741</c:v>
                </c:pt>
                <c:pt idx="601">
                  <c:v>0.10055657998204846</c:v>
                </c:pt>
                <c:pt idx="602">
                  <c:v>0.15419800363892988</c:v>
                </c:pt>
                <c:pt idx="603">
                  <c:v>0.1647980220917061</c:v>
                </c:pt>
                <c:pt idx="604">
                  <c:v>9.2579530672063273E-2</c:v>
                </c:pt>
                <c:pt idx="605">
                  <c:v>0.16580656716274564</c:v>
                </c:pt>
                <c:pt idx="606">
                  <c:v>0.1627445604698472</c:v>
                </c:pt>
                <c:pt idx="607">
                  <c:v>9.5307521458389111E-2</c:v>
                </c:pt>
                <c:pt idx="608">
                  <c:v>0.16678568272899358</c:v>
                </c:pt>
                <c:pt idx="609">
                  <c:v>0.15405125281845519</c:v>
                </c:pt>
                <c:pt idx="610">
                  <c:v>0.18831637387056152</c:v>
                </c:pt>
                <c:pt idx="611">
                  <c:v>0.17039617375026461</c:v>
                </c:pt>
                <c:pt idx="612">
                  <c:v>0.16704392052838121</c:v>
                </c:pt>
                <c:pt idx="613">
                  <c:v>0.12762900932347199</c:v>
                </c:pt>
                <c:pt idx="614">
                  <c:v>0.17229528112207601</c:v>
                </c:pt>
                <c:pt idx="615">
                  <c:v>0.17280795687033423</c:v>
                </c:pt>
                <c:pt idx="616">
                  <c:v>0.17834978540755358</c:v>
                </c:pt>
                <c:pt idx="617">
                  <c:v>0.1478159129473286</c:v>
                </c:pt>
                <c:pt idx="618">
                  <c:v>0.13734471968980752</c:v>
                </c:pt>
                <c:pt idx="619">
                  <c:v>0.14661523755152234</c:v>
                </c:pt>
                <c:pt idx="620">
                  <c:v>0.14154797052276744</c:v>
                </c:pt>
                <c:pt idx="621">
                  <c:v>0.16275655555077181</c:v>
                </c:pt>
                <c:pt idx="622">
                  <c:v>0.15759505599626494</c:v>
                </c:pt>
                <c:pt idx="623">
                  <c:v>0.14599876905773787</c:v>
                </c:pt>
                <c:pt idx="624">
                  <c:v>0.13720828978485725</c:v>
                </c:pt>
                <c:pt idx="625">
                  <c:v>0.14705124263613367</c:v>
                </c:pt>
                <c:pt idx="626">
                  <c:v>0.13612781890890036</c:v>
                </c:pt>
                <c:pt idx="627">
                  <c:v>0.14554660373140613</c:v>
                </c:pt>
                <c:pt idx="628">
                  <c:v>0.14729178456308215</c:v>
                </c:pt>
                <c:pt idx="629">
                  <c:v>0.18922826838772744</c:v>
                </c:pt>
                <c:pt idx="630">
                  <c:v>0.15502727806282562</c:v>
                </c:pt>
                <c:pt idx="631">
                  <c:v>0.22439701977780263</c:v>
                </c:pt>
                <c:pt idx="632">
                  <c:v>0.18318087880218673</c:v>
                </c:pt>
                <c:pt idx="633">
                  <c:v>0.15677798736062976</c:v>
                </c:pt>
                <c:pt idx="634">
                  <c:v>0.15542837802213635</c:v>
                </c:pt>
                <c:pt idx="635">
                  <c:v>0.18061246708259412</c:v>
                </c:pt>
                <c:pt idx="636">
                  <c:v>0.14054373573507292</c:v>
                </c:pt>
                <c:pt idx="637">
                  <c:v>0.11137565900691301</c:v>
                </c:pt>
                <c:pt idx="638">
                  <c:v>0.15263387977011672</c:v>
                </c:pt>
                <c:pt idx="639">
                  <c:v>9.0575565747256295E-2</c:v>
                </c:pt>
                <c:pt idx="640">
                  <c:v>0.16025368797638243</c:v>
                </c:pt>
                <c:pt idx="641">
                  <c:v>0.14203209334832287</c:v>
                </c:pt>
                <c:pt idx="642">
                  <c:v>0.10796357621730387</c:v>
                </c:pt>
                <c:pt idx="643">
                  <c:v>0.1340307306250591</c:v>
                </c:pt>
                <c:pt idx="644">
                  <c:v>0.18274748185286341</c:v>
                </c:pt>
                <c:pt idx="645">
                  <c:v>0.14573139369251747</c:v>
                </c:pt>
                <c:pt idx="646">
                  <c:v>0.1658862820136458</c:v>
                </c:pt>
                <c:pt idx="647">
                  <c:v>0.14501063393813909</c:v>
                </c:pt>
                <c:pt idx="648">
                  <c:v>0.11826527708811274</c:v>
                </c:pt>
                <c:pt idx="649">
                  <c:v>0.13134262008494985</c:v>
                </c:pt>
                <c:pt idx="650">
                  <c:v>0.12193242646446362</c:v>
                </c:pt>
                <c:pt idx="651">
                  <c:v>0.11919471547664443</c:v>
                </c:pt>
                <c:pt idx="652">
                  <c:v>0.1295523506386414</c:v>
                </c:pt>
                <c:pt idx="653">
                  <c:v>0.11291488453055093</c:v>
                </c:pt>
                <c:pt idx="654">
                  <c:v>0.12654978257734506</c:v>
                </c:pt>
                <c:pt idx="655">
                  <c:v>0.14858826229924929</c:v>
                </c:pt>
                <c:pt idx="656">
                  <c:v>0.16746000304342251</c:v>
                </c:pt>
                <c:pt idx="657">
                  <c:v>0.15454429812928508</c:v>
                </c:pt>
                <c:pt idx="658">
                  <c:v>0.11319406292123435</c:v>
                </c:pt>
                <c:pt idx="659">
                  <c:v>0.11976669122173916</c:v>
                </c:pt>
                <c:pt idx="660">
                  <c:v>0.16314036329861281</c:v>
                </c:pt>
                <c:pt idx="661">
                  <c:v>0.16218807571651936</c:v>
                </c:pt>
                <c:pt idx="662">
                  <c:v>0.13312267517525672</c:v>
                </c:pt>
                <c:pt idx="663">
                  <c:v>0.11851538772362105</c:v>
                </c:pt>
                <c:pt idx="664">
                  <c:v>0.11015800227905426</c:v>
                </c:pt>
                <c:pt idx="665">
                  <c:v>0.14306405843769221</c:v>
                </c:pt>
                <c:pt idx="666">
                  <c:v>0.1366796212189689</c:v>
                </c:pt>
                <c:pt idx="667">
                  <c:v>0.15167299610929683</c:v>
                </c:pt>
                <c:pt idx="668">
                  <c:v>0.10976896878245923</c:v>
                </c:pt>
                <c:pt idx="669">
                  <c:v>0.1410853460999868</c:v>
                </c:pt>
                <c:pt idx="670">
                  <c:v>0.13223086869213246</c:v>
                </c:pt>
                <c:pt idx="671">
                  <c:v>0.1081742111324933</c:v>
                </c:pt>
                <c:pt idx="672">
                  <c:v>0.16169855171345329</c:v>
                </c:pt>
                <c:pt idx="673">
                  <c:v>0.15646059762260051</c:v>
                </c:pt>
                <c:pt idx="674">
                  <c:v>0.18609854558074132</c:v>
                </c:pt>
                <c:pt idx="675">
                  <c:v>0.12701250191605445</c:v>
                </c:pt>
                <c:pt idx="676">
                  <c:v>0.1275321065904271</c:v>
                </c:pt>
                <c:pt idx="677">
                  <c:v>9.4061925288064452E-2</c:v>
                </c:pt>
                <c:pt idx="678">
                  <c:v>0.16029735700785328</c:v>
                </c:pt>
                <c:pt idx="679">
                  <c:v>0.13007688001468504</c:v>
                </c:pt>
                <c:pt idx="680">
                  <c:v>0.11510408088572487</c:v>
                </c:pt>
                <c:pt idx="681">
                  <c:v>0.10712407413305829</c:v>
                </c:pt>
                <c:pt idx="682">
                  <c:v>0.14639337820283463</c:v>
                </c:pt>
                <c:pt idx="683">
                  <c:v>0.14185321766878109</c:v>
                </c:pt>
                <c:pt idx="684">
                  <c:v>0.16659176456480038</c:v>
                </c:pt>
                <c:pt idx="685">
                  <c:v>0.12970321282943376</c:v>
                </c:pt>
                <c:pt idx="686">
                  <c:v>0.10267356984260292</c:v>
                </c:pt>
                <c:pt idx="687">
                  <c:v>0.11441164598336187</c:v>
                </c:pt>
                <c:pt idx="688">
                  <c:v>0.13725095514693356</c:v>
                </c:pt>
                <c:pt idx="689">
                  <c:v>0.16727644392767663</c:v>
                </c:pt>
                <c:pt idx="690">
                  <c:v>0.11188332737739401</c:v>
                </c:pt>
                <c:pt idx="691">
                  <c:v>0.13699382963509582</c:v>
                </c:pt>
                <c:pt idx="692">
                  <c:v>0.14463827637057436</c:v>
                </c:pt>
                <c:pt idx="693">
                  <c:v>0.12756061132279184</c:v>
                </c:pt>
                <c:pt idx="694">
                  <c:v>0.11527946789021246</c:v>
                </c:pt>
                <c:pt idx="695">
                  <c:v>0.11893102762290528</c:v>
                </c:pt>
                <c:pt idx="696">
                  <c:v>0.10725439411410781</c:v>
                </c:pt>
                <c:pt idx="697">
                  <c:v>0.13181261829521573</c:v>
                </c:pt>
                <c:pt idx="698">
                  <c:v>0.12651301689947908</c:v>
                </c:pt>
                <c:pt idx="699">
                  <c:v>9.1669130125340823E-2</c:v>
                </c:pt>
                <c:pt idx="700">
                  <c:v>0.14627740199661365</c:v>
                </c:pt>
                <c:pt idx="701">
                  <c:v>0.16236810584908634</c:v>
                </c:pt>
                <c:pt idx="702">
                  <c:v>0.13686952625928533</c:v>
                </c:pt>
                <c:pt idx="703">
                  <c:v>0.14463086111841575</c:v>
                </c:pt>
                <c:pt idx="704">
                  <c:v>0.15737161201468486</c:v>
                </c:pt>
                <c:pt idx="705">
                  <c:v>0.14947289316372503</c:v>
                </c:pt>
                <c:pt idx="706">
                  <c:v>0.1643762878975504</c:v>
                </c:pt>
                <c:pt idx="707">
                  <c:v>0.12854067594849689</c:v>
                </c:pt>
                <c:pt idx="708">
                  <c:v>0.16412692686371816</c:v>
                </c:pt>
                <c:pt idx="709">
                  <c:v>0.18450929522526141</c:v>
                </c:pt>
                <c:pt idx="710">
                  <c:v>0.16760710627663222</c:v>
                </c:pt>
                <c:pt idx="711">
                  <c:v>0.13881157221573459</c:v>
                </c:pt>
                <c:pt idx="712">
                  <c:v>0.15762392645647377</c:v>
                </c:pt>
                <c:pt idx="713">
                  <c:v>0.15693434898586262</c:v>
                </c:pt>
                <c:pt idx="714">
                  <c:v>0.1575161797618112</c:v>
                </c:pt>
                <c:pt idx="715">
                  <c:v>0.1509447842481676</c:v>
                </c:pt>
                <c:pt idx="716">
                  <c:v>0.17520375621759868</c:v>
                </c:pt>
                <c:pt idx="717">
                  <c:v>0.20888351254802567</c:v>
                </c:pt>
                <c:pt idx="718">
                  <c:v>0.17606193095904099</c:v>
                </c:pt>
                <c:pt idx="719">
                  <c:v>0.16338938299698116</c:v>
                </c:pt>
                <c:pt idx="720">
                  <c:v>0.12069499630690103</c:v>
                </c:pt>
                <c:pt idx="721">
                  <c:v>0.19005953498061473</c:v>
                </c:pt>
                <c:pt idx="722">
                  <c:v>0.18310832598998736</c:v>
                </c:pt>
                <c:pt idx="723">
                  <c:v>0.14860312315736299</c:v>
                </c:pt>
                <c:pt idx="724">
                  <c:v>0.14212857460776321</c:v>
                </c:pt>
                <c:pt idx="725">
                  <c:v>0.12589017411359665</c:v>
                </c:pt>
                <c:pt idx="726">
                  <c:v>0.12992558556245917</c:v>
                </c:pt>
                <c:pt idx="727">
                  <c:v>0.12753958036541768</c:v>
                </c:pt>
                <c:pt idx="728">
                  <c:v>0.12378929495124895</c:v>
                </c:pt>
                <c:pt idx="729">
                  <c:v>0.12866336120680472</c:v>
                </c:pt>
                <c:pt idx="730">
                  <c:v>0.13212446227530023</c:v>
                </c:pt>
                <c:pt idx="731">
                  <c:v>0.13087934883147243</c:v>
                </c:pt>
                <c:pt idx="732">
                  <c:v>0.12373446804098773</c:v>
                </c:pt>
                <c:pt idx="733">
                  <c:v>0.137473539872149</c:v>
                </c:pt>
                <c:pt idx="734">
                  <c:v>0.14494182322104956</c:v>
                </c:pt>
                <c:pt idx="735">
                  <c:v>0.13363431247760307</c:v>
                </c:pt>
                <c:pt idx="736">
                  <c:v>0.15127956321587874</c:v>
                </c:pt>
                <c:pt idx="737">
                  <c:v>0.12607177740711983</c:v>
                </c:pt>
                <c:pt idx="738">
                  <c:v>0.11599727675144013</c:v>
                </c:pt>
                <c:pt idx="739">
                  <c:v>0.13511333027224282</c:v>
                </c:pt>
                <c:pt idx="740">
                  <c:v>0.15560738159165477</c:v>
                </c:pt>
                <c:pt idx="741">
                  <c:v>0.14880001357286426</c:v>
                </c:pt>
                <c:pt idx="742">
                  <c:v>0.14467309163728098</c:v>
                </c:pt>
                <c:pt idx="743">
                  <c:v>0.13866293180524894</c:v>
                </c:pt>
                <c:pt idx="744">
                  <c:v>0.1365128356488248</c:v>
                </c:pt>
                <c:pt idx="745">
                  <c:v>0.14599666729701577</c:v>
                </c:pt>
                <c:pt idx="746">
                  <c:v>0.12240897374312756</c:v>
                </c:pt>
                <c:pt idx="747">
                  <c:v>0.14898528318549673</c:v>
                </c:pt>
                <c:pt idx="748">
                  <c:v>0.12075859097849963</c:v>
                </c:pt>
                <c:pt idx="749">
                  <c:v>0.14075101394599954</c:v>
                </c:pt>
                <c:pt idx="750">
                  <c:v>0.12748145195657418</c:v>
                </c:pt>
                <c:pt idx="751">
                  <c:v>0.11908794360468197</c:v>
                </c:pt>
                <c:pt idx="752">
                  <c:v>0.13392706146681441</c:v>
                </c:pt>
                <c:pt idx="753">
                  <c:v>0.14594349377257382</c:v>
                </c:pt>
                <c:pt idx="754">
                  <c:v>0.14952928099380586</c:v>
                </c:pt>
                <c:pt idx="755">
                  <c:v>0.13322445279524159</c:v>
                </c:pt>
                <c:pt idx="756">
                  <c:v>0.15604862637486072</c:v>
                </c:pt>
                <c:pt idx="757">
                  <c:v>0.14184191743013522</c:v>
                </c:pt>
                <c:pt idx="758">
                  <c:v>0.14237253322676496</c:v>
                </c:pt>
                <c:pt idx="759">
                  <c:v>0.14446239848356227</c:v>
                </c:pt>
                <c:pt idx="760">
                  <c:v>0.14193761903746471</c:v>
                </c:pt>
                <c:pt idx="761">
                  <c:v>0.12983773380356148</c:v>
                </c:pt>
                <c:pt idx="762">
                  <c:v>0.16126639893716907</c:v>
                </c:pt>
                <c:pt idx="763">
                  <c:v>0.15362756457300425</c:v>
                </c:pt>
                <c:pt idx="764">
                  <c:v>0.14761848186869217</c:v>
                </c:pt>
                <c:pt idx="765">
                  <c:v>0.13814177115116111</c:v>
                </c:pt>
                <c:pt idx="766">
                  <c:v>0.1386185215137874</c:v>
                </c:pt>
                <c:pt idx="767">
                  <c:v>0.11357933263353868</c:v>
                </c:pt>
                <c:pt idx="768">
                  <c:v>0.13130750937660857</c:v>
                </c:pt>
                <c:pt idx="769">
                  <c:v>0.13814617522584854</c:v>
                </c:pt>
                <c:pt idx="770">
                  <c:v>0.12524828533431498</c:v>
                </c:pt>
                <c:pt idx="771">
                  <c:v>0.13682409752260938</c:v>
                </c:pt>
                <c:pt idx="772">
                  <c:v>0.13718821744087534</c:v>
                </c:pt>
                <c:pt idx="773">
                  <c:v>0.14925000327567561</c:v>
                </c:pt>
                <c:pt idx="774">
                  <c:v>0.14799872176185286</c:v>
                </c:pt>
                <c:pt idx="775">
                  <c:v>0.14131986552539302</c:v>
                </c:pt>
                <c:pt idx="776">
                  <c:v>0.11894207825341392</c:v>
                </c:pt>
                <c:pt idx="777">
                  <c:v>0.14192483062974326</c:v>
                </c:pt>
                <c:pt idx="778">
                  <c:v>0.13449211449858692</c:v>
                </c:pt>
                <c:pt idx="779">
                  <c:v>0.16733364578443727</c:v>
                </c:pt>
                <c:pt idx="780">
                  <c:v>0.11990476464201444</c:v>
                </c:pt>
                <c:pt idx="781">
                  <c:v>0.11936570191960572</c:v>
                </c:pt>
                <c:pt idx="782">
                  <c:v>0.15280788119596653</c:v>
                </c:pt>
                <c:pt idx="783">
                  <c:v>0.16653448214886923</c:v>
                </c:pt>
                <c:pt idx="784">
                  <c:v>0.12158014594283768</c:v>
                </c:pt>
                <c:pt idx="785">
                  <c:v>0.14748314903620902</c:v>
                </c:pt>
                <c:pt idx="786">
                  <c:v>0.12916901191966862</c:v>
                </c:pt>
                <c:pt idx="787">
                  <c:v>0.16202235782906504</c:v>
                </c:pt>
                <c:pt idx="788">
                  <c:v>0.14437643311332476</c:v>
                </c:pt>
                <c:pt idx="789">
                  <c:v>0.1452199055077012</c:v>
                </c:pt>
                <c:pt idx="790">
                  <c:v>0.12919610700088427</c:v>
                </c:pt>
                <c:pt idx="791">
                  <c:v>0.13784733405896218</c:v>
                </c:pt>
                <c:pt idx="792">
                  <c:v>0.12928162771593929</c:v>
                </c:pt>
                <c:pt idx="793">
                  <c:v>0.15665048705337245</c:v>
                </c:pt>
                <c:pt idx="794">
                  <c:v>0.16098858142917147</c:v>
                </c:pt>
                <c:pt idx="795">
                  <c:v>0.13931144769527684</c:v>
                </c:pt>
                <c:pt idx="796">
                  <c:v>0.14321370471974382</c:v>
                </c:pt>
                <c:pt idx="797">
                  <c:v>0.12655642742670209</c:v>
                </c:pt>
                <c:pt idx="798">
                  <c:v>0.14719214483946708</c:v>
                </c:pt>
                <c:pt idx="799">
                  <c:v>0.15252193282239057</c:v>
                </c:pt>
                <c:pt idx="800">
                  <c:v>0.14298933292426375</c:v>
                </c:pt>
                <c:pt idx="801">
                  <c:v>0.13686158482269006</c:v>
                </c:pt>
                <c:pt idx="802">
                  <c:v>0.14552528434977735</c:v>
                </c:pt>
                <c:pt idx="803">
                  <c:v>0.1272303188542632</c:v>
                </c:pt>
                <c:pt idx="804">
                  <c:v>0.14887807553833479</c:v>
                </c:pt>
                <c:pt idx="805">
                  <c:v>0.15444911049455057</c:v>
                </c:pt>
                <c:pt idx="806">
                  <c:v>0.12883558544176116</c:v>
                </c:pt>
                <c:pt idx="807">
                  <c:v>0.15506406717772828</c:v>
                </c:pt>
                <c:pt idx="808">
                  <c:v>0.13889492269681145</c:v>
                </c:pt>
                <c:pt idx="809">
                  <c:v>0.12978602534788694</c:v>
                </c:pt>
                <c:pt idx="810">
                  <c:v>0.12387170429272097</c:v>
                </c:pt>
                <c:pt idx="811">
                  <c:v>0.11449753113666614</c:v>
                </c:pt>
                <c:pt idx="812">
                  <c:v>0.14971363565885473</c:v>
                </c:pt>
                <c:pt idx="813">
                  <c:v>0.12812806521745754</c:v>
                </c:pt>
                <c:pt idx="814">
                  <c:v>0.16588492656620835</c:v>
                </c:pt>
                <c:pt idx="815">
                  <c:v>0.18389519989445408</c:v>
                </c:pt>
                <c:pt idx="816">
                  <c:v>0.15055875171565691</c:v>
                </c:pt>
                <c:pt idx="817">
                  <c:v>0.15694756683944638</c:v>
                </c:pt>
                <c:pt idx="818">
                  <c:v>0.15029215053407624</c:v>
                </c:pt>
                <c:pt idx="819">
                  <c:v>0.14393253403209014</c:v>
                </c:pt>
                <c:pt idx="820">
                  <c:v>0.14337851289504117</c:v>
                </c:pt>
                <c:pt idx="821">
                  <c:v>0.11462587091222806</c:v>
                </c:pt>
                <c:pt idx="822">
                  <c:v>0.13641936563504659</c:v>
                </c:pt>
                <c:pt idx="823">
                  <c:v>0.1568299350924921</c:v>
                </c:pt>
                <c:pt idx="824">
                  <c:v>0.13934142858786844</c:v>
                </c:pt>
                <c:pt idx="825">
                  <c:v>0.14471450159004387</c:v>
                </c:pt>
                <c:pt idx="826">
                  <c:v>0.15109233237360895</c:v>
                </c:pt>
                <c:pt idx="827">
                  <c:v>0.13665150915371654</c:v>
                </c:pt>
                <c:pt idx="828">
                  <c:v>0.14799060957261678</c:v>
                </c:pt>
                <c:pt idx="829">
                  <c:v>0.1405022623538433</c:v>
                </c:pt>
                <c:pt idx="830">
                  <c:v>0.16108931432749213</c:v>
                </c:pt>
                <c:pt idx="831">
                  <c:v>0.15608664380187054</c:v>
                </c:pt>
                <c:pt idx="832">
                  <c:v>0.14099432414079072</c:v>
                </c:pt>
                <c:pt idx="833">
                  <c:v>0.12584259896822778</c:v>
                </c:pt>
                <c:pt idx="834">
                  <c:v>0.14119431832869944</c:v>
                </c:pt>
                <c:pt idx="835">
                  <c:v>0.14105046297848606</c:v>
                </c:pt>
                <c:pt idx="836">
                  <c:v>0.16528041249977446</c:v>
                </c:pt>
                <c:pt idx="837">
                  <c:v>0.1624988143597639</c:v>
                </c:pt>
                <c:pt idx="838">
                  <c:v>0.13669071647139017</c:v>
                </c:pt>
                <c:pt idx="839">
                  <c:v>0.16041259683982262</c:v>
                </c:pt>
                <c:pt idx="840">
                  <c:v>0.1488468051787781</c:v>
                </c:pt>
                <c:pt idx="841">
                  <c:v>0.14601600895888206</c:v>
                </c:pt>
                <c:pt idx="842">
                  <c:v>0.1524557903070462</c:v>
                </c:pt>
                <c:pt idx="843">
                  <c:v>0.17225658442461197</c:v>
                </c:pt>
                <c:pt idx="844">
                  <c:v>0.15052822271130042</c:v>
                </c:pt>
                <c:pt idx="845">
                  <c:v>0.15846969748309242</c:v>
                </c:pt>
                <c:pt idx="846">
                  <c:v>0.1698880979046743</c:v>
                </c:pt>
                <c:pt idx="847">
                  <c:v>0.17132818955390802</c:v>
                </c:pt>
                <c:pt idx="848">
                  <c:v>0.16069002082362716</c:v>
                </c:pt>
                <c:pt idx="849">
                  <c:v>0.15928230286419479</c:v>
                </c:pt>
                <c:pt idx="850">
                  <c:v>0.15418170937911871</c:v>
                </c:pt>
                <c:pt idx="851">
                  <c:v>0.16565688185524002</c:v>
                </c:pt>
                <c:pt idx="852">
                  <c:v>0.15176925139508896</c:v>
                </c:pt>
                <c:pt idx="853">
                  <c:v>0.16833974587179515</c:v>
                </c:pt>
                <c:pt idx="854">
                  <c:v>0.1891748734307406</c:v>
                </c:pt>
                <c:pt idx="855">
                  <c:v>0.17822521702081104</c:v>
                </c:pt>
                <c:pt idx="856">
                  <c:v>0.16417602561139499</c:v>
                </c:pt>
                <c:pt idx="857">
                  <c:v>0.17236510244441233</c:v>
                </c:pt>
                <c:pt idx="858">
                  <c:v>0.15460392847622612</c:v>
                </c:pt>
                <c:pt idx="859">
                  <c:v>0.1477018240832676</c:v>
                </c:pt>
                <c:pt idx="860">
                  <c:v>0.17479847160036577</c:v>
                </c:pt>
                <c:pt idx="861">
                  <c:v>0.15916617276126041</c:v>
                </c:pt>
                <c:pt idx="862">
                  <c:v>0.16425433451871865</c:v>
                </c:pt>
                <c:pt idx="863">
                  <c:v>0.1765562090506145</c:v>
                </c:pt>
                <c:pt idx="864">
                  <c:v>0.18504245816449852</c:v>
                </c:pt>
                <c:pt idx="865">
                  <c:v>0.18697450124918516</c:v>
                </c:pt>
                <c:pt idx="866">
                  <c:v>0.15312933041085375</c:v>
                </c:pt>
                <c:pt idx="867">
                  <c:v>0.16436576539383826</c:v>
                </c:pt>
                <c:pt idx="868">
                  <c:v>0.16066471845110086</c:v>
                </c:pt>
                <c:pt idx="869">
                  <c:v>0.16370900130267332</c:v>
                </c:pt>
                <c:pt idx="870">
                  <c:v>0.18830179868942509</c:v>
                </c:pt>
                <c:pt idx="871">
                  <c:v>0.14635172626946372</c:v>
                </c:pt>
                <c:pt idx="872">
                  <c:v>0.16042865874360293</c:v>
                </c:pt>
                <c:pt idx="873">
                  <c:v>0.13336279238212329</c:v>
                </c:pt>
                <c:pt idx="874">
                  <c:v>0.15225206464652002</c:v>
                </c:pt>
                <c:pt idx="875">
                  <c:v>0.17266537919466252</c:v>
                </c:pt>
                <c:pt idx="876">
                  <c:v>0.1671988220818543</c:v>
                </c:pt>
                <c:pt idx="877">
                  <c:v>0.158296671439486</c:v>
                </c:pt>
                <c:pt idx="878">
                  <c:v>0.15932662655095886</c:v>
                </c:pt>
                <c:pt idx="879">
                  <c:v>0.16431943432974197</c:v>
                </c:pt>
                <c:pt idx="880">
                  <c:v>0.14356344100004875</c:v>
                </c:pt>
                <c:pt idx="881">
                  <c:v>0.15039895625765776</c:v>
                </c:pt>
                <c:pt idx="882">
                  <c:v>0.14807309431260696</c:v>
                </c:pt>
                <c:pt idx="883">
                  <c:v>0.1485569550954082</c:v>
                </c:pt>
                <c:pt idx="884">
                  <c:v>0.14843778518107398</c:v>
                </c:pt>
                <c:pt idx="885">
                  <c:v>0.14985147548645555</c:v>
                </c:pt>
                <c:pt idx="886">
                  <c:v>0.14086877303654977</c:v>
                </c:pt>
                <c:pt idx="887">
                  <c:v>0.15578720050704964</c:v>
                </c:pt>
                <c:pt idx="888">
                  <c:v>0.15935579074433223</c:v>
                </c:pt>
                <c:pt idx="889">
                  <c:v>0.17149682787403303</c:v>
                </c:pt>
                <c:pt idx="890">
                  <c:v>0.16567706839351798</c:v>
                </c:pt>
                <c:pt idx="891">
                  <c:v>0.14607957760038259</c:v>
                </c:pt>
                <c:pt idx="892">
                  <c:v>0.15989827489654532</c:v>
                </c:pt>
                <c:pt idx="893">
                  <c:v>0.14724237598070591</c:v>
                </c:pt>
                <c:pt idx="894">
                  <c:v>0.17385224484450182</c:v>
                </c:pt>
                <c:pt idx="895">
                  <c:v>0.16855162355253095</c:v>
                </c:pt>
                <c:pt idx="896">
                  <c:v>0.16649874094874223</c:v>
                </c:pt>
                <c:pt idx="897">
                  <c:v>0.17706117324508674</c:v>
                </c:pt>
                <c:pt idx="898">
                  <c:v>0.17679278437240623</c:v>
                </c:pt>
                <c:pt idx="899">
                  <c:v>0.17045397130764556</c:v>
                </c:pt>
                <c:pt idx="900">
                  <c:v>0.16012472410027395</c:v>
                </c:pt>
                <c:pt idx="901">
                  <c:v>0.15449122271253113</c:v>
                </c:pt>
                <c:pt idx="902">
                  <c:v>0.15839479782829541</c:v>
                </c:pt>
                <c:pt idx="903">
                  <c:v>0.17165482717322955</c:v>
                </c:pt>
                <c:pt idx="904">
                  <c:v>0.17146879638244228</c:v>
                </c:pt>
                <c:pt idx="905">
                  <c:v>0.15080574645935879</c:v>
                </c:pt>
                <c:pt idx="906">
                  <c:v>0.1771589650354668</c:v>
                </c:pt>
                <c:pt idx="907">
                  <c:v>0.17449832594962927</c:v>
                </c:pt>
                <c:pt idx="908">
                  <c:v>0.17811218447259283</c:v>
                </c:pt>
                <c:pt idx="909">
                  <c:v>0.17541001088406799</c:v>
                </c:pt>
                <c:pt idx="910">
                  <c:v>0.17211601956752079</c:v>
                </c:pt>
                <c:pt idx="911">
                  <c:v>0.15629835058596442</c:v>
                </c:pt>
                <c:pt idx="912">
                  <c:v>0.16486142136377477</c:v>
                </c:pt>
                <c:pt idx="913">
                  <c:v>0.18030527483733005</c:v>
                </c:pt>
                <c:pt idx="914">
                  <c:v>0.17419170000630085</c:v>
                </c:pt>
                <c:pt idx="915">
                  <c:v>0.15493849207975652</c:v>
                </c:pt>
                <c:pt idx="916">
                  <c:v>0.16947453716143779</c:v>
                </c:pt>
                <c:pt idx="917">
                  <c:v>0.16644259690284535</c:v>
                </c:pt>
                <c:pt idx="918">
                  <c:v>0.1656894966212803</c:v>
                </c:pt>
                <c:pt idx="919">
                  <c:v>0.16617342775165106</c:v>
                </c:pt>
                <c:pt idx="920">
                  <c:v>0.15541283977299686</c:v>
                </c:pt>
                <c:pt idx="921">
                  <c:v>0.18011819406666499</c:v>
                </c:pt>
                <c:pt idx="922">
                  <c:v>0.14223544505399888</c:v>
                </c:pt>
                <c:pt idx="923">
                  <c:v>0.17263201740406062</c:v>
                </c:pt>
                <c:pt idx="924">
                  <c:v>0.1534930113080179</c:v>
                </c:pt>
                <c:pt idx="925">
                  <c:v>0.18599401260520212</c:v>
                </c:pt>
                <c:pt idx="926">
                  <c:v>0.16868432759046892</c:v>
                </c:pt>
                <c:pt idx="927">
                  <c:v>0.18422940555992448</c:v>
                </c:pt>
                <c:pt idx="928">
                  <c:v>0.15765897168126297</c:v>
                </c:pt>
                <c:pt idx="929">
                  <c:v>0.15938643504760275</c:v>
                </c:pt>
                <c:pt idx="930">
                  <c:v>0.16743044138924235</c:v>
                </c:pt>
                <c:pt idx="931">
                  <c:v>0.15777909176614499</c:v>
                </c:pt>
                <c:pt idx="932">
                  <c:v>0.17403071881171128</c:v>
                </c:pt>
                <c:pt idx="933">
                  <c:v>0.16367239854041482</c:v>
                </c:pt>
                <c:pt idx="934">
                  <c:v>0.20059807028662419</c:v>
                </c:pt>
                <c:pt idx="935">
                  <c:v>0.18325642957598692</c:v>
                </c:pt>
                <c:pt idx="936">
                  <c:v>0.18315588894149784</c:v>
                </c:pt>
                <c:pt idx="937">
                  <c:v>0.16240800904052052</c:v>
                </c:pt>
                <c:pt idx="938">
                  <c:v>0.16434319998111413</c:v>
                </c:pt>
                <c:pt idx="939">
                  <c:v>0.14652475868567122</c:v>
                </c:pt>
                <c:pt idx="940">
                  <c:v>0.17144370216316321</c:v>
                </c:pt>
                <c:pt idx="941">
                  <c:v>0.15721026905262095</c:v>
                </c:pt>
                <c:pt idx="942">
                  <c:v>0.1867415908825748</c:v>
                </c:pt>
                <c:pt idx="943">
                  <c:v>0.15715900034266547</c:v>
                </c:pt>
                <c:pt idx="944">
                  <c:v>0.16598813404926391</c:v>
                </c:pt>
                <c:pt idx="945">
                  <c:v>0.16449647369711295</c:v>
                </c:pt>
                <c:pt idx="946">
                  <c:v>0.1690045565113753</c:v>
                </c:pt>
                <c:pt idx="947">
                  <c:v>0.16923033574314955</c:v>
                </c:pt>
                <c:pt idx="948">
                  <c:v>0.15287793521270548</c:v>
                </c:pt>
                <c:pt idx="949">
                  <c:v>0.16043921401255701</c:v>
                </c:pt>
                <c:pt idx="950">
                  <c:v>0.17653522397468269</c:v>
                </c:pt>
                <c:pt idx="951">
                  <c:v>0.16627965996886812</c:v>
                </c:pt>
                <c:pt idx="952">
                  <c:v>0.18270069595402799</c:v>
                </c:pt>
                <c:pt idx="953">
                  <c:v>0.15636356939894724</c:v>
                </c:pt>
                <c:pt idx="954">
                  <c:v>0.16155370258790153</c:v>
                </c:pt>
                <c:pt idx="955">
                  <c:v>0.16356893274218545</c:v>
                </c:pt>
                <c:pt idx="956">
                  <c:v>0.16707898440318464</c:v>
                </c:pt>
                <c:pt idx="957">
                  <c:v>0.15630182687365834</c:v>
                </c:pt>
                <c:pt idx="958">
                  <c:v>0.16436382145415873</c:v>
                </c:pt>
                <c:pt idx="959">
                  <c:v>0.16704354333366395</c:v>
                </c:pt>
                <c:pt idx="960">
                  <c:v>0.17700112148731834</c:v>
                </c:pt>
                <c:pt idx="961">
                  <c:v>0.17046898312146683</c:v>
                </c:pt>
                <c:pt idx="962">
                  <c:v>0.17796016486387767</c:v>
                </c:pt>
                <c:pt idx="963">
                  <c:v>0.15608730094928919</c:v>
                </c:pt>
                <c:pt idx="964">
                  <c:v>0.14782507725916552</c:v>
                </c:pt>
                <c:pt idx="965">
                  <c:v>0.15298569213922408</c:v>
                </c:pt>
                <c:pt idx="966">
                  <c:v>0.15385838453416412</c:v>
                </c:pt>
                <c:pt idx="967">
                  <c:v>0.17169387752023635</c:v>
                </c:pt>
                <c:pt idx="968">
                  <c:v>0.17749711689116415</c:v>
                </c:pt>
                <c:pt idx="969">
                  <c:v>0.17737238616931894</c:v>
                </c:pt>
                <c:pt idx="970">
                  <c:v>0.16449875203597306</c:v>
                </c:pt>
                <c:pt idx="971">
                  <c:v>0.1466850293279095</c:v>
                </c:pt>
                <c:pt idx="972">
                  <c:v>0.16619736851321423</c:v>
                </c:pt>
                <c:pt idx="973">
                  <c:v>0.17626739296400418</c:v>
                </c:pt>
                <c:pt idx="974">
                  <c:v>0.15425583719865668</c:v>
                </c:pt>
                <c:pt idx="975">
                  <c:v>0.16520324757943952</c:v>
                </c:pt>
                <c:pt idx="976">
                  <c:v>0.15344027252911893</c:v>
                </c:pt>
                <c:pt idx="977">
                  <c:v>0.16056765377034124</c:v>
                </c:pt>
                <c:pt idx="978">
                  <c:v>0.14595647787633004</c:v>
                </c:pt>
                <c:pt idx="979">
                  <c:v>0.15206647748463795</c:v>
                </c:pt>
                <c:pt idx="980">
                  <c:v>0.15749830997796399</c:v>
                </c:pt>
                <c:pt idx="981">
                  <c:v>0.16177999321392045</c:v>
                </c:pt>
                <c:pt idx="982">
                  <c:v>0.16894937454645031</c:v>
                </c:pt>
                <c:pt idx="983">
                  <c:v>0.17262623324100346</c:v>
                </c:pt>
                <c:pt idx="984">
                  <c:v>0.17570020640078182</c:v>
                </c:pt>
                <c:pt idx="985">
                  <c:v>0.18288811254075024</c:v>
                </c:pt>
                <c:pt idx="986">
                  <c:v>0.17035912078517806</c:v>
                </c:pt>
                <c:pt idx="987">
                  <c:v>0.16679901292496535</c:v>
                </c:pt>
                <c:pt idx="988">
                  <c:v>0.17512808143199377</c:v>
                </c:pt>
                <c:pt idx="989">
                  <c:v>0.17161691695800013</c:v>
                </c:pt>
                <c:pt idx="990">
                  <c:v>0.17608770124441386</c:v>
                </c:pt>
                <c:pt idx="991">
                  <c:v>0.17183144631443453</c:v>
                </c:pt>
                <c:pt idx="992">
                  <c:v>0.19089510230750012</c:v>
                </c:pt>
                <c:pt idx="993">
                  <c:v>0.18124965566361073</c:v>
                </c:pt>
                <c:pt idx="994">
                  <c:v>0.18092112730518783</c:v>
                </c:pt>
                <c:pt idx="995">
                  <c:v>0.19299050732393186</c:v>
                </c:pt>
                <c:pt idx="996">
                  <c:v>0.16983853047372569</c:v>
                </c:pt>
                <c:pt idx="997">
                  <c:v>0.16496335764756864</c:v>
                </c:pt>
                <c:pt idx="998">
                  <c:v>0.18489605045052626</c:v>
                </c:pt>
                <c:pt idx="999">
                  <c:v>0.1709699870802836</c:v>
                </c:pt>
                <c:pt idx="1000">
                  <c:v>0.17005586727999378</c:v>
                </c:pt>
                <c:pt idx="1001">
                  <c:v>0.178788355841972</c:v>
                </c:pt>
                <c:pt idx="1002">
                  <c:v>0.18512197076630749</c:v>
                </c:pt>
                <c:pt idx="1003">
                  <c:v>0.16521208363057549</c:v>
                </c:pt>
                <c:pt idx="1004">
                  <c:v>0.16375980569521378</c:v>
                </c:pt>
                <c:pt idx="1005">
                  <c:v>0.18450153098456346</c:v>
                </c:pt>
                <c:pt idx="1006">
                  <c:v>0.17178411340917862</c:v>
                </c:pt>
                <c:pt idx="1007">
                  <c:v>0.17373914331907683</c:v>
                </c:pt>
                <c:pt idx="1008">
                  <c:v>0.16528057716983099</c:v>
                </c:pt>
                <c:pt idx="1009">
                  <c:v>0.18874887450542854</c:v>
                </c:pt>
                <c:pt idx="1010">
                  <c:v>0.15524210875395233</c:v>
                </c:pt>
                <c:pt idx="1011">
                  <c:v>0.17029697378573697</c:v>
                </c:pt>
                <c:pt idx="1012">
                  <c:v>0.17480128489970448</c:v>
                </c:pt>
                <c:pt idx="1013">
                  <c:v>0.16607894501406881</c:v>
                </c:pt>
                <c:pt idx="1014">
                  <c:v>0.17155193140655819</c:v>
                </c:pt>
                <c:pt idx="1015">
                  <c:v>0.16287821084002926</c:v>
                </c:pt>
                <c:pt idx="1016">
                  <c:v>0.16625690696219989</c:v>
                </c:pt>
                <c:pt idx="1017">
                  <c:v>0.18363541922595061</c:v>
                </c:pt>
                <c:pt idx="1018">
                  <c:v>0.17241670359822822</c:v>
                </c:pt>
                <c:pt idx="1019">
                  <c:v>0.16836489846588878</c:v>
                </c:pt>
                <c:pt idx="1020">
                  <c:v>0.17035245344668817</c:v>
                </c:pt>
                <c:pt idx="1021">
                  <c:v>0.17432235685787326</c:v>
                </c:pt>
                <c:pt idx="1022">
                  <c:v>0.15133532139442923</c:v>
                </c:pt>
                <c:pt idx="1023">
                  <c:v>0.16291150210015043</c:v>
                </c:pt>
                <c:pt idx="1024">
                  <c:v>0.15638295545554337</c:v>
                </c:pt>
                <c:pt idx="1025">
                  <c:v>0.16007468974415517</c:v>
                </c:pt>
                <c:pt idx="1026">
                  <c:v>0.15596884134326483</c:v>
                </c:pt>
                <c:pt idx="1027">
                  <c:v>0.14750890978820025</c:v>
                </c:pt>
                <c:pt idx="1028">
                  <c:v>0.15602372128485034</c:v>
                </c:pt>
                <c:pt idx="1029">
                  <c:v>0.17189902553076572</c:v>
                </c:pt>
                <c:pt idx="1030">
                  <c:v>0.16574091582879291</c:v>
                </c:pt>
                <c:pt idx="1031">
                  <c:v>0.15214352539223552</c:v>
                </c:pt>
                <c:pt idx="1032">
                  <c:v>0.15691852736916867</c:v>
                </c:pt>
                <c:pt idx="1033">
                  <c:v>0.15159654567256248</c:v>
                </c:pt>
                <c:pt idx="1034">
                  <c:v>0.17319819748218904</c:v>
                </c:pt>
                <c:pt idx="1035">
                  <c:v>0.15800799186878578</c:v>
                </c:pt>
                <c:pt idx="1036">
                  <c:v>0.15995392247668194</c:v>
                </c:pt>
                <c:pt idx="1037">
                  <c:v>0.16136563737785414</c:v>
                </c:pt>
                <c:pt idx="1038">
                  <c:v>0.16754232579920492</c:v>
                </c:pt>
                <c:pt idx="1039">
                  <c:v>0.15846915103681392</c:v>
                </c:pt>
                <c:pt idx="1040">
                  <c:v>0.16023889069941916</c:v>
                </c:pt>
                <c:pt idx="1041">
                  <c:v>0.15387656027127311</c:v>
                </c:pt>
                <c:pt idx="1042">
                  <c:v>0.14938991590763684</c:v>
                </c:pt>
                <c:pt idx="1043">
                  <c:v>0.14858996575884437</c:v>
                </c:pt>
                <c:pt idx="1044">
                  <c:v>0.15848239358305682</c:v>
                </c:pt>
                <c:pt idx="1045">
                  <c:v>0.14333358470886146</c:v>
                </c:pt>
                <c:pt idx="1046">
                  <c:v>0.15872012781569922</c:v>
                </c:pt>
                <c:pt idx="1047">
                  <c:v>0.15616825654087874</c:v>
                </c:pt>
                <c:pt idx="1048">
                  <c:v>0.16057577673162196</c:v>
                </c:pt>
                <c:pt idx="1049">
                  <c:v>0.15607006369838483</c:v>
                </c:pt>
                <c:pt idx="1050">
                  <c:v>0.14704380789343335</c:v>
                </c:pt>
                <c:pt idx="1051">
                  <c:v>0.12991131852778548</c:v>
                </c:pt>
                <c:pt idx="1052">
                  <c:v>0.15335501384326872</c:v>
                </c:pt>
                <c:pt idx="1053">
                  <c:v>0.15212763418005359</c:v>
                </c:pt>
                <c:pt idx="1054">
                  <c:v>0.147790602606586</c:v>
                </c:pt>
                <c:pt idx="1055">
                  <c:v>0.14654465267509742</c:v>
                </c:pt>
                <c:pt idx="1056">
                  <c:v>0.14959842595884604</c:v>
                </c:pt>
                <c:pt idx="1057">
                  <c:v>0.14275835120388561</c:v>
                </c:pt>
                <c:pt idx="1058">
                  <c:v>0.15112609245611219</c:v>
                </c:pt>
                <c:pt idx="1059">
                  <c:v>0.16764331774632546</c:v>
                </c:pt>
                <c:pt idx="1060">
                  <c:v>0.15785486815277677</c:v>
                </c:pt>
                <c:pt idx="1061">
                  <c:v>0.15905069495161153</c:v>
                </c:pt>
                <c:pt idx="1062">
                  <c:v>0.16784891213653858</c:v>
                </c:pt>
                <c:pt idx="1063">
                  <c:v>0.16487790562006133</c:v>
                </c:pt>
                <c:pt idx="1064">
                  <c:v>0.15772303191041812</c:v>
                </c:pt>
                <c:pt idx="1065">
                  <c:v>0.15197340280407004</c:v>
                </c:pt>
                <c:pt idx="1066">
                  <c:v>0.15056770139822689</c:v>
                </c:pt>
                <c:pt idx="1067">
                  <c:v>0.15058110402963365</c:v>
                </c:pt>
                <c:pt idx="1068">
                  <c:v>0.13700252075449409</c:v>
                </c:pt>
                <c:pt idx="1069">
                  <c:v>0.15134936855920403</c:v>
                </c:pt>
                <c:pt idx="1070">
                  <c:v>0.15671647162235841</c:v>
                </c:pt>
                <c:pt idx="1071">
                  <c:v>0.13845249702869875</c:v>
                </c:pt>
                <c:pt idx="1072">
                  <c:v>0.14285680714228161</c:v>
                </c:pt>
                <c:pt idx="1073">
                  <c:v>0.16050064125174612</c:v>
                </c:pt>
                <c:pt idx="1074">
                  <c:v>0.1421857362642138</c:v>
                </c:pt>
                <c:pt idx="1075">
                  <c:v>0.15896020095381574</c:v>
                </c:pt>
                <c:pt idx="1076">
                  <c:v>0.14978605807653694</c:v>
                </c:pt>
                <c:pt idx="1077">
                  <c:v>0.14808062493058771</c:v>
                </c:pt>
                <c:pt idx="1078">
                  <c:v>0.13376912024026477</c:v>
                </c:pt>
                <c:pt idx="1079">
                  <c:v>0.1407550536357815</c:v>
                </c:pt>
                <c:pt idx="1080">
                  <c:v>0.16278533474961088</c:v>
                </c:pt>
                <c:pt idx="1081">
                  <c:v>0.15578163144091389</c:v>
                </c:pt>
                <c:pt idx="1082">
                  <c:v>0.14785923142870033</c:v>
                </c:pt>
                <c:pt idx="1083">
                  <c:v>0.14067502810970345</c:v>
                </c:pt>
                <c:pt idx="1084">
                  <c:v>0.14243976809734366</c:v>
                </c:pt>
                <c:pt idx="1085">
                  <c:v>0.14867647652899266</c:v>
                </c:pt>
                <c:pt idx="1086">
                  <c:v>0.15359107842591388</c:v>
                </c:pt>
                <c:pt idx="1087">
                  <c:v>0.13391523232451516</c:v>
                </c:pt>
                <c:pt idx="1088">
                  <c:v>0.14128441635077979</c:v>
                </c:pt>
                <c:pt idx="1089">
                  <c:v>0.14291648684996666</c:v>
                </c:pt>
                <c:pt idx="1090">
                  <c:v>0.1359904955292372</c:v>
                </c:pt>
                <c:pt idx="1091">
                  <c:v>0.1324337478995726</c:v>
                </c:pt>
                <c:pt idx="1092">
                  <c:v>0.13016222443572026</c:v>
                </c:pt>
                <c:pt idx="1093">
                  <c:v>0.14755701653535824</c:v>
                </c:pt>
                <c:pt idx="1094">
                  <c:v>0.14818465616963333</c:v>
                </c:pt>
                <c:pt idx="1095">
                  <c:v>0.14706826280255927</c:v>
                </c:pt>
                <c:pt idx="1096">
                  <c:v>0.15211544160665663</c:v>
                </c:pt>
                <c:pt idx="1097">
                  <c:v>0.13399766206056649</c:v>
                </c:pt>
                <c:pt idx="1098">
                  <c:v>0.12859208589940518</c:v>
                </c:pt>
                <c:pt idx="1099">
                  <c:v>0.14257719256382159</c:v>
                </c:pt>
                <c:pt idx="1100">
                  <c:v>0.14771310437335383</c:v>
                </c:pt>
                <c:pt idx="1101">
                  <c:v>0.145693188434521</c:v>
                </c:pt>
                <c:pt idx="1102">
                  <c:v>0.15198799785497355</c:v>
                </c:pt>
                <c:pt idx="1103">
                  <c:v>0.13828756007027376</c:v>
                </c:pt>
                <c:pt idx="1104">
                  <c:v>0.13776752313814261</c:v>
                </c:pt>
                <c:pt idx="1105">
                  <c:v>0.1428522668179186</c:v>
                </c:pt>
                <c:pt idx="1106">
                  <c:v>0.1408473656682315</c:v>
                </c:pt>
                <c:pt idx="1107">
                  <c:v>0.1442215198122449</c:v>
                </c:pt>
                <c:pt idx="1108">
                  <c:v>0.14016030820099845</c:v>
                </c:pt>
                <c:pt idx="1109">
                  <c:v>0.12364572362892386</c:v>
                </c:pt>
                <c:pt idx="1110">
                  <c:v>0.14770079181108753</c:v>
                </c:pt>
                <c:pt idx="1111">
                  <c:v>0.15236992332869415</c:v>
                </c:pt>
                <c:pt idx="1112">
                  <c:v>0.14310681100924227</c:v>
                </c:pt>
                <c:pt idx="1113">
                  <c:v>0.15658850595725993</c:v>
                </c:pt>
                <c:pt idx="1114">
                  <c:v>0.15098496055945593</c:v>
                </c:pt>
                <c:pt idx="1115">
                  <c:v>0.14162097829007381</c:v>
                </c:pt>
                <c:pt idx="1116">
                  <c:v>0.14163835582534234</c:v>
                </c:pt>
                <c:pt idx="1117">
                  <c:v>0.14375924185626282</c:v>
                </c:pt>
                <c:pt idx="1118">
                  <c:v>0.13736791333171783</c:v>
                </c:pt>
                <c:pt idx="1119">
                  <c:v>0.15824100660663781</c:v>
                </c:pt>
                <c:pt idx="1120">
                  <c:v>0.14398859667030989</c:v>
                </c:pt>
                <c:pt idx="1121">
                  <c:v>0.14540601091854377</c:v>
                </c:pt>
                <c:pt idx="1122">
                  <c:v>0.13945515528228541</c:v>
                </c:pt>
                <c:pt idx="1123">
                  <c:v>0.13943418820298614</c:v>
                </c:pt>
                <c:pt idx="1124">
                  <c:v>0.15036260174977217</c:v>
                </c:pt>
                <c:pt idx="1125">
                  <c:v>0.14227695687636022</c:v>
                </c:pt>
                <c:pt idx="1126">
                  <c:v>0.1479268665860394</c:v>
                </c:pt>
                <c:pt idx="1127">
                  <c:v>0.13443770852329401</c:v>
                </c:pt>
                <c:pt idx="1128">
                  <c:v>0.15230052911650971</c:v>
                </c:pt>
                <c:pt idx="1129">
                  <c:v>0.14043047115994689</c:v>
                </c:pt>
                <c:pt idx="1130">
                  <c:v>0.13232715067702894</c:v>
                </c:pt>
                <c:pt idx="1131">
                  <c:v>0.14857599583534573</c:v>
                </c:pt>
                <c:pt idx="1132">
                  <c:v>0.14134173088609828</c:v>
                </c:pt>
                <c:pt idx="1133">
                  <c:v>0.15503332714461032</c:v>
                </c:pt>
                <c:pt idx="1134">
                  <c:v>0.13468075304436986</c:v>
                </c:pt>
                <c:pt idx="1135">
                  <c:v>0.14120934858978923</c:v>
                </c:pt>
                <c:pt idx="1136">
                  <c:v>0.16579485534295174</c:v>
                </c:pt>
                <c:pt idx="1137">
                  <c:v>0.14017351013389667</c:v>
                </c:pt>
                <c:pt idx="1138">
                  <c:v>0.14401630928427903</c:v>
                </c:pt>
                <c:pt idx="1139">
                  <c:v>0.13852498513165165</c:v>
                </c:pt>
                <c:pt idx="1140">
                  <c:v>0.1332407749232643</c:v>
                </c:pt>
                <c:pt idx="1141">
                  <c:v>0.14898306295252239</c:v>
                </c:pt>
                <c:pt idx="1142">
                  <c:v>0.13965981397614102</c:v>
                </c:pt>
                <c:pt idx="1143">
                  <c:v>0.14198764819357593</c:v>
                </c:pt>
                <c:pt idx="1144">
                  <c:v>0.12824150751096725</c:v>
                </c:pt>
                <c:pt idx="1145">
                  <c:v>0.13433257668315124</c:v>
                </c:pt>
                <c:pt idx="1146">
                  <c:v>0.14184990603979059</c:v>
                </c:pt>
                <c:pt idx="1147">
                  <c:v>0.14276383802842957</c:v>
                </c:pt>
                <c:pt idx="1148">
                  <c:v>0.15073414695652931</c:v>
                </c:pt>
                <c:pt idx="1149">
                  <c:v>0.12804141968599925</c:v>
                </c:pt>
                <c:pt idx="1150">
                  <c:v>0.1133628913220768</c:v>
                </c:pt>
                <c:pt idx="1151">
                  <c:v>0.13598732774186439</c:v>
                </c:pt>
                <c:pt idx="1152">
                  <c:v>0.12880299300534739</c:v>
                </c:pt>
                <c:pt idx="1153">
                  <c:v>0.14998947973685581</c:v>
                </c:pt>
                <c:pt idx="1154">
                  <c:v>0.1429239964494925</c:v>
                </c:pt>
                <c:pt idx="1155">
                  <c:v>0.13686849188124955</c:v>
                </c:pt>
                <c:pt idx="1156">
                  <c:v>0.14066617614421728</c:v>
                </c:pt>
                <c:pt idx="1157">
                  <c:v>0.14173531058378264</c:v>
                </c:pt>
                <c:pt idx="1158">
                  <c:v>0.14159273508789702</c:v>
                </c:pt>
                <c:pt idx="1159">
                  <c:v>0.14353111508086075</c:v>
                </c:pt>
                <c:pt idx="1160">
                  <c:v>0.1261436203710265</c:v>
                </c:pt>
                <c:pt idx="1161">
                  <c:v>0.14402170867054009</c:v>
                </c:pt>
                <c:pt idx="1162">
                  <c:v>0.12768190973676619</c:v>
                </c:pt>
                <c:pt idx="1163">
                  <c:v>0.15403874882524848</c:v>
                </c:pt>
                <c:pt idx="1164">
                  <c:v>0.14368420962087994</c:v>
                </c:pt>
                <c:pt idx="1165">
                  <c:v>0.13762527089688092</c:v>
                </c:pt>
                <c:pt idx="1166">
                  <c:v>0.13515268981313833</c:v>
                </c:pt>
                <c:pt idx="1167">
                  <c:v>0.15003076144982413</c:v>
                </c:pt>
                <c:pt idx="1168">
                  <c:v>0.15032510684618547</c:v>
                </c:pt>
                <c:pt idx="1169">
                  <c:v>0.12489623254296225</c:v>
                </c:pt>
                <c:pt idx="1170">
                  <c:v>0.13376223558127578</c:v>
                </c:pt>
                <c:pt idx="1171">
                  <c:v>0.13141924889847811</c:v>
                </c:pt>
                <c:pt idx="1172">
                  <c:v>0.13046727587720058</c:v>
                </c:pt>
                <c:pt idx="1173">
                  <c:v>0.144278349910091</c:v>
                </c:pt>
                <c:pt idx="1174">
                  <c:v>0.12909720935244406</c:v>
                </c:pt>
                <c:pt idx="1175">
                  <c:v>0.14315292412292491</c:v>
                </c:pt>
                <c:pt idx="1176">
                  <c:v>0.13187477540912884</c:v>
                </c:pt>
                <c:pt idx="1177">
                  <c:v>0.1320432524648216</c:v>
                </c:pt>
                <c:pt idx="1178">
                  <c:v>0.14392322717318315</c:v>
                </c:pt>
                <c:pt idx="1179">
                  <c:v>0.13023148600006657</c:v>
                </c:pt>
                <c:pt idx="1180">
                  <c:v>0.12189736730450143</c:v>
                </c:pt>
                <c:pt idx="1181">
                  <c:v>0.13695061639342179</c:v>
                </c:pt>
                <c:pt idx="1182">
                  <c:v>0.13288206060176527</c:v>
                </c:pt>
                <c:pt idx="1183">
                  <c:v>0.11073828731774937</c:v>
                </c:pt>
                <c:pt idx="1184">
                  <c:v>0.14841523653906744</c:v>
                </c:pt>
                <c:pt idx="1185">
                  <c:v>0.13137739459165415</c:v>
                </c:pt>
                <c:pt idx="1186">
                  <c:v>0.13493496530892873</c:v>
                </c:pt>
                <c:pt idx="1187">
                  <c:v>0.12758951532630389</c:v>
                </c:pt>
                <c:pt idx="1188">
                  <c:v>0.13450267412546013</c:v>
                </c:pt>
                <c:pt idx="1189">
                  <c:v>0.13936980088117731</c:v>
                </c:pt>
                <c:pt idx="1190">
                  <c:v>0.1450403946806362</c:v>
                </c:pt>
                <c:pt idx="1191">
                  <c:v>0.13048613142239357</c:v>
                </c:pt>
                <c:pt idx="1192">
                  <c:v>0.13625088199577931</c:v>
                </c:pt>
                <c:pt idx="1193">
                  <c:v>0.1438406002412248</c:v>
                </c:pt>
                <c:pt idx="1194">
                  <c:v>0.13830777865277971</c:v>
                </c:pt>
                <c:pt idx="1195">
                  <c:v>0.12756485432665454</c:v>
                </c:pt>
                <c:pt idx="1196">
                  <c:v>0.12235403644235857</c:v>
                </c:pt>
                <c:pt idx="1197">
                  <c:v>0.12980498249200906</c:v>
                </c:pt>
                <c:pt idx="1198">
                  <c:v>0.1368213822753705</c:v>
                </c:pt>
                <c:pt idx="1199">
                  <c:v>0.13998705549406051</c:v>
                </c:pt>
                <c:pt idx="1200">
                  <c:v>0.14181889199210568</c:v>
                </c:pt>
                <c:pt idx="1201">
                  <c:v>0.13594745466733818</c:v>
                </c:pt>
                <c:pt idx="1202">
                  <c:v>0.14567349482037051</c:v>
                </c:pt>
                <c:pt idx="1203">
                  <c:v>0.13585343696022043</c:v>
                </c:pt>
                <c:pt idx="1204">
                  <c:v>0.14466533039967788</c:v>
                </c:pt>
                <c:pt idx="1205">
                  <c:v>0.14199524434893326</c:v>
                </c:pt>
                <c:pt idx="1206">
                  <c:v>0.13317822300174031</c:v>
                </c:pt>
                <c:pt idx="1207">
                  <c:v>0.14289499867439071</c:v>
                </c:pt>
                <c:pt idx="1208">
                  <c:v>0.13654668713338394</c:v>
                </c:pt>
                <c:pt idx="1209">
                  <c:v>0.13516275452437748</c:v>
                </c:pt>
                <c:pt idx="1210">
                  <c:v>0.10820056761540428</c:v>
                </c:pt>
                <c:pt idx="1211">
                  <c:v>0.13007952228055208</c:v>
                </c:pt>
                <c:pt idx="1212">
                  <c:v>0.13115698187010855</c:v>
                </c:pt>
                <c:pt idx="1213">
                  <c:v>0.13691257503069768</c:v>
                </c:pt>
                <c:pt idx="1214">
                  <c:v>0.14315218013693073</c:v>
                </c:pt>
                <c:pt idx="1215">
                  <c:v>0.14169687272912865</c:v>
                </c:pt>
                <c:pt idx="1216">
                  <c:v>0.1403403156167535</c:v>
                </c:pt>
                <c:pt idx="1217">
                  <c:v>0.12959158254985303</c:v>
                </c:pt>
                <c:pt idx="1218">
                  <c:v>0.14449228296464925</c:v>
                </c:pt>
                <c:pt idx="1219">
                  <c:v>0.12383854982169248</c:v>
                </c:pt>
                <c:pt idx="1220">
                  <c:v>0.1212065501397219</c:v>
                </c:pt>
                <c:pt idx="1221">
                  <c:v>0.13038394288804314</c:v>
                </c:pt>
                <c:pt idx="1222">
                  <c:v>0.12863275325996473</c:v>
                </c:pt>
                <c:pt idx="1223">
                  <c:v>0.12975787487904977</c:v>
                </c:pt>
                <c:pt idx="1224">
                  <c:v>0.14106546842913067</c:v>
                </c:pt>
                <c:pt idx="1225">
                  <c:v>0.12065984157101867</c:v>
                </c:pt>
                <c:pt idx="1226">
                  <c:v>0.13673444574083951</c:v>
                </c:pt>
                <c:pt idx="1227">
                  <c:v>0.12302290348936534</c:v>
                </c:pt>
                <c:pt idx="1228">
                  <c:v>0.12538597105411273</c:v>
                </c:pt>
                <c:pt idx="1229">
                  <c:v>0.14024868739424814</c:v>
                </c:pt>
                <c:pt idx="1230">
                  <c:v>0.13576254355693854</c:v>
                </c:pt>
                <c:pt idx="1231">
                  <c:v>0.15463758135624492</c:v>
                </c:pt>
                <c:pt idx="1232">
                  <c:v>0.12287706623601824</c:v>
                </c:pt>
                <c:pt idx="1233">
                  <c:v>0.12586121940959244</c:v>
                </c:pt>
                <c:pt idx="1234">
                  <c:v>0.13033945763184202</c:v>
                </c:pt>
                <c:pt idx="1235">
                  <c:v>0.13689630114064213</c:v>
                </c:pt>
                <c:pt idx="1236">
                  <c:v>0.15138056779353637</c:v>
                </c:pt>
                <c:pt idx="1237">
                  <c:v>0.13681538342748037</c:v>
                </c:pt>
                <c:pt idx="1238">
                  <c:v>0.1374976753306654</c:v>
                </c:pt>
                <c:pt idx="1239">
                  <c:v>0.13877909966029084</c:v>
                </c:pt>
                <c:pt idx="1240">
                  <c:v>0.12300908234616384</c:v>
                </c:pt>
                <c:pt idx="1241">
                  <c:v>0.14139078994715173</c:v>
                </c:pt>
                <c:pt idx="1242">
                  <c:v>0.12548742055010118</c:v>
                </c:pt>
                <c:pt idx="1243">
                  <c:v>0.13795615616633633</c:v>
                </c:pt>
                <c:pt idx="1244">
                  <c:v>0.12205589357310728</c:v>
                </c:pt>
                <c:pt idx="1245">
                  <c:v>0.12961700099278603</c:v>
                </c:pt>
                <c:pt idx="1246">
                  <c:v>0.12640892011266222</c:v>
                </c:pt>
                <c:pt idx="1247">
                  <c:v>0.14143468137816587</c:v>
                </c:pt>
                <c:pt idx="1248">
                  <c:v>0.13358433203870201</c:v>
                </c:pt>
                <c:pt idx="1249">
                  <c:v>0.10394416326427658</c:v>
                </c:pt>
                <c:pt idx="1250">
                  <c:v>0.11872419963850908</c:v>
                </c:pt>
                <c:pt idx="1251">
                  <c:v>0.13461863530169185</c:v>
                </c:pt>
                <c:pt idx="1252">
                  <c:v>0.1313069422789612</c:v>
                </c:pt>
                <c:pt idx="1253">
                  <c:v>0.12244616874859524</c:v>
                </c:pt>
                <c:pt idx="1254">
                  <c:v>0.14001659342920222</c:v>
                </c:pt>
                <c:pt idx="1255">
                  <c:v>0.1437913856947988</c:v>
                </c:pt>
                <c:pt idx="1256">
                  <c:v>0.12324714587891583</c:v>
                </c:pt>
                <c:pt idx="1257">
                  <c:v>0.13715015283220142</c:v>
                </c:pt>
                <c:pt idx="1258">
                  <c:v>0.14045616410757214</c:v>
                </c:pt>
                <c:pt idx="1259">
                  <c:v>0.12780841732811615</c:v>
                </c:pt>
                <c:pt idx="1260">
                  <c:v>0.11805114655980845</c:v>
                </c:pt>
                <c:pt idx="1261">
                  <c:v>0.12803161907345181</c:v>
                </c:pt>
                <c:pt idx="1262">
                  <c:v>0.13641332857704269</c:v>
                </c:pt>
                <c:pt idx="1263">
                  <c:v>0.13088599694006886</c:v>
                </c:pt>
                <c:pt idx="1264">
                  <c:v>0.15525753868721412</c:v>
                </c:pt>
                <c:pt idx="1265">
                  <c:v>0.1445526713962059</c:v>
                </c:pt>
                <c:pt idx="1266">
                  <c:v>0.11533367791680063</c:v>
                </c:pt>
                <c:pt idx="1267">
                  <c:v>0.13177305531725633</c:v>
                </c:pt>
                <c:pt idx="1268">
                  <c:v>0.14361706827243578</c:v>
                </c:pt>
                <c:pt idx="1269">
                  <c:v>0.1249071196262046</c:v>
                </c:pt>
                <c:pt idx="1270">
                  <c:v>0.12688680645729647</c:v>
                </c:pt>
                <c:pt idx="1271">
                  <c:v>0.14356910021299471</c:v>
                </c:pt>
                <c:pt idx="1272">
                  <c:v>0.14396801193477243</c:v>
                </c:pt>
                <c:pt idx="1273">
                  <c:v>0.12901701060903245</c:v>
                </c:pt>
                <c:pt idx="1274">
                  <c:v>0.14824855813960622</c:v>
                </c:pt>
                <c:pt idx="1275">
                  <c:v>0.1523683002161576</c:v>
                </c:pt>
                <c:pt idx="1276">
                  <c:v>0.1380729275642277</c:v>
                </c:pt>
                <c:pt idx="1277">
                  <c:v>0.13946698426048237</c:v>
                </c:pt>
                <c:pt idx="1278">
                  <c:v>0.14166413305462655</c:v>
                </c:pt>
                <c:pt idx="1279">
                  <c:v>0.12377080768108459</c:v>
                </c:pt>
                <c:pt idx="1280">
                  <c:v>0.11527942190657312</c:v>
                </c:pt>
                <c:pt idx="1281">
                  <c:v>0.13161687681516243</c:v>
                </c:pt>
                <c:pt idx="1282">
                  <c:v>0.11332418526987834</c:v>
                </c:pt>
                <c:pt idx="1283">
                  <c:v>0.13389155330398869</c:v>
                </c:pt>
                <c:pt idx="1284">
                  <c:v>0.11245348391134705</c:v>
                </c:pt>
                <c:pt idx="1285">
                  <c:v>0.12365435325416654</c:v>
                </c:pt>
                <c:pt idx="1286">
                  <c:v>0.1472755273833076</c:v>
                </c:pt>
                <c:pt idx="1287">
                  <c:v>0.1153651264014407</c:v>
                </c:pt>
                <c:pt idx="1288">
                  <c:v>0.1127259515561426</c:v>
                </c:pt>
                <c:pt idx="1289">
                  <c:v>0.10984582700138029</c:v>
                </c:pt>
                <c:pt idx="1290">
                  <c:v>0.1194996669771472</c:v>
                </c:pt>
                <c:pt idx="1291">
                  <c:v>0.11272103488469651</c:v>
                </c:pt>
                <c:pt idx="1292">
                  <c:v>0.13040588683758517</c:v>
                </c:pt>
                <c:pt idx="1293">
                  <c:v>0.13736960435866219</c:v>
                </c:pt>
                <c:pt idx="1294">
                  <c:v>0.12486540563237844</c:v>
                </c:pt>
                <c:pt idx="1295">
                  <c:v>0.12457651494859931</c:v>
                </c:pt>
                <c:pt idx="1296">
                  <c:v>0.12303811909464207</c:v>
                </c:pt>
                <c:pt idx="1297">
                  <c:v>0.13978539069463489</c:v>
                </c:pt>
                <c:pt idx="1298">
                  <c:v>0.11776072848475605</c:v>
                </c:pt>
                <c:pt idx="1299">
                  <c:v>0.10778911204413125</c:v>
                </c:pt>
                <c:pt idx="1300">
                  <c:v>0.13145367135961691</c:v>
                </c:pt>
                <c:pt idx="1301">
                  <c:v>0.11531485532176566</c:v>
                </c:pt>
                <c:pt idx="1302">
                  <c:v>0.14455127363202305</c:v>
                </c:pt>
                <c:pt idx="1303">
                  <c:v>0.12641160877013691</c:v>
                </c:pt>
                <c:pt idx="1304">
                  <c:v>0.15022039245133367</c:v>
                </c:pt>
                <c:pt idx="1305">
                  <c:v>0.10015129369697451</c:v>
                </c:pt>
                <c:pt idx="1306">
                  <c:v>0.13315479239426128</c:v>
                </c:pt>
                <c:pt idx="1307">
                  <c:v>0.12149555700199072</c:v>
                </c:pt>
                <c:pt idx="1308">
                  <c:v>0.12093429474132403</c:v>
                </c:pt>
                <c:pt idx="1309">
                  <c:v>0.11958361603169265</c:v>
                </c:pt>
                <c:pt idx="1310">
                  <c:v>0.12842684690310782</c:v>
                </c:pt>
                <c:pt idx="1311">
                  <c:v>0.1225990645036607</c:v>
                </c:pt>
                <c:pt idx="1312">
                  <c:v>0.12666355898449932</c:v>
                </c:pt>
                <c:pt idx="1313">
                  <c:v>0.12576998980427295</c:v>
                </c:pt>
                <c:pt idx="1314">
                  <c:v>0.12723001305447498</c:v>
                </c:pt>
                <c:pt idx="1315">
                  <c:v>0.1405081847556725</c:v>
                </c:pt>
                <c:pt idx="1316">
                  <c:v>0.1142768062344709</c:v>
                </c:pt>
                <c:pt idx="1317">
                  <c:v>0.15622922009086765</c:v>
                </c:pt>
                <c:pt idx="1318">
                  <c:v>0.12417593756348838</c:v>
                </c:pt>
                <c:pt idx="1319">
                  <c:v>0.11089658744134229</c:v>
                </c:pt>
                <c:pt idx="1320">
                  <c:v>0.14236002097507933</c:v>
                </c:pt>
                <c:pt idx="1321">
                  <c:v>0.13182051956420726</c:v>
                </c:pt>
                <c:pt idx="1322">
                  <c:v>0.12410514959585855</c:v>
                </c:pt>
                <c:pt idx="1323">
                  <c:v>0.11990364344518908</c:v>
                </c:pt>
                <c:pt idx="1324">
                  <c:v>0.12083705230844266</c:v>
                </c:pt>
                <c:pt idx="1325">
                  <c:v>9.9024779749272041E-2</c:v>
                </c:pt>
                <c:pt idx="1326">
                  <c:v>0.1254015363133941</c:v>
                </c:pt>
                <c:pt idx="1327">
                  <c:v>0.12919646101544058</c:v>
                </c:pt>
                <c:pt idx="1328">
                  <c:v>0.12990376534965675</c:v>
                </c:pt>
                <c:pt idx="1329">
                  <c:v>0.14138476691335675</c:v>
                </c:pt>
                <c:pt idx="1330">
                  <c:v>0.13994426215458261</c:v>
                </c:pt>
                <c:pt idx="1331">
                  <c:v>0.11679828981494869</c:v>
                </c:pt>
                <c:pt idx="1332">
                  <c:v>0.10321188725569902</c:v>
                </c:pt>
                <c:pt idx="1333">
                  <c:v>0.12886080689003285</c:v>
                </c:pt>
                <c:pt idx="1334">
                  <c:v>0.10954393403022616</c:v>
                </c:pt>
                <c:pt idx="1335">
                  <c:v>0.1281428613209343</c:v>
                </c:pt>
                <c:pt idx="1336">
                  <c:v>0.12508752452969116</c:v>
                </c:pt>
                <c:pt idx="1337">
                  <c:v>0.13968004766820175</c:v>
                </c:pt>
                <c:pt idx="1338">
                  <c:v>0.11566701982975497</c:v>
                </c:pt>
                <c:pt idx="1339">
                  <c:v>0.1230324835910411</c:v>
                </c:pt>
                <c:pt idx="1340">
                  <c:v>0.12093779254035295</c:v>
                </c:pt>
                <c:pt idx="1341">
                  <c:v>0.10875396824927389</c:v>
                </c:pt>
                <c:pt idx="1342">
                  <c:v>0.1431381082514743</c:v>
                </c:pt>
                <c:pt idx="1343">
                  <c:v>0.13645674462347504</c:v>
                </c:pt>
                <c:pt idx="1344">
                  <c:v>0.11822813054231437</c:v>
                </c:pt>
                <c:pt idx="1345">
                  <c:v>0.1444826985882266</c:v>
                </c:pt>
                <c:pt idx="1346">
                  <c:v>0.10663111788731883</c:v>
                </c:pt>
                <c:pt idx="1347">
                  <c:v>0.1331410924374257</c:v>
                </c:pt>
                <c:pt idx="1348">
                  <c:v>0.1243602861693118</c:v>
                </c:pt>
                <c:pt idx="1349">
                  <c:v>0.10161488307802011</c:v>
                </c:pt>
                <c:pt idx="1350">
                  <c:v>0.10946312104924499</c:v>
                </c:pt>
                <c:pt idx="1351">
                  <c:v>0.11625862948989249</c:v>
                </c:pt>
                <c:pt idx="1352">
                  <c:v>0.12984728106440466</c:v>
                </c:pt>
                <c:pt idx="1353">
                  <c:v>0.1316264669153418</c:v>
                </c:pt>
                <c:pt idx="1354">
                  <c:v>0.12916066132521817</c:v>
                </c:pt>
                <c:pt idx="1355">
                  <c:v>0.11596639851905854</c:v>
                </c:pt>
                <c:pt idx="1356">
                  <c:v>0.12458034734565884</c:v>
                </c:pt>
                <c:pt idx="1357">
                  <c:v>0.12077463703619873</c:v>
                </c:pt>
                <c:pt idx="1358">
                  <c:v>0.14041024780710609</c:v>
                </c:pt>
                <c:pt idx="1359">
                  <c:v>0.13126816802392688</c:v>
                </c:pt>
                <c:pt idx="1360">
                  <c:v>0.12726347228475077</c:v>
                </c:pt>
                <c:pt idx="1361">
                  <c:v>0.11386567956758359</c:v>
                </c:pt>
                <c:pt idx="1362">
                  <c:v>0.12011983298412066</c:v>
                </c:pt>
                <c:pt idx="1363">
                  <c:v>0.10352886508487857</c:v>
                </c:pt>
                <c:pt idx="1364">
                  <c:v>0.12079273472968971</c:v>
                </c:pt>
                <c:pt idx="1365">
                  <c:v>0.12457562508628542</c:v>
                </c:pt>
                <c:pt idx="1366">
                  <c:v>0.1149015474511082</c:v>
                </c:pt>
                <c:pt idx="1367">
                  <c:v>0.16166079269300596</c:v>
                </c:pt>
                <c:pt idx="1368">
                  <c:v>0.10102511382036997</c:v>
                </c:pt>
                <c:pt idx="1369">
                  <c:v>0.12808378736585141</c:v>
                </c:pt>
                <c:pt idx="1370">
                  <c:v>0.12047044786643735</c:v>
                </c:pt>
                <c:pt idx="1371">
                  <c:v>0.13896114883852728</c:v>
                </c:pt>
                <c:pt idx="1372">
                  <c:v>0.11340079887570156</c:v>
                </c:pt>
                <c:pt idx="1373">
                  <c:v>0.13487594794045854</c:v>
                </c:pt>
                <c:pt idx="1374">
                  <c:v>0.10733076666282967</c:v>
                </c:pt>
                <c:pt idx="1375">
                  <c:v>0.13162926841283487</c:v>
                </c:pt>
                <c:pt idx="1376">
                  <c:v>0.11196222205006218</c:v>
                </c:pt>
                <c:pt idx="1377">
                  <c:v>0.14644543349409125</c:v>
                </c:pt>
                <c:pt idx="1378">
                  <c:v>0.11552360061597686</c:v>
                </c:pt>
                <c:pt idx="1379">
                  <c:v>0.11924996656214293</c:v>
                </c:pt>
                <c:pt idx="1380">
                  <c:v>9.1496999794533629E-2</c:v>
                </c:pt>
                <c:pt idx="1381">
                  <c:v>0.11612508044691633</c:v>
                </c:pt>
                <c:pt idx="1382">
                  <c:v>0.11515461951911685</c:v>
                </c:pt>
                <c:pt idx="1383">
                  <c:v>0.131495469641806</c:v>
                </c:pt>
                <c:pt idx="1384">
                  <c:v>0.12802439209544267</c:v>
                </c:pt>
                <c:pt idx="1385">
                  <c:v>7.845020752266485E-2</c:v>
                </c:pt>
                <c:pt idx="1386">
                  <c:v>0.10906555354906861</c:v>
                </c:pt>
                <c:pt idx="1387">
                  <c:v>7.8098464638472254E-2</c:v>
                </c:pt>
                <c:pt idx="1388">
                  <c:v>0.13356994645541675</c:v>
                </c:pt>
                <c:pt idx="1389">
                  <c:v>0.12235462117995644</c:v>
                </c:pt>
                <c:pt idx="1390">
                  <c:v>9.061212010325731E-2</c:v>
                </c:pt>
                <c:pt idx="1391">
                  <c:v>0.13504341961411676</c:v>
                </c:pt>
                <c:pt idx="1392">
                  <c:v>0.11198803980866523</c:v>
                </c:pt>
                <c:pt idx="1393">
                  <c:v>0.12537815862178542</c:v>
                </c:pt>
                <c:pt idx="1394">
                  <c:v>0.12738445384264385</c:v>
                </c:pt>
                <c:pt idx="1395">
                  <c:v>0.10552436362525641</c:v>
                </c:pt>
                <c:pt idx="1396">
                  <c:v>0.1369622105318094</c:v>
                </c:pt>
                <c:pt idx="1397">
                  <c:v>0.11970494278047389</c:v>
                </c:pt>
                <c:pt idx="1398">
                  <c:v>0.12525293564929368</c:v>
                </c:pt>
                <c:pt idx="1399">
                  <c:v>0.14544945553079058</c:v>
                </c:pt>
                <c:pt idx="1400">
                  <c:v>0.10118482094055486</c:v>
                </c:pt>
                <c:pt idx="1401">
                  <c:v>0.1202859424306193</c:v>
                </c:pt>
                <c:pt idx="1402">
                  <c:v>0.10653312936365827</c:v>
                </c:pt>
                <c:pt idx="1403">
                  <c:v>0.12544785655161989</c:v>
                </c:pt>
                <c:pt idx="1404">
                  <c:v>0.10718747802117784</c:v>
                </c:pt>
                <c:pt idx="1405">
                  <c:v>9.0063787526531436E-2</c:v>
                </c:pt>
                <c:pt idx="1406">
                  <c:v>0.15919347106998533</c:v>
                </c:pt>
                <c:pt idx="1407">
                  <c:v>0.14746080368121017</c:v>
                </c:pt>
                <c:pt idx="1408">
                  <c:v>0.11688498861611973</c:v>
                </c:pt>
                <c:pt idx="1409">
                  <c:v>9.5419452614195099E-2</c:v>
                </c:pt>
                <c:pt idx="1410">
                  <c:v>0.13512301198312282</c:v>
                </c:pt>
                <c:pt idx="1411">
                  <c:v>0.14021857144904232</c:v>
                </c:pt>
                <c:pt idx="1412">
                  <c:v>0.10479847064603687</c:v>
                </c:pt>
                <c:pt idx="1413">
                  <c:v>0.1462011059236033</c:v>
                </c:pt>
                <c:pt idx="1414">
                  <c:v>9.0653907280690171E-2</c:v>
                </c:pt>
                <c:pt idx="1415">
                  <c:v>9.5084982589211775E-2</c:v>
                </c:pt>
                <c:pt idx="1416">
                  <c:v>0.12768582570117598</c:v>
                </c:pt>
                <c:pt idx="1417">
                  <c:v>7.8054715062976843E-2</c:v>
                </c:pt>
                <c:pt idx="1418">
                  <c:v>9.8523210034992592E-2</c:v>
                </c:pt>
                <c:pt idx="1419">
                  <c:v>9.6345954774428644E-2</c:v>
                </c:pt>
                <c:pt idx="1420">
                  <c:v>0.16018846418507432</c:v>
                </c:pt>
                <c:pt idx="1421">
                  <c:v>0.11909838100493159</c:v>
                </c:pt>
                <c:pt idx="1422">
                  <c:v>0.1137426253460086</c:v>
                </c:pt>
                <c:pt idx="1423">
                  <c:v>0.168566410051815</c:v>
                </c:pt>
                <c:pt idx="1424">
                  <c:v>8.1866487055501758E-2</c:v>
                </c:pt>
                <c:pt idx="1425">
                  <c:v>0.14178032513032046</c:v>
                </c:pt>
                <c:pt idx="1426">
                  <c:v>7.5143342700649984E-2</c:v>
                </c:pt>
                <c:pt idx="1427">
                  <c:v>6.8174611318178646E-2</c:v>
                </c:pt>
                <c:pt idx="1428">
                  <c:v>0.14346876862967362</c:v>
                </c:pt>
                <c:pt idx="1429">
                  <c:v>0.13852468736545703</c:v>
                </c:pt>
                <c:pt idx="1430">
                  <c:v>0.17270659788125181</c:v>
                </c:pt>
                <c:pt idx="1431">
                  <c:v>0.12514495429265338</c:v>
                </c:pt>
                <c:pt idx="1432">
                  <c:v>6.9207639683173394E-2</c:v>
                </c:pt>
                <c:pt idx="1433">
                  <c:v>8.9171064015624357E-2</c:v>
                </c:pt>
                <c:pt idx="1434">
                  <c:v>0.14896506856825864</c:v>
                </c:pt>
                <c:pt idx="1435">
                  <c:v>9.8403618535893356E-2</c:v>
                </c:pt>
                <c:pt idx="1436">
                  <c:v>0.11714655946731206</c:v>
                </c:pt>
                <c:pt idx="1437">
                  <c:v>8.0018394438932106E-2</c:v>
                </c:pt>
                <c:pt idx="1438">
                  <c:v>0.12338970084615619</c:v>
                </c:pt>
                <c:pt idx="1439">
                  <c:v>0.11622308676779686</c:v>
                </c:pt>
                <c:pt idx="1440">
                  <c:v>0.18154262344568639</c:v>
                </c:pt>
                <c:pt idx="1441">
                  <c:v>0.13111969621165609</c:v>
                </c:pt>
                <c:pt idx="1442">
                  <c:v>0.15669113914701394</c:v>
                </c:pt>
                <c:pt idx="1443">
                  <c:v>9.7678223345843807E-2</c:v>
                </c:pt>
                <c:pt idx="1444">
                  <c:v>0.11125259321602921</c:v>
                </c:pt>
                <c:pt idx="1445">
                  <c:v>0.10035145706696647</c:v>
                </c:pt>
                <c:pt idx="1446">
                  <c:v>0.11402285454655303</c:v>
                </c:pt>
                <c:pt idx="1447">
                  <c:v>0.1165046589558546</c:v>
                </c:pt>
                <c:pt idx="1448">
                  <c:v>9.0105163332485805E-2</c:v>
                </c:pt>
                <c:pt idx="1449">
                  <c:v>0.10617737375732578</c:v>
                </c:pt>
                <c:pt idx="1450">
                  <c:v>0.12445908691884122</c:v>
                </c:pt>
                <c:pt idx="1451">
                  <c:v>9.2947055593819716E-2</c:v>
                </c:pt>
                <c:pt idx="1452">
                  <c:v>0.1621117369965514</c:v>
                </c:pt>
                <c:pt idx="1453">
                  <c:v>5.1978961660706924E-2</c:v>
                </c:pt>
                <c:pt idx="1454">
                  <c:v>0.10097341657065628</c:v>
                </c:pt>
                <c:pt idx="1455">
                  <c:v>7.6135611364155753E-2</c:v>
                </c:pt>
                <c:pt idx="1456">
                  <c:v>7.0753175169867566E-2</c:v>
                </c:pt>
                <c:pt idx="1457">
                  <c:v>0.1327351319476337</c:v>
                </c:pt>
                <c:pt idx="1458">
                  <c:v>8.1751799606296027E-2</c:v>
                </c:pt>
                <c:pt idx="1459">
                  <c:v>5.3701254217692618E-2</c:v>
                </c:pt>
                <c:pt idx="1460">
                  <c:v>0.15633884713216872</c:v>
                </c:pt>
                <c:pt idx="1461">
                  <c:v>6.6998256188457728E-2</c:v>
                </c:pt>
                <c:pt idx="1462">
                  <c:v>4.7486382327997789E-2</c:v>
                </c:pt>
                <c:pt idx="1463">
                  <c:v>8.8461068536180409E-2</c:v>
                </c:pt>
                <c:pt idx="1464">
                  <c:v>8.0087563079424995E-2</c:v>
                </c:pt>
                <c:pt idx="1465">
                  <c:v>0.13336619804679134</c:v>
                </c:pt>
                <c:pt idx="1466">
                  <c:v>6.3983138771987913E-2</c:v>
                </c:pt>
                <c:pt idx="1467">
                  <c:v>7.3765228792741111E-2</c:v>
                </c:pt>
                <c:pt idx="1468">
                  <c:v>0.12922295904997272</c:v>
                </c:pt>
                <c:pt idx="1469">
                  <c:v>8.777676500726711E-2</c:v>
                </c:pt>
                <c:pt idx="1470">
                  <c:v>0.10537757513785811</c:v>
                </c:pt>
                <c:pt idx="1471">
                  <c:v>0.11638881528760558</c:v>
                </c:pt>
                <c:pt idx="1472">
                  <c:v>6.073640925168261E-2</c:v>
                </c:pt>
                <c:pt idx="1473">
                  <c:v>0.15362995645126876</c:v>
                </c:pt>
                <c:pt idx="1474">
                  <c:v>0.1021677216948802</c:v>
                </c:pt>
                <c:pt idx="1475">
                  <c:v>9.5979582358631688E-2</c:v>
                </c:pt>
                <c:pt idx="1476">
                  <c:v>0.13790913179863312</c:v>
                </c:pt>
                <c:pt idx="1477">
                  <c:v>6.7613591063762857E-2</c:v>
                </c:pt>
                <c:pt idx="1478">
                  <c:v>0.10178835395854752</c:v>
                </c:pt>
                <c:pt idx="1479">
                  <c:v>0.10428068170602056</c:v>
                </c:pt>
                <c:pt idx="1480">
                  <c:v>0.10633197941964512</c:v>
                </c:pt>
                <c:pt idx="1481">
                  <c:v>0.10773375684216852</c:v>
                </c:pt>
                <c:pt idx="1482">
                  <c:v>5.1542810058473998E-2</c:v>
                </c:pt>
                <c:pt idx="1483">
                  <c:v>9.1913014343193655E-2</c:v>
                </c:pt>
                <c:pt idx="1484">
                  <c:v>0.12911564434943867</c:v>
                </c:pt>
                <c:pt idx="1485">
                  <c:v>8.1057758570088623E-2</c:v>
                </c:pt>
                <c:pt idx="1486">
                  <c:v>0.12312235728888449</c:v>
                </c:pt>
                <c:pt idx="1487">
                  <c:v>0.14717126990143098</c:v>
                </c:pt>
                <c:pt idx="1488">
                  <c:v>0.16955852039391028</c:v>
                </c:pt>
                <c:pt idx="1489">
                  <c:v>6.8687239338095452E-2</c:v>
                </c:pt>
                <c:pt idx="1490">
                  <c:v>-6.2128378656524541E-2</c:v>
                </c:pt>
                <c:pt idx="1491">
                  <c:v>7.9142618770766227E-2</c:v>
                </c:pt>
                <c:pt idx="1492">
                  <c:v>9.6544516075017239E-2</c:v>
                </c:pt>
                <c:pt idx="1493">
                  <c:v>3.8820264306955898E-2</c:v>
                </c:pt>
                <c:pt idx="1494">
                  <c:v>6.3446973552299335E-2</c:v>
                </c:pt>
                <c:pt idx="1495">
                  <c:v>0.11379526097243703</c:v>
                </c:pt>
                <c:pt idx="1496">
                  <c:v>3.2367218196828751E-3</c:v>
                </c:pt>
                <c:pt idx="1497">
                  <c:v>9.5054605033384754E-2</c:v>
                </c:pt>
                <c:pt idx="1498">
                  <c:v>2.8792493727014035E-2</c:v>
                </c:pt>
                <c:pt idx="1499">
                  <c:v>0.25469368781785695</c:v>
                </c:pt>
                <c:pt idx="1500">
                  <c:v>0.11425918093155785</c:v>
                </c:pt>
                <c:pt idx="1501">
                  <c:v>6.1173608971097138E-2</c:v>
                </c:pt>
                <c:pt idx="1502">
                  <c:v>0.17798176880968791</c:v>
                </c:pt>
                <c:pt idx="1503">
                  <c:v>-4.3172800329234651E-2</c:v>
                </c:pt>
                <c:pt idx="1504">
                  <c:v>8.4714243551199941E-2</c:v>
                </c:pt>
                <c:pt idx="1505">
                  <c:v>0.14134066776380377</c:v>
                </c:pt>
                <c:pt idx="1506">
                  <c:v>5.5299898922237911E-2</c:v>
                </c:pt>
                <c:pt idx="1507">
                  <c:v>0.10149346332693182</c:v>
                </c:pt>
                <c:pt idx="1508">
                  <c:v>5.5981463952476884E-2</c:v>
                </c:pt>
                <c:pt idx="1509">
                  <c:v>0.14913038421008856</c:v>
                </c:pt>
                <c:pt idx="1510">
                  <c:v>6.1288364339551982E-2</c:v>
                </c:pt>
                <c:pt idx="1511">
                  <c:v>4.0988819569062362E-2</c:v>
                </c:pt>
                <c:pt idx="1512">
                  <c:v>5.7622863891423071E-2</c:v>
                </c:pt>
                <c:pt idx="1513">
                  <c:v>8.9244251512815675E-2</c:v>
                </c:pt>
                <c:pt idx="1514">
                  <c:v>7.6810508578590397E-2</c:v>
                </c:pt>
                <c:pt idx="1515">
                  <c:v>6.1427993749202159E-2</c:v>
                </c:pt>
                <c:pt idx="1516">
                  <c:v>0.22478289307742838</c:v>
                </c:pt>
                <c:pt idx="1517">
                  <c:v>7.5051552913064479E-2</c:v>
                </c:pt>
                <c:pt idx="1518">
                  <c:v>8.0785577685389909E-2</c:v>
                </c:pt>
                <c:pt idx="1519">
                  <c:v>0.13046387397824749</c:v>
                </c:pt>
                <c:pt idx="1520">
                  <c:v>0.18097614180933991</c:v>
                </c:pt>
                <c:pt idx="1521">
                  <c:v>-5.8129049340231886E-2</c:v>
                </c:pt>
                <c:pt idx="1522">
                  <c:v>-0.13745313913150964</c:v>
                </c:pt>
                <c:pt idx="1523">
                  <c:v>6.7393637671016582E-2</c:v>
                </c:pt>
                <c:pt idx="1524">
                  <c:v>-7.8330385376495393E-2</c:v>
                </c:pt>
                <c:pt idx="1525">
                  <c:v>4.6330908313108099E-2</c:v>
                </c:pt>
                <c:pt idx="1526">
                  <c:v>0.15315058733076814</c:v>
                </c:pt>
                <c:pt idx="1527">
                  <c:v>1.6523385553607051E-2</c:v>
                </c:pt>
                <c:pt idx="1528">
                  <c:v>8.8240719216772734E-2</c:v>
                </c:pt>
                <c:pt idx="1529">
                  <c:v>-6.3001130958122209E-2</c:v>
                </c:pt>
                <c:pt idx="1530">
                  <c:v>4.4395717931960954E-4</c:v>
                </c:pt>
                <c:pt idx="1531">
                  <c:v>0.17390316905883568</c:v>
                </c:pt>
                <c:pt idx="1532">
                  <c:v>4.6445633278443477E-2</c:v>
                </c:pt>
                <c:pt idx="1533">
                  <c:v>0.13613165714113967</c:v>
                </c:pt>
                <c:pt idx="1534">
                  <c:v>9.5797894480180168E-3</c:v>
                </c:pt>
                <c:pt idx="1535">
                  <c:v>-1.1458605050838566E-2</c:v>
                </c:pt>
                <c:pt idx="1536">
                  <c:v>-9.4272592194081684E-2</c:v>
                </c:pt>
                <c:pt idx="1537">
                  <c:v>-3.8996308730601392E-2</c:v>
                </c:pt>
                <c:pt idx="1538">
                  <c:v>-7.0096027832441954E-3</c:v>
                </c:pt>
                <c:pt idx="1539">
                  <c:v>0.14021155783960282</c:v>
                </c:pt>
                <c:pt idx="1540">
                  <c:v>-4.8998049873096416E-2</c:v>
                </c:pt>
                <c:pt idx="1541">
                  <c:v>5.7598698574362617E-3</c:v>
                </c:pt>
                <c:pt idx="1542">
                  <c:v>0.11618340268428201</c:v>
                </c:pt>
                <c:pt idx="1543">
                  <c:v>-1.0218217203250446E-2</c:v>
                </c:pt>
                <c:pt idx="1544">
                  <c:v>5.9012516373204982E-2</c:v>
                </c:pt>
                <c:pt idx="1545">
                  <c:v>-0.15313023283132948</c:v>
                </c:pt>
                <c:pt idx="1546">
                  <c:v>-6.3035730967446468E-2</c:v>
                </c:pt>
                <c:pt idx="1547">
                  <c:v>5.9790137085345418E-3</c:v>
                </c:pt>
                <c:pt idx="1548">
                  <c:v>6.6679215676325621E-2</c:v>
                </c:pt>
                <c:pt idx="1549">
                  <c:v>-6.347990516274965E-2</c:v>
                </c:pt>
                <c:pt idx="1550">
                  <c:v>0.10045745550253221</c:v>
                </c:pt>
                <c:pt idx="1551">
                  <c:v>-0.10351356254566652</c:v>
                </c:pt>
                <c:pt idx="1552">
                  <c:v>-0.24768598217327972</c:v>
                </c:pt>
                <c:pt idx="1553">
                  <c:v>-5.0590877293193837E-2</c:v>
                </c:pt>
                <c:pt idx="1554">
                  <c:v>-5.4721804576063182E-2</c:v>
                </c:pt>
                <c:pt idx="1555">
                  <c:v>-2.7978625147643266E-3</c:v>
                </c:pt>
                <c:pt idx="1556">
                  <c:v>2.7620858207197729E-2</c:v>
                </c:pt>
                <c:pt idx="1557">
                  <c:v>-1.9871388189798056E-2</c:v>
                </c:pt>
                <c:pt idx="1558">
                  <c:v>-3.1361117531772731E-2</c:v>
                </c:pt>
                <c:pt idx="1559">
                  <c:v>2.1584784824711378E-3</c:v>
                </c:pt>
                <c:pt idx="1560">
                  <c:v>0.10827655462765173</c:v>
                </c:pt>
                <c:pt idx="1561">
                  <c:v>-5.3124760508933222E-2</c:v>
                </c:pt>
                <c:pt idx="1562">
                  <c:v>0.27424105723944225</c:v>
                </c:pt>
                <c:pt idx="1563">
                  <c:v>-8.7661330346736233E-2</c:v>
                </c:pt>
                <c:pt idx="1564">
                  <c:v>-4.1086207171941891E-2</c:v>
                </c:pt>
                <c:pt idx="1565">
                  <c:v>-9.2270391372274996E-3</c:v>
                </c:pt>
                <c:pt idx="1566">
                  <c:v>4.6754710400219002E-2</c:v>
                </c:pt>
                <c:pt idx="1567">
                  <c:v>1.3868846388786882E-2</c:v>
                </c:pt>
                <c:pt idx="1568">
                  <c:v>3.0163456017931078E-2</c:v>
                </c:pt>
                <c:pt idx="1569">
                  <c:v>-0.21894673687680255</c:v>
                </c:pt>
                <c:pt idx="1570">
                  <c:v>-0.26314058757024195</c:v>
                </c:pt>
                <c:pt idx="1571">
                  <c:v>2.7317947812897925E-2</c:v>
                </c:pt>
                <c:pt idx="1572">
                  <c:v>-7.1815378168754995E-2</c:v>
                </c:pt>
                <c:pt idx="1573">
                  <c:v>4.7642165900656952E-2</c:v>
                </c:pt>
                <c:pt idx="1574">
                  <c:v>-4.7468606558289383E-2</c:v>
                </c:pt>
                <c:pt idx="1575">
                  <c:v>3.4956177665973809E-2</c:v>
                </c:pt>
                <c:pt idx="1576">
                  <c:v>-7.8376334737156994E-2</c:v>
                </c:pt>
                <c:pt idx="1577">
                  <c:v>-0.32755821145044695</c:v>
                </c:pt>
                <c:pt idx="1578">
                  <c:v>0.15084644791457813</c:v>
                </c:pt>
                <c:pt idx="1579">
                  <c:v>-0.12192867499722859</c:v>
                </c:pt>
                <c:pt idx="1580">
                  <c:v>-7.337232415925582E-2</c:v>
                </c:pt>
                <c:pt idx="1581">
                  <c:v>0.13088380362569618</c:v>
                </c:pt>
                <c:pt idx="1582">
                  <c:v>0.11913249211805199</c:v>
                </c:pt>
                <c:pt idx="1583">
                  <c:v>8.2943807926121771E-2</c:v>
                </c:pt>
                <c:pt idx="1584">
                  <c:v>-2.5934605464930649E-2</c:v>
                </c:pt>
                <c:pt idx="1585">
                  <c:v>-6.3987748760955088E-2</c:v>
                </c:pt>
                <c:pt idx="1586">
                  <c:v>-8.2657431984296037E-2</c:v>
                </c:pt>
                <c:pt idx="1587">
                  <c:v>-0.18029858378464719</c:v>
                </c:pt>
                <c:pt idx="1588">
                  <c:v>-0.23229771783925107</c:v>
                </c:pt>
                <c:pt idx="1589">
                  <c:v>6.2877080010375619E-2</c:v>
                </c:pt>
                <c:pt idx="1590">
                  <c:v>9.2705863664775956E-3</c:v>
                </c:pt>
                <c:pt idx="1591">
                  <c:v>-7.3490576370093541E-2</c:v>
                </c:pt>
                <c:pt idx="1592">
                  <c:v>0.11784146008499907</c:v>
                </c:pt>
                <c:pt idx="1593">
                  <c:v>-4.4484303672093606E-2</c:v>
                </c:pt>
                <c:pt idx="1594">
                  <c:v>0.23478108420384902</c:v>
                </c:pt>
                <c:pt idx="1595">
                  <c:v>1.2429402858980088E-2</c:v>
                </c:pt>
                <c:pt idx="1596">
                  <c:v>-7.7319889869956582E-2</c:v>
                </c:pt>
                <c:pt idx="1597">
                  <c:v>-0.30824557916322465</c:v>
                </c:pt>
                <c:pt idx="1598">
                  <c:v>-0.34704218007949528</c:v>
                </c:pt>
                <c:pt idx="1599">
                  <c:v>8.1718072974584999E-2</c:v>
                </c:pt>
                <c:pt idx="1600">
                  <c:v>-2.1366090572907392E-2</c:v>
                </c:pt>
                <c:pt idx="1601">
                  <c:v>0.28650727230011719</c:v>
                </c:pt>
                <c:pt idx="1602">
                  <c:v>-0.38173792871220669</c:v>
                </c:pt>
                <c:pt idx="1603">
                  <c:v>0.13337953680758841</c:v>
                </c:pt>
                <c:pt idx="1604">
                  <c:v>-0.31483785801073816</c:v>
                </c:pt>
                <c:pt idx="1605">
                  <c:v>-0.22984009568030167</c:v>
                </c:pt>
                <c:pt idx="1606">
                  <c:v>0.1358205129777339</c:v>
                </c:pt>
                <c:pt idx="1607">
                  <c:v>-0.1335001851744036</c:v>
                </c:pt>
                <c:pt idx="1608">
                  <c:v>-0.10952989760674547</c:v>
                </c:pt>
                <c:pt idx="1609">
                  <c:v>4.6199291444977142E-3</c:v>
                </c:pt>
                <c:pt idx="1610">
                  <c:v>-7.1485840027068259E-2</c:v>
                </c:pt>
                <c:pt idx="1611">
                  <c:v>0.3347930204387749</c:v>
                </c:pt>
                <c:pt idx="1612">
                  <c:v>0.12957628050116543</c:v>
                </c:pt>
                <c:pt idx="1613">
                  <c:v>3.684171262842606E-2</c:v>
                </c:pt>
                <c:pt idx="1614">
                  <c:v>-2.2037576771692935E-2</c:v>
                </c:pt>
                <c:pt idx="1615">
                  <c:v>-0.35081095289212338</c:v>
                </c:pt>
                <c:pt idx="1616">
                  <c:v>-0.15567260064906308</c:v>
                </c:pt>
                <c:pt idx="1617">
                  <c:v>-0.12505618998377449</c:v>
                </c:pt>
                <c:pt idx="1618">
                  <c:v>-1.9646016363362162E-2</c:v>
                </c:pt>
                <c:pt idx="1619">
                  <c:v>-0.2384697390644252</c:v>
                </c:pt>
                <c:pt idx="1620">
                  <c:v>-0.37625546032917701</c:v>
                </c:pt>
                <c:pt idx="1621">
                  <c:v>8.1354989588045323E-2</c:v>
                </c:pt>
                <c:pt idx="1622">
                  <c:v>-2.4594122401391583E-2</c:v>
                </c:pt>
                <c:pt idx="1623">
                  <c:v>-0.17636117480388436</c:v>
                </c:pt>
                <c:pt idx="1624">
                  <c:v>-0.42739666374306723</c:v>
                </c:pt>
                <c:pt idx="1625">
                  <c:v>-0.42784736990691097</c:v>
                </c:pt>
                <c:pt idx="1626">
                  <c:v>0.17626682037008923</c:v>
                </c:pt>
                <c:pt idx="1627">
                  <c:v>3.9802969888947493E-2</c:v>
                </c:pt>
                <c:pt idx="1628">
                  <c:v>-0.17961781993378645</c:v>
                </c:pt>
                <c:pt idx="1629">
                  <c:v>0.38073566260452296</c:v>
                </c:pt>
                <c:pt idx="1630">
                  <c:v>-0.48548875412358639</c:v>
                </c:pt>
                <c:pt idx="1631">
                  <c:v>-0.41386443372357851</c:v>
                </c:pt>
                <c:pt idx="1632">
                  <c:v>0.12417949425683672</c:v>
                </c:pt>
                <c:pt idx="1633">
                  <c:v>0.93601545147191589</c:v>
                </c:pt>
                <c:pt idx="1634">
                  <c:v>0.26311945103073509</c:v>
                </c:pt>
                <c:pt idx="1635">
                  <c:v>0.18099027435502746</c:v>
                </c:pt>
                <c:pt idx="1636">
                  <c:v>-2.3459723837056967E-2</c:v>
                </c:pt>
                <c:pt idx="1637">
                  <c:v>-0.11967087121038911</c:v>
                </c:pt>
                <c:pt idx="1638">
                  <c:v>-6.8567572408764654E-2</c:v>
                </c:pt>
                <c:pt idx="1639">
                  <c:v>-9.3603245043920591E-3</c:v>
                </c:pt>
                <c:pt idx="1640">
                  <c:v>-2.5209090031834469E-2</c:v>
                </c:pt>
                <c:pt idx="1641">
                  <c:v>-0.61648835142083513</c:v>
                </c:pt>
                <c:pt idx="1642">
                  <c:v>-0.53664782769052288</c:v>
                </c:pt>
                <c:pt idx="1643">
                  <c:v>-0.31888909304962965</c:v>
                </c:pt>
                <c:pt idx="1644">
                  <c:v>0.13065045212543436</c:v>
                </c:pt>
                <c:pt idx="1645">
                  <c:v>-0.28623876008451493</c:v>
                </c:pt>
                <c:pt idx="1646">
                  <c:v>0.13873906033761252</c:v>
                </c:pt>
                <c:pt idx="1647">
                  <c:v>-0.15754362547138889</c:v>
                </c:pt>
                <c:pt idx="1648">
                  <c:v>-0.29821689844798005</c:v>
                </c:pt>
                <c:pt idx="1649">
                  <c:v>-0.7089638189425832</c:v>
                </c:pt>
                <c:pt idx="1650">
                  <c:v>0.48396192111126501</c:v>
                </c:pt>
                <c:pt idx="1651">
                  <c:v>-0.37107852585560364</c:v>
                </c:pt>
                <c:pt idx="1652">
                  <c:v>2.7858053733154087E-4</c:v>
                </c:pt>
                <c:pt idx="1653">
                  <c:v>2.7960321959849099E-2</c:v>
                </c:pt>
                <c:pt idx="1654">
                  <c:v>0.48859936188032671</c:v>
                </c:pt>
                <c:pt idx="1655">
                  <c:v>-0.51534059777209384</c:v>
                </c:pt>
                <c:pt idx="1656">
                  <c:v>-0.16452914180722877</c:v>
                </c:pt>
                <c:pt idx="1657">
                  <c:v>-9.0953868184017739E-2</c:v>
                </c:pt>
                <c:pt idx="1658">
                  <c:v>-8.515436420793121E-2</c:v>
                </c:pt>
                <c:pt idx="1659">
                  <c:v>0.51953867705399659</c:v>
                </c:pt>
                <c:pt idx="1660">
                  <c:v>-0.14030363955647029</c:v>
                </c:pt>
                <c:pt idx="1661">
                  <c:v>0.3127857534868641</c:v>
                </c:pt>
                <c:pt idx="1662">
                  <c:v>9.9197402698098402E-2</c:v>
                </c:pt>
                <c:pt idx="1663">
                  <c:v>-0.62836079473107642</c:v>
                </c:pt>
                <c:pt idx="1664">
                  <c:v>0.67695041953727919</c:v>
                </c:pt>
                <c:pt idx="1665">
                  <c:v>-0.33912701974950316</c:v>
                </c:pt>
                <c:pt idx="1666">
                  <c:v>-0.92226926443079749</c:v>
                </c:pt>
                <c:pt idx="1667">
                  <c:v>-8.722575946616129E-2</c:v>
                </c:pt>
                <c:pt idx="1668">
                  <c:v>0.12159020747286864</c:v>
                </c:pt>
                <c:pt idx="1669">
                  <c:v>1.3049175075703132</c:v>
                </c:pt>
                <c:pt idx="1670">
                  <c:v>-0.20445238866829918</c:v>
                </c:pt>
                <c:pt idx="1671">
                  <c:v>-0.57628221101068222</c:v>
                </c:pt>
                <c:pt idx="1672">
                  <c:v>-0.90803349069341488</c:v>
                </c:pt>
                <c:pt idx="1673">
                  <c:v>-0.2533506131794262</c:v>
                </c:pt>
                <c:pt idx="1674">
                  <c:v>0.1903351773322024</c:v>
                </c:pt>
                <c:pt idx="1675">
                  <c:v>-0.76607363548518448</c:v>
                </c:pt>
                <c:pt idx="1676">
                  <c:v>-0.28552158339092537</c:v>
                </c:pt>
                <c:pt idx="1677">
                  <c:v>-0.11046104774512555</c:v>
                </c:pt>
                <c:pt idx="1678">
                  <c:v>0.32228703955188398</c:v>
                </c:pt>
                <c:pt idx="1679">
                  <c:v>-0.6452734097167816</c:v>
                </c:pt>
                <c:pt idx="1680">
                  <c:v>-0.30867801871500722</c:v>
                </c:pt>
                <c:pt idx="1681">
                  <c:v>-0.28886912399289733</c:v>
                </c:pt>
                <c:pt idx="1682">
                  <c:v>-0.46310593727730814</c:v>
                </c:pt>
                <c:pt idx="1683">
                  <c:v>-0.67126997044132664</c:v>
                </c:pt>
                <c:pt idx="1684">
                  <c:v>-0.36119922610517263</c:v>
                </c:pt>
                <c:pt idx="1685">
                  <c:v>-0.6730778242825104</c:v>
                </c:pt>
                <c:pt idx="1686">
                  <c:v>-0.60575478885776846</c:v>
                </c:pt>
                <c:pt idx="1687">
                  <c:v>-1.2593365627563906</c:v>
                </c:pt>
                <c:pt idx="1688">
                  <c:v>-0.31712674248302453</c:v>
                </c:pt>
                <c:pt idx="1689">
                  <c:v>-0.60795257037135975</c:v>
                </c:pt>
                <c:pt idx="1690">
                  <c:v>-0.49288464702694262</c:v>
                </c:pt>
                <c:pt idx="1691">
                  <c:v>0.31328695863467904</c:v>
                </c:pt>
                <c:pt idx="1692">
                  <c:v>-0.42708897048208722</c:v>
                </c:pt>
                <c:pt idx="1693">
                  <c:v>-0.22359009590813839</c:v>
                </c:pt>
                <c:pt idx="1694">
                  <c:v>0.35617118948433979</c:v>
                </c:pt>
                <c:pt idx="1695">
                  <c:v>-0.64771386747613491</c:v>
                </c:pt>
                <c:pt idx="1696">
                  <c:v>-0.92447688295107211</c:v>
                </c:pt>
                <c:pt idx="1697">
                  <c:v>-0.15882090307703756</c:v>
                </c:pt>
                <c:pt idx="1698">
                  <c:v>-0.86669632665693164</c:v>
                </c:pt>
                <c:pt idx="1699">
                  <c:v>0.15664962170432917</c:v>
                </c:pt>
                <c:pt idx="1700">
                  <c:v>0.22072851025356077</c:v>
                </c:pt>
                <c:pt idx="1701">
                  <c:v>-0.95774902967492892</c:v>
                </c:pt>
                <c:pt idx="1702">
                  <c:v>-0.2639986862188286</c:v>
                </c:pt>
                <c:pt idx="1703">
                  <c:v>0.65934956370799702</c:v>
                </c:pt>
                <c:pt idx="1704">
                  <c:v>0.58027682918891577</c:v>
                </c:pt>
                <c:pt idx="1705">
                  <c:v>-0.97069845553214307</c:v>
                </c:pt>
                <c:pt idx="1706">
                  <c:v>-1.2856933486200686</c:v>
                </c:pt>
                <c:pt idx="1707">
                  <c:v>1.3085135920812399</c:v>
                </c:pt>
                <c:pt idx="1708">
                  <c:v>-2.1538443869469193</c:v>
                </c:pt>
                <c:pt idx="1709">
                  <c:v>-1.0925302237558772</c:v>
                </c:pt>
                <c:pt idx="1710">
                  <c:v>0.12372955606464786</c:v>
                </c:pt>
                <c:pt idx="1711">
                  <c:v>0.46799156882186277</c:v>
                </c:pt>
                <c:pt idx="1712">
                  <c:v>-1.2960405038441669</c:v>
                </c:pt>
                <c:pt idx="1713">
                  <c:v>-0.99299303952667195</c:v>
                </c:pt>
                <c:pt idx="1714">
                  <c:v>-0.36546170483694229</c:v>
                </c:pt>
                <c:pt idx="1715">
                  <c:v>-1.2551879346222052</c:v>
                </c:pt>
                <c:pt idx="1716">
                  <c:v>0.13680462245162761</c:v>
                </c:pt>
                <c:pt idx="1717">
                  <c:v>-0.70217252806804464</c:v>
                </c:pt>
                <c:pt idx="1718">
                  <c:v>-1.7757651879444962</c:v>
                </c:pt>
                <c:pt idx="1719">
                  <c:v>1.939795010495726</c:v>
                </c:pt>
                <c:pt idx="1720">
                  <c:v>-1.4490530300511981</c:v>
                </c:pt>
                <c:pt idx="1721">
                  <c:v>-1.4295213507724835</c:v>
                </c:pt>
                <c:pt idx="1722">
                  <c:v>0.23842078441035863</c:v>
                </c:pt>
                <c:pt idx="1723">
                  <c:v>-1.192693848481934</c:v>
                </c:pt>
                <c:pt idx="1724">
                  <c:v>6.8627459791803402E-2</c:v>
                </c:pt>
                <c:pt idx="1725">
                  <c:v>-0.61469859032190799</c:v>
                </c:pt>
                <c:pt idx="1726">
                  <c:v>-1.0739030634199551</c:v>
                </c:pt>
                <c:pt idx="1727">
                  <c:v>-0.98568630511658673</c:v>
                </c:pt>
                <c:pt idx="1728">
                  <c:v>-1.5865614366760821</c:v>
                </c:pt>
                <c:pt idx="1729">
                  <c:v>0.75401901710655828</c:v>
                </c:pt>
                <c:pt idx="1730">
                  <c:v>-0.10071847009965351</c:v>
                </c:pt>
                <c:pt idx="1731">
                  <c:v>-0.78168922137193575</c:v>
                </c:pt>
                <c:pt idx="1732">
                  <c:v>-1.1826046046254888</c:v>
                </c:pt>
                <c:pt idx="1733">
                  <c:v>-0.47878792793828095</c:v>
                </c:pt>
                <c:pt idx="1734">
                  <c:v>0.63366345676959335</c:v>
                </c:pt>
                <c:pt idx="1735">
                  <c:v>-0.97278479222577841</c:v>
                </c:pt>
                <c:pt idx="1736">
                  <c:v>-0.16785467312834612</c:v>
                </c:pt>
                <c:pt idx="1737">
                  <c:v>0.11702987859912772</c:v>
                </c:pt>
                <c:pt idx="1738">
                  <c:v>-1.1940785883721301</c:v>
                </c:pt>
                <c:pt idx="1739">
                  <c:v>-1.6340803801495452</c:v>
                </c:pt>
                <c:pt idx="1740">
                  <c:v>0.27212334972319052</c:v>
                </c:pt>
                <c:pt idx="1741">
                  <c:v>-1.1696468019019282</c:v>
                </c:pt>
                <c:pt idx="1742">
                  <c:v>-0.43912708412659196</c:v>
                </c:pt>
                <c:pt idx="1743">
                  <c:v>-1.2099683635013216</c:v>
                </c:pt>
                <c:pt idx="1744">
                  <c:v>-0.71346793497382022</c:v>
                </c:pt>
                <c:pt idx="1745">
                  <c:v>-0.31887273718216436</c:v>
                </c:pt>
                <c:pt idx="1746">
                  <c:v>-0.98195442022959245</c:v>
                </c:pt>
                <c:pt idx="1747">
                  <c:v>-0.49993426116186812</c:v>
                </c:pt>
                <c:pt idx="1748">
                  <c:v>-0.15860665310694488</c:v>
                </c:pt>
                <c:pt idx="1749">
                  <c:v>-1.1088765575022483</c:v>
                </c:pt>
                <c:pt idx="1750">
                  <c:v>-2.3575704524531345</c:v>
                </c:pt>
                <c:pt idx="1751">
                  <c:v>-0.95605593436593939</c:v>
                </c:pt>
                <c:pt idx="1752">
                  <c:v>-1.7030668612971618</c:v>
                </c:pt>
                <c:pt idx="1753">
                  <c:v>-2.2166216740063511</c:v>
                </c:pt>
                <c:pt idx="1754">
                  <c:v>-1.3349925001076</c:v>
                </c:pt>
                <c:pt idx="1755">
                  <c:v>-0.12629938759676129</c:v>
                </c:pt>
                <c:pt idx="1756">
                  <c:v>-0.46754730144902812</c:v>
                </c:pt>
                <c:pt idx="1757">
                  <c:v>-2.557851230668728</c:v>
                </c:pt>
                <c:pt idx="1758">
                  <c:v>-1.7564636477555875</c:v>
                </c:pt>
                <c:pt idx="1759">
                  <c:v>-0.10199008306516077</c:v>
                </c:pt>
                <c:pt idx="1760">
                  <c:v>-2.7165234939265903</c:v>
                </c:pt>
                <c:pt idx="1761">
                  <c:v>-0.92767765617889775</c:v>
                </c:pt>
                <c:pt idx="1762">
                  <c:v>-0.84256012660852475</c:v>
                </c:pt>
                <c:pt idx="1763">
                  <c:v>-0.65018935652325327</c:v>
                </c:pt>
                <c:pt idx="1764">
                  <c:v>-1.1888609684975746</c:v>
                </c:pt>
                <c:pt idx="1765">
                  <c:v>-1.6853791419417332</c:v>
                </c:pt>
                <c:pt idx="1766">
                  <c:v>-0.35813749866640532</c:v>
                </c:pt>
                <c:pt idx="1767">
                  <c:v>-1.0796857586255311</c:v>
                </c:pt>
                <c:pt idx="1768">
                  <c:v>-1.9969014720005682</c:v>
                </c:pt>
                <c:pt idx="1769">
                  <c:v>-1.3778433963549002</c:v>
                </c:pt>
                <c:pt idx="1770">
                  <c:v>-2.0751889654773867</c:v>
                </c:pt>
                <c:pt idx="1771">
                  <c:v>-1.6109539359295242</c:v>
                </c:pt>
                <c:pt idx="1772">
                  <c:v>-2.0669223862046469</c:v>
                </c:pt>
                <c:pt idx="1773">
                  <c:v>0.65829780688006978</c:v>
                </c:pt>
                <c:pt idx="1774">
                  <c:v>-0.41179915622114982</c:v>
                </c:pt>
                <c:pt idx="1775">
                  <c:v>-1.8037260020841739</c:v>
                </c:pt>
                <c:pt idx="1776">
                  <c:v>-1.2509035516075908</c:v>
                </c:pt>
                <c:pt idx="1777">
                  <c:v>-1.5516019754947412</c:v>
                </c:pt>
                <c:pt idx="1778">
                  <c:v>-0.66977062084922845</c:v>
                </c:pt>
                <c:pt idx="1779">
                  <c:v>-0.71635900336513259</c:v>
                </c:pt>
                <c:pt idx="1780">
                  <c:v>-1.506473405893606</c:v>
                </c:pt>
                <c:pt idx="1781">
                  <c:v>-0.59484494580275049</c:v>
                </c:pt>
                <c:pt idx="1782">
                  <c:v>-1.95282066422292</c:v>
                </c:pt>
                <c:pt idx="1783">
                  <c:v>-3.2897647854525403</c:v>
                </c:pt>
                <c:pt idx="1784">
                  <c:v>-2.056134389265754</c:v>
                </c:pt>
                <c:pt idx="1785">
                  <c:v>-1.4826066739117916</c:v>
                </c:pt>
                <c:pt idx="1786">
                  <c:v>-0.76343736792246553</c:v>
                </c:pt>
                <c:pt idx="1787">
                  <c:v>-0.83547238996826034</c:v>
                </c:pt>
                <c:pt idx="1788">
                  <c:v>-1.2701880881632579</c:v>
                </c:pt>
                <c:pt idx="1789">
                  <c:v>-0.56784126114591349</c:v>
                </c:pt>
                <c:pt idx="1790">
                  <c:v>-2.312911175200643</c:v>
                </c:pt>
                <c:pt idx="1791">
                  <c:v>1.0325170339089991</c:v>
                </c:pt>
                <c:pt idx="1792">
                  <c:v>0.67620352146174501</c:v>
                </c:pt>
                <c:pt idx="1793">
                  <c:v>-0.63930365131848677</c:v>
                </c:pt>
                <c:pt idx="1794">
                  <c:v>-0.85309156721767265</c:v>
                </c:pt>
                <c:pt idx="1795">
                  <c:v>-2.5520215150390939</c:v>
                </c:pt>
                <c:pt idx="1796">
                  <c:v>-1.3167953231710841</c:v>
                </c:pt>
                <c:pt idx="1797">
                  <c:v>-1.5469618407282697</c:v>
                </c:pt>
                <c:pt idx="1798">
                  <c:v>-0.59746158671586391</c:v>
                </c:pt>
                <c:pt idx="1799">
                  <c:v>-3.3190939956513246</c:v>
                </c:pt>
                <c:pt idx="1800">
                  <c:v>-0.24243632032380447</c:v>
                </c:pt>
                <c:pt idx="1801">
                  <c:v>0.85380156750976388</c:v>
                </c:pt>
                <c:pt idx="1802">
                  <c:v>-2.0600617592349106</c:v>
                </c:pt>
                <c:pt idx="1803">
                  <c:v>-1.1425016455159778</c:v>
                </c:pt>
                <c:pt idx="1804">
                  <c:v>-1.7201425752039148</c:v>
                </c:pt>
                <c:pt idx="1805">
                  <c:v>-2.515747712928913</c:v>
                </c:pt>
                <c:pt idx="1806">
                  <c:v>-2.4452647459818806</c:v>
                </c:pt>
                <c:pt idx="1807">
                  <c:v>-1.0784100725519192</c:v>
                </c:pt>
                <c:pt idx="1808">
                  <c:v>-1.1506684026911764</c:v>
                </c:pt>
                <c:pt idx="1809">
                  <c:v>-3.1814940245041865</c:v>
                </c:pt>
                <c:pt idx="1810">
                  <c:v>-3.2017060385988398</c:v>
                </c:pt>
                <c:pt idx="1811">
                  <c:v>-0.91692634821056096</c:v>
                </c:pt>
                <c:pt idx="1812">
                  <c:v>-1.1125748287974984</c:v>
                </c:pt>
                <c:pt idx="1813">
                  <c:v>0.10459857710075848</c:v>
                </c:pt>
                <c:pt idx="1814">
                  <c:v>-0.22997443004868501</c:v>
                </c:pt>
                <c:pt idx="1815">
                  <c:v>0.54681171374799575</c:v>
                </c:pt>
                <c:pt idx="1816">
                  <c:v>-1.8711659212780414</c:v>
                </c:pt>
                <c:pt idx="1817">
                  <c:v>-2.1516188841679948</c:v>
                </c:pt>
                <c:pt idx="1818">
                  <c:v>-0.50998022588575909</c:v>
                </c:pt>
                <c:pt idx="1819">
                  <c:v>-1.326331240748396</c:v>
                </c:pt>
                <c:pt idx="1820">
                  <c:v>-1.3666597882723397</c:v>
                </c:pt>
                <c:pt idx="1821">
                  <c:v>-1.3104689405233658</c:v>
                </c:pt>
                <c:pt idx="1822">
                  <c:v>-0.69752396448155574</c:v>
                </c:pt>
                <c:pt idx="1823">
                  <c:v>-0.35315042609576364</c:v>
                </c:pt>
                <c:pt idx="1824">
                  <c:v>-1.4354150554729268</c:v>
                </c:pt>
                <c:pt idx="1825">
                  <c:v>-0.5957639697582402</c:v>
                </c:pt>
              </c:numCache>
            </c:numRef>
          </c:yVal>
          <c:smooth val="0"/>
        </c:ser>
        <c:dLbls>
          <c:showLegendKey val="0"/>
          <c:showVal val="0"/>
          <c:showCatName val="0"/>
          <c:showSerName val="0"/>
          <c:showPercent val="0"/>
          <c:showBubbleSize val="0"/>
        </c:dLbls>
        <c:axId val="128151936"/>
        <c:axId val="128153472"/>
      </c:scatterChart>
      <c:valAx>
        <c:axId val="128151936"/>
        <c:scaling>
          <c:orientation val="minMax"/>
          <c:max val="1000"/>
          <c:min val="200"/>
        </c:scaling>
        <c:delete val="0"/>
        <c:axPos val="b"/>
        <c:numFmt formatCode="General" sourceLinked="1"/>
        <c:majorTickMark val="out"/>
        <c:minorTickMark val="none"/>
        <c:tickLblPos val="nextTo"/>
        <c:crossAx val="128153472"/>
        <c:crosses val="autoZero"/>
        <c:crossBetween val="midCat"/>
      </c:valAx>
      <c:valAx>
        <c:axId val="128153472"/>
        <c:scaling>
          <c:orientation val="minMax"/>
          <c:max val="1"/>
          <c:min val="0"/>
        </c:scaling>
        <c:delete val="0"/>
        <c:axPos val="l"/>
        <c:majorGridlines>
          <c:spPr>
            <a:ln>
              <a:solidFill>
                <a:schemeClr val="tx1"/>
              </a:solidFill>
            </a:ln>
          </c:spPr>
        </c:majorGridlines>
        <c:numFmt formatCode="General" sourceLinked="1"/>
        <c:majorTickMark val="out"/>
        <c:minorTickMark val="none"/>
        <c:tickLblPos val="nextTo"/>
        <c:crossAx val="128151936"/>
        <c:crosses val="autoZero"/>
        <c:crossBetween val="midCat"/>
      </c:valAx>
      <c:spPr>
        <a:solidFill>
          <a:schemeClr val="bg1">
            <a:lumMod val="75000"/>
          </a:schemeClr>
        </a:solidFill>
        <a:ln>
          <a:solidFill>
            <a:schemeClr val="tx1"/>
          </a:solidFill>
        </a:ln>
      </c:spPr>
    </c:plotArea>
    <c:legend>
      <c:legendPos val="r"/>
      <c:layout/>
      <c:overlay val="0"/>
    </c:legend>
    <c:plotVisOnly val="1"/>
    <c:dispBlanksAs val="gap"/>
    <c:showDLblsOverMax val="0"/>
  </c:chart>
  <c:spPr>
    <a:ln>
      <a:solidFill>
        <a:schemeClr val="tx1"/>
      </a:solid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'17-Langley'!$AG$8</c:f>
              <c:strCache>
                <c:ptCount val="1"/>
                <c:pt idx="0">
                  <c:v>ROD    </c:v>
                </c:pt>
              </c:strCache>
            </c:strRef>
          </c:tx>
          <c:marker>
            <c:symbol val="none"/>
          </c:marker>
          <c:xVal>
            <c:numRef>
              <c:f>'17-Langley'!$A$9:$A$1834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'17-Langley'!$AG$9:$AG$1834</c:f>
              <c:numCache>
                <c:formatCode>General</c:formatCode>
                <c:ptCount val="1826"/>
                <c:pt idx="0">
                  <c:v>8.8319999999999996E-3</c:v>
                </c:pt>
                <c:pt idx="1">
                  <c:v>8.8470000000000007E-3</c:v>
                </c:pt>
                <c:pt idx="2">
                  <c:v>8.8629999999999994E-3</c:v>
                </c:pt>
                <c:pt idx="3">
                  <c:v>8.8789999999999997E-3</c:v>
                </c:pt>
                <c:pt idx="4">
                  <c:v>8.8950000000000001E-3</c:v>
                </c:pt>
                <c:pt idx="5">
                  <c:v>8.9110000000000005E-3</c:v>
                </c:pt>
                <c:pt idx="6">
                  <c:v>8.9269999999999992E-3</c:v>
                </c:pt>
                <c:pt idx="7">
                  <c:v>8.9429999999999996E-3</c:v>
                </c:pt>
                <c:pt idx="8">
                  <c:v>8.9589999999999999E-3</c:v>
                </c:pt>
                <c:pt idx="9">
                  <c:v>8.9759999999999996E-3</c:v>
                </c:pt>
                <c:pt idx="10">
                  <c:v>8.992E-3</c:v>
                </c:pt>
                <c:pt idx="11">
                  <c:v>9.0080000000000004E-3</c:v>
                </c:pt>
                <c:pt idx="12">
                  <c:v>9.0240000000000008E-3</c:v>
                </c:pt>
                <c:pt idx="13">
                  <c:v>9.0399999999999994E-3</c:v>
                </c:pt>
                <c:pt idx="14">
                  <c:v>9.0570000000000008E-3</c:v>
                </c:pt>
                <c:pt idx="15">
                  <c:v>9.0729999999999995E-3</c:v>
                </c:pt>
                <c:pt idx="16">
                  <c:v>9.0889999999999999E-3</c:v>
                </c:pt>
                <c:pt idx="17">
                  <c:v>9.1059999999999995E-3</c:v>
                </c:pt>
                <c:pt idx="18">
                  <c:v>9.1219999999999999E-3</c:v>
                </c:pt>
                <c:pt idx="19">
                  <c:v>9.1389999999999996E-3</c:v>
                </c:pt>
                <c:pt idx="20">
                  <c:v>9.1549999999999999E-3</c:v>
                </c:pt>
                <c:pt idx="21">
                  <c:v>9.1719999999999996E-3</c:v>
                </c:pt>
                <c:pt idx="22">
                  <c:v>9.188E-3</c:v>
                </c:pt>
                <c:pt idx="23">
                  <c:v>9.2049999999999996E-3</c:v>
                </c:pt>
                <c:pt idx="24">
                  <c:v>9.2219999999999993E-3</c:v>
                </c:pt>
                <c:pt idx="25">
                  <c:v>9.2379999999999997E-3</c:v>
                </c:pt>
                <c:pt idx="26">
                  <c:v>9.2549999999999993E-3</c:v>
                </c:pt>
                <c:pt idx="27">
                  <c:v>9.2720000000000007E-3</c:v>
                </c:pt>
                <c:pt idx="28">
                  <c:v>9.2890000000000004E-3</c:v>
                </c:pt>
                <c:pt idx="29">
                  <c:v>9.306E-3</c:v>
                </c:pt>
                <c:pt idx="30">
                  <c:v>9.3220000000000004E-3</c:v>
                </c:pt>
                <c:pt idx="31">
                  <c:v>9.3390000000000001E-3</c:v>
                </c:pt>
                <c:pt idx="32">
                  <c:v>9.3559999999999997E-3</c:v>
                </c:pt>
                <c:pt idx="33">
                  <c:v>9.3729999999999994E-3</c:v>
                </c:pt>
                <c:pt idx="34">
                  <c:v>9.3900000000000008E-3</c:v>
                </c:pt>
                <c:pt idx="35">
                  <c:v>9.4070000000000004E-3</c:v>
                </c:pt>
                <c:pt idx="36">
                  <c:v>9.4240000000000001E-3</c:v>
                </c:pt>
                <c:pt idx="37">
                  <c:v>9.4420000000000007E-3</c:v>
                </c:pt>
                <c:pt idx="38">
                  <c:v>9.4590000000000004E-3</c:v>
                </c:pt>
                <c:pt idx="39">
                  <c:v>9.476E-3</c:v>
                </c:pt>
                <c:pt idx="40">
                  <c:v>9.4929999999999997E-3</c:v>
                </c:pt>
                <c:pt idx="41">
                  <c:v>9.5099999999999994E-3</c:v>
                </c:pt>
                <c:pt idx="42">
                  <c:v>9.528E-3</c:v>
                </c:pt>
                <c:pt idx="43">
                  <c:v>9.5449999999999997E-3</c:v>
                </c:pt>
                <c:pt idx="44">
                  <c:v>9.5619999999999993E-3</c:v>
                </c:pt>
                <c:pt idx="45">
                  <c:v>9.58E-3</c:v>
                </c:pt>
                <c:pt idx="46">
                  <c:v>9.5969999999999996E-3</c:v>
                </c:pt>
                <c:pt idx="47">
                  <c:v>9.6150000000000003E-3</c:v>
                </c:pt>
                <c:pt idx="48">
                  <c:v>9.6319999999999999E-3</c:v>
                </c:pt>
                <c:pt idx="49">
                  <c:v>9.6500000000000006E-3</c:v>
                </c:pt>
                <c:pt idx="50">
                  <c:v>9.6679999999999995E-3</c:v>
                </c:pt>
                <c:pt idx="51">
                  <c:v>9.6849999999999992E-3</c:v>
                </c:pt>
                <c:pt idx="52">
                  <c:v>9.7029999999999998E-3</c:v>
                </c:pt>
                <c:pt idx="53">
                  <c:v>9.7210000000000005E-3</c:v>
                </c:pt>
                <c:pt idx="54">
                  <c:v>9.7380000000000001E-3</c:v>
                </c:pt>
                <c:pt idx="55">
                  <c:v>9.7560000000000008E-3</c:v>
                </c:pt>
                <c:pt idx="56">
                  <c:v>9.7739999999999997E-3</c:v>
                </c:pt>
                <c:pt idx="57">
                  <c:v>9.7920000000000004E-3</c:v>
                </c:pt>
                <c:pt idx="58">
                  <c:v>9.8099999999999993E-3</c:v>
                </c:pt>
                <c:pt idx="59">
                  <c:v>9.8279999999999999E-3</c:v>
                </c:pt>
                <c:pt idx="60">
                  <c:v>9.8460000000000006E-3</c:v>
                </c:pt>
                <c:pt idx="61">
                  <c:v>9.8639999999999995E-3</c:v>
                </c:pt>
                <c:pt idx="62">
                  <c:v>9.8820000000000002E-3</c:v>
                </c:pt>
                <c:pt idx="63">
                  <c:v>9.9000000000000008E-3</c:v>
                </c:pt>
                <c:pt idx="64">
                  <c:v>9.9179999999999997E-3</c:v>
                </c:pt>
                <c:pt idx="65">
                  <c:v>9.9360000000000004E-3</c:v>
                </c:pt>
                <c:pt idx="66">
                  <c:v>9.9550000000000003E-3</c:v>
                </c:pt>
                <c:pt idx="67">
                  <c:v>9.9729999999999992E-3</c:v>
                </c:pt>
                <c:pt idx="68">
                  <c:v>9.9909999999999999E-3</c:v>
                </c:pt>
                <c:pt idx="69">
                  <c:v>1.0009000000000001E-2</c:v>
                </c:pt>
                <c:pt idx="70">
                  <c:v>1.0028E-2</c:v>
                </c:pt>
                <c:pt idx="71">
                  <c:v>1.0045999999999999E-2</c:v>
                </c:pt>
                <c:pt idx="72">
                  <c:v>1.0064999999999999E-2</c:v>
                </c:pt>
                <c:pt idx="73">
                  <c:v>1.0083E-2</c:v>
                </c:pt>
                <c:pt idx="74">
                  <c:v>1.0102E-2</c:v>
                </c:pt>
                <c:pt idx="75">
                  <c:v>1.0120000000000001E-2</c:v>
                </c:pt>
                <c:pt idx="76">
                  <c:v>1.0139E-2</c:v>
                </c:pt>
                <c:pt idx="77">
                  <c:v>1.0158E-2</c:v>
                </c:pt>
                <c:pt idx="78">
                  <c:v>1.0175999999999999E-2</c:v>
                </c:pt>
                <c:pt idx="79">
                  <c:v>1.0194999999999999E-2</c:v>
                </c:pt>
                <c:pt idx="80">
                  <c:v>1.0214000000000001E-2</c:v>
                </c:pt>
                <c:pt idx="81">
                  <c:v>1.0233000000000001E-2</c:v>
                </c:pt>
                <c:pt idx="82">
                  <c:v>1.0252000000000001E-2</c:v>
                </c:pt>
                <c:pt idx="83">
                  <c:v>1.0271000000000001E-2</c:v>
                </c:pt>
                <c:pt idx="84">
                  <c:v>1.0290000000000001E-2</c:v>
                </c:pt>
                <c:pt idx="85">
                  <c:v>1.0309E-2</c:v>
                </c:pt>
                <c:pt idx="86">
                  <c:v>1.0328E-2</c:v>
                </c:pt>
                <c:pt idx="87">
                  <c:v>1.0347E-2</c:v>
                </c:pt>
                <c:pt idx="88">
                  <c:v>1.0366E-2</c:v>
                </c:pt>
                <c:pt idx="89">
                  <c:v>1.0385E-2</c:v>
                </c:pt>
                <c:pt idx="90">
                  <c:v>1.0404E-2</c:v>
                </c:pt>
                <c:pt idx="91">
                  <c:v>1.0423E-2</c:v>
                </c:pt>
                <c:pt idx="92">
                  <c:v>1.0442999999999999E-2</c:v>
                </c:pt>
                <c:pt idx="93">
                  <c:v>1.0462000000000001E-2</c:v>
                </c:pt>
                <c:pt idx="94">
                  <c:v>1.0481000000000001E-2</c:v>
                </c:pt>
                <c:pt idx="95">
                  <c:v>1.0501E-2</c:v>
                </c:pt>
                <c:pt idx="96">
                  <c:v>1.052E-2</c:v>
                </c:pt>
                <c:pt idx="97">
                  <c:v>1.0540000000000001E-2</c:v>
                </c:pt>
                <c:pt idx="98">
                  <c:v>1.0559000000000001E-2</c:v>
                </c:pt>
                <c:pt idx="99">
                  <c:v>1.0579E-2</c:v>
                </c:pt>
                <c:pt idx="100">
                  <c:v>1.0599000000000001E-2</c:v>
                </c:pt>
                <c:pt idx="101">
                  <c:v>1.0618000000000001E-2</c:v>
                </c:pt>
                <c:pt idx="102">
                  <c:v>1.0638E-2</c:v>
                </c:pt>
                <c:pt idx="103">
                  <c:v>1.0658000000000001E-2</c:v>
                </c:pt>
                <c:pt idx="104">
                  <c:v>1.0677000000000001E-2</c:v>
                </c:pt>
                <c:pt idx="105">
                  <c:v>1.0697E-2</c:v>
                </c:pt>
                <c:pt idx="106">
                  <c:v>1.0717000000000001E-2</c:v>
                </c:pt>
                <c:pt idx="107">
                  <c:v>1.0737E-2</c:v>
                </c:pt>
                <c:pt idx="108">
                  <c:v>1.0756999999999999E-2</c:v>
                </c:pt>
                <c:pt idx="109">
                  <c:v>1.0777E-2</c:v>
                </c:pt>
                <c:pt idx="110">
                  <c:v>1.0796999999999999E-2</c:v>
                </c:pt>
                <c:pt idx="111">
                  <c:v>1.0817E-2</c:v>
                </c:pt>
                <c:pt idx="112">
                  <c:v>1.0836999999999999E-2</c:v>
                </c:pt>
                <c:pt idx="113">
                  <c:v>1.0858E-2</c:v>
                </c:pt>
                <c:pt idx="114">
                  <c:v>1.0878000000000001E-2</c:v>
                </c:pt>
                <c:pt idx="115">
                  <c:v>1.0898E-2</c:v>
                </c:pt>
                <c:pt idx="116">
                  <c:v>1.0918000000000001E-2</c:v>
                </c:pt>
                <c:pt idx="117">
                  <c:v>1.0939000000000001E-2</c:v>
                </c:pt>
                <c:pt idx="118">
                  <c:v>1.0959E-2</c:v>
                </c:pt>
                <c:pt idx="119">
                  <c:v>1.098E-2</c:v>
                </c:pt>
                <c:pt idx="120">
                  <c:v>1.0999999999999999E-2</c:v>
                </c:pt>
                <c:pt idx="121">
                  <c:v>1.1021E-2</c:v>
                </c:pt>
                <c:pt idx="122">
                  <c:v>1.1041E-2</c:v>
                </c:pt>
                <c:pt idx="123">
                  <c:v>1.1062000000000001E-2</c:v>
                </c:pt>
                <c:pt idx="124">
                  <c:v>1.1083000000000001E-2</c:v>
                </c:pt>
                <c:pt idx="125">
                  <c:v>1.1103E-2</c:v>
                </c:pt>
                <c:pt idx="126">
                  <c:v>1.1124E-2</c:v>
                </c:pt>
                <c:pt idx="127">
                  <c:v>1.1145E-2</c:v>
                </c:pt>
                <c:pt idx="128">
                  <c:v>1.1166000000000001E-2</c:v>
                </c:pt>
                <c:pt idx="129">
                  <c:v>1.1187000000000001E-2</c:v>
                </c:pt>
                <c:pt idx="130">
                  <c:v>1.1207999999999999E-2</c:v>
                </c:pt>
                <c:pt idx="131">
                  <c:v>1.1228999999999999E-2</c:v>
                </c:pt>
                <c:pt idx="132">
                  <c:v>1.125E-2</c:v>
                </c:pt>
                <c:pt idx="133">
                  <c:v>1.1271E-2</c:v>
                </c:pt>
                <c:pt idx="134">
                  <c:v>1.1292E-2</c:v>
                </c:pt>
                <c:pt idx="135">
                  <c:v>1.1313E-2</c:v>
                </c:pt>
                <c:pt idx="136">
                  <c:v>1.1335E-2</c:v>
                </c:pt>
                <c:pt idx="137">
                  <c:v>1.1356E-2</c:v>
                </c:pt>
                <c:pt idx="138">
                  <c:v>1.1377E-2</c:v>
                </c:pt>
                <c:pt idx="139">
                  <c:v>1.1398999999999999E-2</c:v>
                </c:pt>
                <c:pt idx="140">
                  <c:v>1.142E-2</c:v>
                </c:pt>
                <c:pt idx="141">
                  <c:v>1.1441E-2</c:v>
                </c:pt>
                <c:pt idx="142">
                  <c:v>1.1462999999999999E-2</c:v>
                </c:pt>
                <c:pt idx="143">
                  <c:v>1.1485E-2</c:v>
                </c:pt>
                <c:pt idx="144">
                  <c:v>1.1506000000000001E-2</c:v>
                </c:pt>
                <c:pt idx="145">
                  <c:v>1.1528E-2</c:v>
                </c:pt>
                <c:pt idx="146">
                  <c:v>1.155E-2</c:v>
                </c:pt>
                <c:pt idx="147">
                  <c:v>1.1571E-2</c:v>
                </c:pt>
                <c:pt idx="148">
                  <c:v>1.1592999999999999E-2</c:v>
                </c:pt>
                <c:pt idx="149">
                  <c:v>1.1615E-2</c:v>
                </c:pt>
                <c:pt idx="150">
                  <c:v>1.1637E-2</c:v>
                </c:pt>
                <c:pt idx="151">
                  <c:v>1.1658999999999999E-2</c:v>
                </c:pt>
                <c:pt idx="152">
                  <c:v>1.1681E-2</c:v>
                </c:pt>
                <c:pt idx="153">
                  <c:v>1.1703E-2</c:v>
                </c:pt>
                <c:pt idx="154">
                  <c:v>1.1724999999999999E-2</c:v>
                </c:pt>
                <c:pt idx="155">
                  <c:v>1.1747E-2</c:v>
                </c:pt>
                <c:pt idx="156">
                  <c:v>1.1769999999999999E-2</c:v>
                </c:pt>
                <c:pt idx="157">
                  <c:v>1.1792E-2</c:v>
                </c:pt>
                <c:pt idx="158">
                  <c:v>1.1814E-2</c:v>
                </c:pt>
                <c:pt idx="159">
                  <c:v>1.1835999999999999E-2</c:v>
                </c:pt>
                <c:pt idx="160">
                  <c:v>1.1859E-2</c:v>
                </c:pt>
                <c:pt idx="161">
                  <c:v>1.1880999999999999E-2</c:v>
                </c:pt>
                <c:pt idx="162">
                  <c:v>1.1904E-2</c:v>
                </c:pt>
                <c:pt idx="163">
                  <c:v>1.1926000000000001E-2</c:v>
                </c:pt>
                <c:pt idx="164">
                  <c:v>1.1949E-2</c:v>
                </c:pt>
                <c:pt idx="165">
                  <c:v>1.1972E-2</c:v>
                </c:pt>
                <c:pt idx="166">
                  <c:v>1.1993999999999999E-2</c:v>
                </c:pt>
                <c:pt idx="167">
                  <c:v>1.2017E-2</c:v>
                </c:pt>
                <c:pt idx="168">
                  <c:v>1.204E-2</c:v>
                </c:pt>
                <c:pt idx="169">
                  <c:v>1.2063000000000001E-2</c:v>
                </c:pt>
                <c:pt idx="170">
                  <c:v>1.2086E-2</c:v>
                </c:pt>
                <c:pt idx="171">
                  <c:v>1.2109E-2</c:v>
                </c:pt>
                <c:pt idx="172">
                  <c:v>1.2132E-2</c:v>
                </c:pt>
                <c:pt idx="173">
                  <c:v>1.2154999999999999E-2</c:v>
                </c:pt>
                <c:pt idx="174">
                  <c:v>1.2178E-2</c:v>
                </c:pt>
                <c:pt idx="175">
                  <c:v>1.2201E-2</c:v>
                </c:pt>
                <c:pt idx="176">
                  <c:v>1.2224E-2</c:v>
                </c:pt>
                <c:pt idx="177">
                  <c:v>1.2248E-2</c:v>
                </c:pt>
                <c:pt idx="178">
                  <c:v>1.2271000000000001E-2</c:v>
                </c:pt>
                <c:pt idx="179">
                  <c:v>1.2293999999999999E-2</c:v>
                </c:pt>
                <c:pt idx="180">
                  <c:v>1.2318000000000001E-2</c:v>
                </c:pt>
                <c:pt idx="181">
                  <c:v>1.2341E-2</c:v>
                </c:pt>
                <c:pt idx="182">
                  <c:v>1.2364999999999999E-2</c:v>
                </c:pt>
                <c:pt idx="183">
                  <c:v>1.2388E-2</c:v>
                </c:pt>
                <c:pt idx="184">
                  <c:v>1.2411999999999999E-2</c:v>
                </c:pt>
                <c:pt idx="185">
                  <c:v>1.2435999999999999E-2</c:v>
                </c:pt>
                <c:pt idx="186">
                  <c:v>1.2459E-2</c:v>
                </c:pt>
                <c:pt idx="187">
                  <c:v>1.2482999999999999E-2</c:v>
                </c:pt>
                <c:pt idx="188">
                  <c:v>1.2507000000000001E-2</c:v>
                </c:pt>
                <c:pt idx="189">
                  <c:v>1.2531E-2</c:v>
                </c:pt>
                <c:pt idx="190">
                  <c:v>1.2555E-2</c:v>
                </c:pt>
                <c:pt idx="191">
                  <c:v>1.2579E-2</c:v>
                </c:pt>
                <c:pt idx="192">
                  <c:v>1.2603E-2</c:v>
                </c:pt>
                <c:pt idx="193">
                  <c:v>1.2626999999999999E-2</c:v>
                </c:pt>
                <c:pt idx="194">
                  <c:v>1.2651000000000001E-2</c:v>
                </c:pt>
                <c:pt idx="195">
                  <c:v>1.2676E-2</c:v>
                </c:pt>
                <c:pt idx="196">
                  <c:v>1.2699999999999999E-2</c:v>
                </c:pt>
                <c:pt idx="197">
                  <c:v>1.2723999999999999E-2</c:v>
                </c:pt>
                <c:pt idx="198">
                  <c:v>1.2749E-2</c:v>
                </c:pt>
                <c:pt idx="199">
                  <c:v>1.2773E-2</c:v>
                </c:pt>
                <c:pt idx="200">
                  <c:v>1.2798E-2</c:v>
                </c:pt>
                <c:pt idx="201">
                  <c:v>1.2822E-2</c:v>
                </c:pt>
                <c:pt idx="202">
                  <c:v>1.2847000000000001E-2</c:v>
                </c:pt>
                <c:pt idx="203">
                  <c:v>1.2872E-2</c:v>
                </c:pt>
                <c:pt idx="204">
                  <c:v>1.2895999999999999E-2</c:v>
                </c:pt>
                <c:pt idx="205">
                  <c:v>1.2921E-2</c:v>
                </c:pt>
                <c:pt idx="206">
                  <c:v>1.2945999999999999E-2</c:v>
                </c:pt>
                <c:pt idx="207">
                  <c:v>1.2971E-2</c:v>
                </c:pt>
                <c:pt idx="208">
                  <c:v>1.2996000000000001E-2</c:v>
                </c:pt>
                <c:pt idx="209">
                  <c:v>1.3021E-2</c:v>
                </c:pt>
                <c:pt idx="210">
                  <c:v>1.3046E-2</c:v>
                </c:pt>
                <c:pt idx="211">
                  <c:v>1.3070999999999999E-2</c:v>
                </c:pt>
                <c:pt idx="212">
                  <c:v>1.3096E-2</c:v>
                </c:pt>
                <c:pt idx="213">
                  <c:v>1.3122E-2</c:v>
                </c:pt>
                <c:pt idx="214">
                  <c:v>1.3147000000000001E-2</c:v>
                </c:pt>
                <c:pt idx="215">
                  <c:v>1.3172E-2</c:v>
                </c:pt>
                <c:pt idx="216">
                  <c:v>1.3198E-2</c:v>
                </c:pt>
                <c:pt idx="217">
                  <c:v>1.3223E-2</c:v>
                </c:pt>
                <c:pt idx="218">
                  <c:v>1.3249E-2</c:v>
                </c:pt>
                <c:pt idx="219">
                  <c:v>1.3273999999999999E-2</c:v>
                </c:pt>
                <c:pt idx="220">
                  <c:v>1.3299999999999999E-2</c:v>
                </c:pt>
                <c:pt idx="221">
                  <c:v>1.3325999999999999E-2</c:v>
                </c:pt>
                <c:pt idx="222">
                  <c:v>1.3351E-2</c:v>
                </c:pt>
                <c:pt idx="223">
                  <c:v>1.3377E-2</c:v>
                </c:pt>
                <c:pt idx="224">
                  <c:v>1.3403E-2</c:v>
                </c:pt>
                <c:pt idx="225">
                  <c:v>1.3429E-2</c:v>
                </c:pt>
                <c:pt idx="226">
                  <c:v>1.3455E-2</c:v>
                </c:pt>
                <c:pt idx="227">
                  <c:v>1.3481E-2</c:v>
                </c:pt>
                <c:pt idx="228">
                  <c:v>1.3507E-2</c:v>
                </c:pt>
                <c:pt idx="229">
                  <c:v>1.3533999999999999E-2</c:v>
                </c:pt>
                <c:pt idx="230">
                  <c:v>1.3559999999999999E-2</c:v>
                </c:pt>
                <c:pt idx="231">
                  <c:v>1.3586000000000001E-2</c:v>
                </c:pt>
                <c:pt idx="232">
                  <c:v>1.3612000000000001E-2</c:v>
                </c:pt>
                <c:pt idx="233">
                  <c:v>1.3639E-2</c:v>
                </c:pt>
                <c:pt idx="234">
                  <c:v>1.3665E-2</c:v>
                </c:pt>
                <c:pt idx="235">
                  <c:v>1.3691999999999999E-2</c:v>
                </c:pt>
                <c:pt idx="236">
                  <c:v>1.3719E-2</c:v>
                </c:pt>
                <c:pt idx="237">
                  <c:v>1.3745E-2</c:v>
                </c:pt>
                <c:pt idx="238">
                  <c:v>1.3772E-2</c:v>
                </c:pt>
                <c:pt idx="239">
                  <c:v>1.3799000000000001E-2</c:v>
                </c:pt>
                <c:pt idx="240">
                  <c:v>1.3826E-2</c:v>
                </c:pt>
                <c:pt idx="241">
                  <c:v>1.3853000000000001E-2</c:v>
                </c:pt>
                <c:pt idx="242">
                  <c:v>1.388E-2</c:v>
                </c:pt>
                <c:pt idx="243">
                  <c:v>1.3906999999999999E-2</c:v>
                </c:pt>
                <c:pt idx="244">
                  <c:v>1.3934E-2</c:v>
                </c:pt>
                <c:pt idx="245">
                  <c:v>1.3960999999999999E-2</c:v>
                </c:pt>
                <c:pt idx="246">
                  <c:v>1.3988E-2</c:v>
                </c:pt>
                <c:pt idx="247">
                  <c:v>1.4015E-2</c:v>
                </c:pt>
                <c:pt idx="248">
                  <c:v>1.4043E-2</c:v>
                </c:pt>
                <c:pt idx="249">
                  <c:v>1.4069999999999999E-2</c:v>
                </c:pt>
                <c:pt idx="250">
                  <c:v>1.4097999999999999E-2</c:v>
                </c:pt>
                <c:pt idx="251">
                  <c:v>1.4125E-2</c:v>
                </c:pt>
                <c:pt idx="252">
                  <c:v>1.4153000000000001E-2</c:v>
                </c:pt>
                <c:pt idx="253">
                  <c:v>1.418E-2</c:v>
                </c:pt>
                <c:pt idx="254">
                  <c:v>1.4208E-2</c:v>
                </c:pt>
                <c:pt idx="255">
                  <c:v>1.4236E-2</c:v>
                </c:pt>
                <c:pt idx="256">
                  <c:v>1.4264000000000001E-2</c:v>
                </c:pt>
                <c:pt idx="257">
                  <c:v>1.4291999999999999E-2</c:v>
                </c:pt>
                <c:pt idx="258">
                  <c:v>1.4319999999999999E-2</c:v>
                </c:pt>
                <c:pt idx="259">
                  <c:v>1.4348E-2</c:v>
                </c:pt>
                <c:pt idx="260">
                  <c:v>1.4376E-2</c:v>
                </c:pt>
                <c:pt idx="261">
                  <c:v>1.4404E-2</c:v>
                </c:pt>
                <c:pt idx="262">
                  <c:v>1.4432E-2</c:v>
                </c:pt>
                <c:pt idx="263">
                  <c:v>1.4461E-2</c:v>
                </c:pt>
                <c:pt idx="264">
                  <c:v>1.4489E-2</c:v>
                </c:pt>
                <c:pt idx="265">
                  <c:v>1.4518E-2</c:v>
                </c:pt>
                <c:pt idx="266">
                  <c:v>1.4546E-2</c:v>
                </c:pt>
                <c:pt idx="267">
                  <c:v>1.4574999999999999E-2</c:v>
                </c:pt>
                <c:pt idx="268">
                  <c:v>1.4603E-2</c:v>
                </c:pt>
                <c:pt idx="269">
                  <c:v>1.4631999999999999E-2</c:v>
                </c:pt>
                <c:pt idx="270">
                  <c:v>1.4661E-2</c:v>
                </c:pt>
                <c:pt idx="271">
                  <c:v>1.469E-2</c:v>
                </c:pt>
                <c:pt idx="272">
                  <c:v>1.4718999999999999E-2</c:v>
                </c:pt>
                <c:pt idx="273">
                  <c:v>1.4748000000000001E-2</c:v>
                </c:pt>
                <c:pt idx="274">
                  <c:v>1.4777E-2</c:v>
                </c:pt>
                <c:pt idx="275">
                  <c:v>1.4806E-2</c:v>
                </c:pt>
                <c:pt idx="276">
                  <c:v>1.4834999999999999E-2</c:v>
                </c:pt>
                <c:pt idx="277">
                  <c:v>1.4864E-2</c:v>
                </c:pt>
                <c:pt idx="278">
                  <c:v>1.4893999999999999E-2</c:v>
                </c:pt>
                <c:pt idx="279">
                  <c:v>1.4923000000000001E-2</c:v>
                </c:pt>
                <c:pt idx="280">
                  <c:v>1.4952999999999999E-2</c:v>
                </c:pt>
                <c:pt idx="281">
                  <c:v>1.4982000000000001E-2</c:v>
                </c:pt>
                <c:pt idx="282">
                  <c:v>1.5011999999999999E-2</c:v>
                </c:pt>
                <c:pt idx="283">
                  <c:v>1.5041000000000001E-2</c:v>
                </c:pt>
                <c:pt idx="284">
                  <c:v>1.5070999999999999E-2</c:v>
                </c:pt>
                <c:pt idx="285">
                  <c:v>1.5101E-2</c:v>
                </c:pt>
                <c:pt idx="286">
                  <c:v>1.5131E-2</c:v>
                </c:pt>
                <c:pt idx="287">
                  <c:v>1.5161000000000001E-2</c:v>
                </c:pt>
                <c:pt idx="288">
                  <c:v>1.5191E-2</c:v>
                </c:pt>
                <c:pt idx="289">
                  <c:v>1.5221E-2</c:v>
                </c:pt>
                <c:pt idx="290">
                  <c:v>1.5251000000000001E-2</c:v>
                </c:pt>
                <c:pt idx="291">
                  <c:v>1.5280999999999999E-2</c:v>
                </c:pt>
                <c:pt idx="292">
                  <c:v>1.5311999999999999E-2</c:v>
                </c:pt>
                <c:pt idx="293">
                  <c:v>1.5342E-2</c:v>
                </c:pt>
                <c:pt idx="294">
                  <c:v>1.5372E-2</c:v>
                </c:pt>
                <c:pt idx="295">
                  <c:v>1.5403E-2</c:v>
                </c:pt>
                <c:pt idx="296">
                  <c:v>1.5433000000000001E-2</c:v>
                </c:pt>
                <c:pt idx="297">
                  <c:v>1.5464E-2</c:v>
                </c:pt>
                <c:pt idx="298">
                  <c:v>1.5495E-2</c:v>
                </c:pt>
                <c:pt idx="299">
                  <c:v>1.5526E-2</c:v>
                </c:pt>
                <c:pt idx="300">
                  <c:v>1.5557E-2</c:v>
                </c:pt>
                <c:pt idx="301">
                  <c:v>1.5587999999999999E-2</c:v>
                </c:pt>
                <c:pt idx="302">
                  <c:v>1.5618999999999999E-2</c:v>
                </c:pt>
                <c:pt idx="303">
                  <c:v>1.5650000000000001E-2</c:v>
                </c:pt>
                <c:pt idx="304">
                  <c:v>1.5681E-2</c:v>
                </c:pt>
                <c:pt idx="305">
                  <c:v>1.5712E-2</c:v>
                </c:pt>
                <c:pt idx="306">
                  <c:v>1.5743E-2</c:v>
                </c:pt>
                <c:pt idx="307">
                  <c:v>1.5775000000000001E-2</c:v>
                </c:pt>
                <c:pt idx="308">
                  <c:v>1.5806000000000001E-2</c:v>
                </c:pt>
                <c:pt idx="309">
                  <c:v>1.5838000000000001E-2</c:v>
                </c:pt>
                <c:pt idx="310">
                  <c:v>1.5869000000000001E-2</c:v>
                </c:pt>
                <c:pt idx="311">
                  <c:v>1.5900999999999998E-2</c:v>
                </c:pt>
                <c:pt idx="312">
                  <c:v>1.5932999999999999E-2</c:v>
                </c:pt>
                <c:pt idx="313">
                  <c:v>1.5965E-2</c:v>
                </c:pt>
                <c:pt idx="314">
                  <c:v>1.5997000000000001E-2</c:v>
                </c:pt>
                <c:pt idx="315">
                  <c:v>1.6029000000000002E-2</c:v>
                </c:pt>
                <c:pt idx="316">
                  <c:v>1.6060999999999999E-2</c:v>
                </c:pt>
                <c:pt idx="317">
                  <c:v>1.6093E-2</c:v>
                </c:pt>
                <c:pt idx="318">
                  <c:v>1.6125E-2</c:v>
                </c:pt>
                <c:pt idx="319">
                  <c:v>1.6157000000000001E-2</c:v>
                </c:pt>
                <c:pt idx="320">
                  <c:v>1.619E-2</c:v>
                </c:pt>
                <c:pt idx="321">
                  <c:v>1.6222E-2</c:v>
                </c:pt>
                <c:pt idx="322">
                  <c:v>1.6254999999999999E-2</c:v>
                </c:pt>
                <c:pt idx="323">
                  <c:v>1.6286999999999999E-2</c:v>
                </c:pt>
                <c:pt idx="324">
                  <c:v>1.6320000000000001E-2</c:v>
                </c:pt>
                <c:pt idx="325">
                  <c:v>1.6352999999999999E-2</c:v>
                </c:pt>
                <c:pt idx="326">
                  <c:v>1.6386000000000001E-2</c:v>
                </c:pt>
                <c:pt idx="327">
                  <c:v>1.6419E-2</c:v>
                </c:pt>
                <c:pt idx="328">
                  <c:v>1.6451E-2</c:v>
                </c:pt>
                <c:pt idx="329">
                  <c:v>1.6485E-2</c:v>
                </c:pt>
                <c:pt idx="330">
                  <c:v>1.6518000000000001E-2</c:v>
                </c:pt>
                <c:pt idx="331">
                  <c:v>1.6551E-2</c:v>
                </c:pt>
                <c:pt idx="332">
                  <c:v>1.6584000000000002E-2</c:v>
                </c:pt>
                <c:pt idx="333">
                  <c:v>1.6618000000000001E-2</c:v>
                </c:pt>
                <c:pt idx="334">
                  <c:v>1.6650999999999999E-2</c:v>
                </c:pt>
                <c:pt idx="335">
                  <c:v>1.6684999999999998E-2</c:v>
                </c:pt>
                <c:pt idx="336">
                  <c:v>1.6718E-2</c:v>
                </c:pt>
                <c:pt idx="337">
                  <c:v>1.6752E-2</c:v>
                </c:pt>
                <c:pt idx="338">
                  <c:v>1.6785999999999999E-2</c:v>
                </c:pt>
                <c:pt idx="339">
                  <c:v>1.6820000000000002E-2</c:v>
                </c:pt>
                <c:pt idx="340">
                  <c:v>1.6854000000000001E-2</c:v>
                </c:pt>
                <c:pt idx="341">
                  <c:v>1.6888E-2</c:v>
                </c:pt>
                <c:pt idx="342">
                  <c:v>1.6922E-2</c:v>
                </c:pt>
                <c:pt idx="343">
                  <c:v>1.6955999999999999E-2</c:v>
                </c:pt>
                <c:pt idx="344">
                  <c:v>1.6990000000000002E-2</c:v>
                </c:pt>
                <c:pt idx="345">
                  <c:v>1.7024999999999998E-2</c:v>
                </c:pt>
                <c:pt idx="346">
                  <c:v>1.7059000000000001E-2</c:v>
                </c:pt>
                <c:pt idx="347">
                  <c:v>1.7093000000000001E-2</c:v>
                </c:pt>
                <c:pt idx="348">
                  <c:v>1.7128000000000001E-2</c:v>
                </c:pt>
                <c:pt idx="349">
                  <c:v>1.7163000000000001E-2</c:v>
                </c:pt>
                <c:pt idx="350">
                  <c:v>1.7198000000000001E-2</c:v>
                </c:pt>
                <c:pt idx="351">
                  <c:v>1.7232000000000001E-2</c:v>
                </c:pt>
                <c:pt idx="352">
                  <c:v>1.7267000000000001E-2</c:v>
                </c:pt>
                <c:pt idx="353">
                  <c:v>1.7302000000000001E-2</c:v>
                </c:pt>
                <c:pt idx="354">
                  <c:v>1.7337999999999999E-2</c:v>
                </c:pt>
                <c:pt idx="355">
                  <c:v>1.7373E-2</c:v>
                </c:pt>
                <c:pt idx="356">
                  <c:v>1.7408E-2</c:v>
                </c:pt>
                <c:pt idx="357">
                  <c:v>1.7443E-2</c:v>
                </c:pt>
                <c:pt idx="358">
                  <c:v>1.7479000000000001E-2</c:v>
                </c:pt>
                <c:pt idx="359">
                  <c:v>1.7513999999999998E-2</c:v>
                </c:pt>
                <c:pt idx="360">
                  <c:v>1.755E-2</c:v>
                </c:pt>
                <c:pt idx="361">
                  <c:v>1.7586000000000001E-2</c:v>
                </c:pt>
                <c:pt idx="362">
                  <c:v>1.7621000000000001E-2</c:v>
                </c:pt>
                <c:pt idx="363">
                  <c:v>1.7656999999999999E-2</c:v>
                </c:pt>
                <c:pt idx="364">
                  <c:v>1.7693E-2</c:v>
                </c:pt>
                <c:pt idx="365">
                  <c:v>1.7729000000000002E-2</c:v>
                </c:pt>
                <c:pt idx="366">
                  <c:v>1.7765E-2</c:v>
                </c:pt>
                <c:pt idx="367">
                  <c:v>1.7801999999999998E-2</c:v>
                </c:pt>
                <c:pt idx="368">
                  <c:v>1.7838E-2</c:v>
                </c:pt>
                <c:pt idx="369">
                  <c:v>1.7874000000000001E-2</c:v>
                </c:pt>
                <c:pt idx="370">
                  <c:v>1.7911E-2</c:v>
                </c:pt>
                <c:pt idx="371">
                  <c:v>1.7947000000000001E-2</c:v>
                </c:pt>
                <c:pt idx="372">
                  <c:v>1.7984E-2</c:v>
                </c:pt>
                <c:pt idx="373">
                  <c:v>1.8020999999999999E-2</c:v>
                </c:pt>
                <c:pt idx="374">
                  <c:v>1.8058000000000001E-2</c:v>
                </c:pt>
                <c:pt idx="375">
                  <c:v>1.8095E-2</c:v>
                </c:pt>
                <c:pt idx="376">
                  <c:v>1.8131999999999999E-2</c:v>
                </c:pt>
                <c:pt idx="377">
                  <c:v>1.8169000000000001E-2</c:v>
                </c:pt>
                <c:pt idx="378">
                  <c:v>1.8206E-2</c:v>
                </c:pt>
                <c:pt idx="379">
                  <c:v>1.8242999999999999E-2</c:v>
                </c:pt>
                <c:pt idx="380">
                  <c:v>1.8280000000000001E-2</c:v>
                </c:pt>
                <c:pt idx="381">
                  <c:v>1.8318000000000001E-2</c:v>
                </c:pt>
                <c:pt idx="382">
                  <c:v>1.8355E-2</c:v>
                </c:pt>
                <c:pt idx="383">
                  <c:v>1.8393E-2</c:v>
                </c:pt>
                <c:pt idx="384">
                  <c:v>1.8430999999999999E-2</c:v>
                </c:pt>
                <c:pt idx="385">
                  <c:v>1.8468999999999999E-2</c:v>
                </c:pt>
                <c:pt idx="386">
                  <c:v>1.8506999999999999E-2</c:v>
                </c:pt>
                <c:pt idx="387">
                  <c:v>1.8544999999999999E-2</c:v>
                </c:pt>
                <c:pt idx="388">
                  <c:v>1.8582999999999999E-2</c:v>
                </c:pt>
                <c:pt idx="389">
                  <c:v>1.8620999999999999E-2</c:v>
                </c:pt>
                <c:pt idx="390">
                  <c:v>1.8658999999999999E-2</c:v>
                </c:pt>
                <c:pt idx="391">
                  <c:v>1.8697999999999999E-2</c:v>
                </c:pt>
                <c:pt idx="392">
                  <c:v>1.8735999999999999E-2</c:v>
                </c:pt>
                <c:pt idx="393">
                  <c:v>1.8775E-2</c:v>
                </c:pt>
                <c:pt idx="394">
                  <c:v>1.8813E-2</c:v>
                </c:pt>
                <c:pt idx="395">
                  <c:v>1.8852000000000001E-2</c:v>
                </c:pt>
                <c:pt idx="396">
                  <c:v>1.8891000000000002E-2</c:v>
                </c:pt>
                <c:pt idx="397">
                  <c:v>1.8929999999999999E-2</c:v>
                </c:pt>
                <c:pt idx="398">
                  <c:v>1.8969E-2</c:v>
                </c:pt>
                <c:pt idx="399">
                  <c:v>1.9008000000000001E-2</c:v>
                </c:pt>
                <c:pt idx="400">
                  <c:v>1.9047000000000001E-2</c:v>
                </c:pt>
                <c:pt idx="401">
                  <c:v>1.9087E-2</c:v>
                </c:pt>
                <c:pt idx="402">
                  <c:v>1.9126000000000001E-2</c:v>
                </c:pt>
                <c:pt idx="403">
                  <c:v>1.9165999999999999E-2</c:v>
                </c:pt>
                <c:pt idx="404">
                  <c:v>1.9205E-2</c:v>
                </c:pt>
                <c:pt idx="405">
                  <c:v>1.9245000000000002E-2</c:v>
                </c:pt>
                <c:pt idx="406">
                  <c:v>1.9285E-2</c:v>
                </c:pt>
                <c:pt idx="407">
                  <c:v>1.9324999999999998E-2</c:v>
                </c:pt>
                <c:pt idx="408">
                  <c:v>1.9365E-2</c:v>
                </c:pt>
                <c:pt idx="409">
                  <c:v>1.9404999999999999E-2</c:v>
                </c:pt>
                <c:pt idx="410">
                  <c:v>1.9445E-2</c:v>
                </c:pt>
                <c:pt idx="411">
                  <c:v>1.9484999999999999E-2</c:v>
                </c:pt>
                <c:pt idx="412">
                  <c:v>1.9526000000000002E-2</c:v>
                </c:pt>
                <c:pt idx="413">
                  <c:v>1.9566E-2</c:v>
                </c:pt>
                <c:pt idx="414">
                  <c:v>1.9606999999999999E-2</c:v>
                </c:pt>
                <c:pt idx="415">
                  <c:v>1.9647999999999999E-2</c:v>
                </c:pt>
                <c:pt idx="416">
                  <c:v>1.9688000000000001E-2</c:v>
                </c:pt>
                <c:pt idx="417">
                  <c:v>1.9729E-2</c:v>
                </c:pt>
                <c:pt idx="418">
                  <c:v>1.9769999999999999E-2</c:v>
                </c:pt>
                <c:pt idx="419">
                  <c:v>1.9812E-2</c:v>
                </c:pt>
                <c:pt idx="420">
                  <c:v>1.9852999999999999E-2</c:v>
                </c:pt>
                <c:pt idx="421">
                  <c:v>1.9893999999999998E-2</c:v>
                </c:pt>
                <c:pt idx="422">
                  <c:v>1.9935000000000001E-2</c:v>
                </c:pt>
                <c:pt idx="423">
                  <c:v>1.9977000000000002E-2</c:v>
                </c:pt>
                <c:pt idx="424">
                  <c:v>2.0018999999999999E-2</c:v>
                </c:pt>
                <c:pt idx="425">
                  <c:v>2.0060000000000001E-2</c:v>
                </c:pt>
                <c:pt idx="426">
                  <c:v>2.0101999999999998E-2</c:v>
                </c:pt>
                <c:pt idx="427">
                  <c:v>2.0143999999999999E-2</c:v>
                </c:pt>
                <c:pt idx="428">
                  <c:v>2.0185999999999999E-2</c:v>
                </c:pt>
                <c:pt idx="429">
                  <c:v>2.0227999999999999E-2</c:v>
                </c:pt>
                <c:pt idx="430">
                  <c:v>2.027E-2</c:v>
                </c:pt>
                <c:pt idx="431">
                  <c:v>2.0313000000000001E-2</c:v>
                </c:pt>
                <c:pt idx="432">
                  <c:v>2.0355000000000002E-2</c:v>
                </c:pt>
                <c:pt idx="433">
                  <c:v>2.0397999999999999E-2</c:v>
                </c:pt>
                <c:pt idx="434">
                  <c:v>2.0441000000000001E-2</c:v>
                </c:pt>
                <c:pt idx="435">
                  <c:v>2.0483000000000001E-2</c:v>
                </c:pt>
                <c:pt idx="436">
                  <c:v>2.0525999999999999E-2</c:v>
                </c:pt>
                <c:pt idx="437">
                  <c:v>2.0569E-2</c:v>
                </c:pt>
                <c:pt idx="438">
                  <c:v>2.0611999999999998E-2</c:v>
                </c:pt>
                <c:pt idx="439">
                  <c:v>2.0655E-2</c:v>
                </c:pt>
                <c:pt idx="440">
                  <c:v>2.0698999999999999E-2</c:v>
                </c:pt>
                <c:pt idx="441">
                  <c:v>2.0742E-2</c:v>
                </c:pt>
                <c:pt idx="442">
                  <c:v>2.0785999999999999E-2</c:v>
                </c:pt>
                <c:pt idx="443">
                  <c:v>2.0829E-2</c:v>
                </c:pt>
                <c:pt idx="444">
                  <c:v>2.0872999999999999E-2</c:v>
                </c:pt>
                <c:pt idx="445">
                  <c:v>2.0917000000000002E-2</c:v>
                </c:pt>
                <c:pt idx="446">
                  <c:v>2.0961E-2</c:v>
                </c:pt>
                <c:pt idx="447">
                  <c:v>2.1004999999999999E-2</c:v>
                </c:pt>
                <c:pt idx="448">
                  <c:v>2.1048999999999998E-2</c:v>
                </c:pt>
                <c:pt idx="449">
                  <c:v>2.1093000000000001E-2</c:v>
                </c:pt>
                <c:pt idx="450">
                  <c:v>2.1138000000000001E-2</c:v>
                </c:pt>
                <c:pt idx="451">
                  <c:v>2.1181999999999999E-2</c:v>
                </c:pt>
                <c:pt idx="452">
                  <c:v>2.1226999999999999E-2</c:v>
                </c:pt>
                <c:pt idx="453">
                  <c:v>2.1271999999999999E-2</c:v>
                </c:pt>
                <c:pt idx="454">
                  <c:v>2.1316000000000002E-2</c:v>
                </c:pt>
                <c:pt idx="455">
                  <c:v>2.1361000000000002E-2</c:v>
                </c:pt>
                <c:pt idx="456">
                  <c:v>2.1406000000000001E-2</c:v>
                </c:pt>
                <c:pt idx="457">
                  <c:v>2.1451999999999999E-2</c:v>
                </c:pt>
                <c:pt idx="458">
                  <c:v>2.1496999999999999E-2</c:v>
                </c:pt>
                <c:pt idx="459">
                  <c:v>2.1541999999999999E-2</c:v>
                </c:pt>
                <c:pt idx="460">
                  <c:v>2.1588E-2</c:v>
                </c:pt>
                <c:pt idx="461">
                  <c:v>2.1632999999999999E-2</c:v>
                </c:pt>
                <c:pt idx="462">
                  <c:v>2.1679E-2</c:v>
                </c:pt>
                <c:pt idx="463">
                  <c:v>2.1725000000000001E-2</c:v>
                </c:pt>
                <c:pt idx="464">
                  <c:v>2.1770999999999999E-2</c:v>
                </c:pt>
                <c:pt idx="465">
                  <c:v>2.1817E-2</c:v>
                </c:pt>
                <c:pt idx="466">
                  <c:v>2.1863E-2</c:v>
                </c:pt>
                <c:pt idx="467">
                  <c:v>2.1909999999999999E-2</c:v>
                </c:pt>
                <c:pt idx="468">
                  <c:v>2.1956E-2</c:v>
                </c:pt>
                <c:pt idx="469">
                  <c:v>2.2003000000000002E-2</c:v>
                </c:pt>
                <c:pt idx="470">
                  <c:v>2.2048999999999999E-2</c:v>
                </c:pt>
                <c:pt idx="471">
                  <c:v>2.2096000000000001E-2</c:v>
                </c:pt>
                <c:pt idx="472">
                  <c:v>2.2142999999999999E-2</c:v>
                </c:pt>
                <c:pt idx="473">
                  <c:v>2.2190000000000001E-2</c:v>
                </c:pt>
                <c:pt idx="474">
                  <c:v>2.2237E-2</c:v>
                </c:pt>
                <c:pt idx="475">
                  <c:v>2.2284000000000002E-2</c:v>
                </c:pt>
                <c:pt idx="476">
                  <c:v>2.2332000000000001E-2</c:v>
                </c:pt>
                <c:pt idx="477">
                  <c:v>2.2379E-2</c:v>
                </c:pt>
                <c:pt idx="478">
                  <c:v>2.2426999999999999E-2</c:v>
                </c:pt>
                <c:pt idx="479">
                  <c:v>2.2474999999999998E-2</c:v>
                </c:pt>
                <c:pt idx="480">
                  <c:v>2.2522E-2</c:v>
                </c:pt>
                <c:pt idx="481">
                  <c:v>2.257E-2</c:v>
                </c:pt>
                <c:pt idx="482">
                  <c:v>2.2619E-2</c:v>
                </c:pt>
                <c:pt idx="483">
                  <c:v>2.2667E-2</c:v>
                </c:pt>
                <c:pt idx="484">
                  <c:v>2.2714999999999999E-2</c:v>
                </c:pt>
                <c:pt idx="485">
                  <c:v>2.2764E-2</c:v>
                </c:pt>
                <c:pt idx="486">
                  <c:v>2.2811999999999999E-2</c:v>
                </c:pt>
                <c:pt idx="487">
                  <c:v>2.2860999999999999E-2</c:v>
                </c:pt>
                <c:pt idx="488">
                  <c:v>2.291E-2</c:v>
                </c:pt>
                <c:pt idx="489">
                  <c:v>2.2959E-2</c:v>
                </c:pt>
                <c:pt idx="490">
                  <c:v>2.3008000000000001E-2</c:v>
                </c:pt>
                <c:pt idx="491">
                  <c:v>2.3057000000000001E-2</c:v>
                </c:pt>
                <c:pt idx="492">
                  <c:v>2.3106000000000002E-2</c:v>
                </c:pt>
                <c:pt idx="493">
                  <c:v>2.3156E-2</c:v>
                </c:pt>
                <c:pt idx="494">
                  <c:v>2.3205E-2</c:v>
                </c:pt>
                <c:pt idx="495">
                  <c:v>2.3255000000000001E-2</c:v>
                </c:pt>
                <c:pt idx="496">
                  <c:v>2.3304999999999999E-2</c:v>
                </c:pt>
                <c:pt idx="497">
                  <c:v>2.3355000000000001E-2</c:v>
                </c:pt>
                <c:pt idx="498">
                  <c:v>2.3404999999999999E-2</c:v>
                </c:pt>
                <c:pt idx="499">
                  <c:v>2.3455E-2</c:v>
                </c:pt>
                <c:pt idx="500">
                  <c:v>2.3505999999999999E-2</c:v>
                </c:pt>
                <c:pt idx="501">
                  <c:v>2.3556000000000001E-2</c:v>
                </c:pt>
                <c:pt idx="502">
                  <c:v>2.3607E-2</c:v>
                </c:pt>
                <c:pt idx="503">
                  <c:v>2.3657000000000001E-2</c:v>
                </c:pt>
                <c:pt idx="504">
                  <c:v>2.3708E-2</c:v>
                </c:pt>
                <c:pt idx="505">
                  <c:v>2.3758999999999999E-2</c:v>
                </c:pt>
                <c:pt idx="506">
                  <c:v>2.3810000000000001E-2</c:v>
                </c:pt>
                <c:pt idx="507">
                  <c:v>2.3862000000000001E-2</c:v>
                </c:pt>
                <c:pt idx="508">
                  <c:v>2.3913E-2</c:v>
                </c:pt>
                <c:pt idx="509">
                  <c:v>2.3963999999999999E-2</c:v>
                </c:pt>
                <c:pt idx="510">
                  <c:v>2.4015999999999999E-2</c:v>
                </c:pt>
                <c:pt idx="511">
                  <c:v>2.4067999999999999E-2</c:v>
                </c:pt>
                <c:pt idx="512">
                  <c:v>2.4119999999999999E-2</c:v>
                </c:pt>
                <c:pt idx="513">
                  <c:v>2.4171999999999999E-2</c:v>
                </c:pt>
                <c:pt idx="514">
                  <c:v>2.4223999999999999E-2</c:v>
                </c:pt>
                <c:pt idx="515">
                  <c:v>2.4275999999999999E-2</c:v>
                </c:pt>
                <c:pt idx="516">
                  <c:v>2.4329E-2</c:v>
                </c:pt>
                <c:pt idx="517">
                  <c:v>2.4381E-2</c:v>
                </c:pt>
                <c:pt idx="518">
                  <c:v>2.4434000000000001E-2</c:v>
                </c:pt>
                <c:pt idx="519">
                  <c:v>2.4486999999999998E-2</c:v>
                </c:pt>
                <c:pt idx="520">
                  <c:v>2.4539999999999999E-2</c:v>
                </c:pt>
                <c:pt idx="521">
                  <c:v>2.4593E-2</c:v>
                </c:pt>
                <c:pt idx="522">
                  <c:v>2.4646000000000001E-2</c:v>
                </c:pt>
                <c:pt idx="523">
                  <c:v>2.47E-2</c:v>
                </c:pt>
                <c:pt idx="524">
                  <c:v>2.4753000000000001E-2</c:v>
                </c:pt>
                <c:pt idx="525">
                  <c:v>2.4806999999999999E-2</c:v>
                </c:pt>
                <c:pt idx="526">
                  <c:v>2.4861000000000001E-2</c:v>
                </c:pt>
                <c:pt idx="527">
                  <c:v>2.4915E-2</c:v>
                </c:pt>
                <c:pt idx="528">
                  <c:v>2.4969000000000002E-2</c:v>
                </c:pt>
                <c:pt idx="529">
                  <c:v>2.5023E-2</c:v>
                </c:pt>
                <c:pt idx="530">
                  <c:v>2.5076999999999999E-2</c:v>
                </c:pt>
                <c:pt idx="531">
                  <c:v>2.5132000000000002E-2</c:v>
                </c:pt>
                <c:pt idx="532">
                  <c:v>2.5187000000000001E-2</c:v>
                </c:pt>
                <c:pt idx="533">
                  <c:v>2.5241E-2</c:v>
                </c:pt>
                <c:pt idx="534">
                  <c:v>2.5295999999999999E-2</c:v>
                </c:pt>
                <c:pt idx="535">
                  <c:v>2.5350999999999999E-2</c:v>
                </c:pt>
                <c:pt idx="536">
                  <c:v>2.5406999999999999E-2</c:v>
                </c:pt>
                <c:pt idx="537">
                  <c:v>2.5461999999999999E-2</c:v>
                </c:pt>
                <c:pt idx="538">
                  <c:v>2.5517000000000001E-2</c:v>
                </c:pt>
                <c:pt idx="539">
                  <c:v>2.5572999999999999E-2</c:v>
                </c:pt>
                <c:pt idx="540">
                  <c:v>2.5628999999999999E-2</c:v>
                </c:pt>
                <c:pt idx="541">
                  <c:v>2.5684999999999999E-2</c:v>
                </c:pt>
                <c:pt idx="542">
                  <c:v>2.5741E-2</c:v>
                </c:pt>
                <c:pt idx="543">
                  <c:v>2.5797E-2</c:v>
                </c:pt>
                <c:pt idx="544">
                  <c:v>2.5853999999999999E-2</c:v>
                </c:pt>
                <c:pt idx="545">
                  <c:v>2.5909999999999999E-2</c:v>
                </c:pt>
                <c:pt idx="546">
                  <c:v>2.5967E-2</c:v>
                </c:pt>
                <c:pt idx="547">
                  <c:v>2.6023999999999999E-2</c:v>
                </c:pt>
                <c:pt idx="548">
                  <c:v>2.6081E-2</c:v>
                </c:pt>
                <c:pt idx="549">
                  <c:v>2.6138000000000002E-2</c:v>
                </c:pt>
                <c:pt idx="550">
                  <c:v>2.6195E-2</c:v>
                </c:pt>
                <c:pt idx="551">
                  <c:v>2.6252000000000001E-2</c:v>
                </c:pt>
                <c:pt idx="552">
                  <c:v>2.631E-2</c:v>
                </c:pt>
                <c:pt idx="553">
                  <c:v>2.6367999999999999E-2</c:v>
                </c:pt>
                <c:pt idx="554">
                  <c:v>2.6425000000000001E-2</c:v>
                </c:pt>
                <c:pt idx="555">
                  <c:v>2.6483E-2</c:v>
                </c:pt>
                <c:pt idx="556">
                  <c:v>2.6542E-2</c:v>
                </c:pt>
                <c:pt idx="557">
                  <c:v>2.6599999999999999E-2</c:v>
                </c:pt>
                <c:pt idx="558">
                  <c:v>2.6658000000000001E-2</c:v>
                </c:pt>
                <c:pt idx="559">
                  <c:v>2.6717000000000001E-2</c:v>
                </c:pt>
                <c:pt idx="560">
                  <c:v>2.6776000000000001E-2</c:v>
                </c:pt>
                <c:pt idx="561">
                  <c:v>2.6835000000000001E-2</c:v>
                </c:pt>
                <c:pt idx="562">
                  <c:v>2.6894000000000001E-2</c:v>
                </c:pt>
                <c:pt idx="563">
                  <c:v>2.6953000000000001E-2</c:v>
                </c:pt>
                <c:pt idx="564">
                  <c:v>2.7012000000000001E-2</c:v>
                </c:pt>
                <c:pt idx="565">
                  <c:v>2.7071999999999999E-2</c:v>
                </c:pt>
                <c:pt idx="566">
                  <c:v>2.7132E-2</c:v>
                </c:pt>
                <c:pt idx="567">
                  <c:v>2.7191E-2</c:v>
                </c:pt>
                <c:pt idx="568">
                  <c:v>2.7251000000000001E-2</c:v>
                </c:pt>
                <c:pt idx="569">
                  <c:v>2.7311999999999999E-2</c:v>
                </c:pt>
                <c:pt idx="570">
                  <c:v>2.7372E-2</c:v>
                </c:pt>
                <c:pt idx="571">
                  <c:v>2.7432000000000002E-2</c:v>
                </c:pt>
                <c:pt idx="572">
                  <c:v>2.7493E-2</c:v>
                </c:pt>
                <c:pt idx="573">
                  <c:v>2.7553999999999999E-2</c:v>
                </c:pt>
                <c:pt idx="574">
                  <c:v>2.7615000000000001E-2</c:v>
                </c:pt>
                <c:pt idx="575">
                  <c:v>2.7675999999999999E-2</c:v>
                </c:pt>
                <c:pt idx="576">
                  <c:v>2.7737000000000001E-2</c:v>
                </c:pt>
                <c:pt idx="577">
                  <c:v>2.7799000000000001E-2</c:v>
                </c:pt>
                <c:pt idx="578">
                  <c:v>2.7859999999999999E-2</c:v>
                </c:pt>
                <c:pt idx="579">
                  <c:v>2.7921999999999999E-2</c:v>
                </c:pt>
                <c:pt idx="580">
                  <c:v>2.7983999999999998E-2</c:v>
                </c:pt>
                <c:pt idx="581">
                  <c:v>2.8046000000000001E-2</c:v>
                </c:pt>
                <c:pt idx="582">
                  <c:v>2.8108000000000001E-2</c:v>
                </c:pt>
                <c:pt idx="583">
                  <c:v>2.8171000000000002E-2</c:v>
                </c:pt>
                <c:pt idx="584">
                  <c:v>2.8233000000000001E-2</c:v>
                </c:pt>
                <c:pt idx="585">
                  <c:v>2.8296000000000002E-2</c:v>
                </c:pt>
                <c:pt idx="586">
                  <c:v>2.8358999999999999E-2</c:v>
                </c:pt>
                <c:pt idx="587">
                  <c:v>2.8421999999999999E-2</c:v>
                </c:pt>
                <c:pt idx="588">
                  <c:v>2.8485E-2</c:v>
                </c:pt>
                <c:pt idx="589">
                  <c:v>2.8549000000000001E-2</c:v>
                </c:pt>
                <c:pt idx="590">
                  <c:v>2.8611999999999999E-2</c:v>
                </c:pt>
                <c:pt idx="591">
                  <c:v>2.8676E-2</c:v>
                </c:pt>
                <c:pt idx="592">
                  <c:v>2.8740000000000002E-2</c:v>
                </c:pt>
                <c:pt idx="593">
                  <c:v>2.8804E-2</c:v>
                </c:pt>
                <c:pt idx="594">
                  <c:v>2.8868000000000001E-2</c:v>
                </c:pt>
                <c:pt idx="595">
                  <c:v>2.8933E-2</c:v>
                </c:pt>
                <c:pt idx="596">
                  <c:v>2.8996999999999998E-2</c:v>
                </c:pt>
                <c:pt idx="597">
                  <c:v>2.9062000000000001E-2</c:v>
                </c:pt>
                <c:pt idx="598">
                  <c:v>2.9127E-2</c:v>
                </c:pt>
                <c:pt idx="599">
                  <c:v>2.9191999999999999E-2</c:v>
                </c:pt>
                <c:pt idx="600">
                  <c:v>2.9257999999999999E-2</c:v>
                </c:pt>
                <c:pt idx="601">
                  <c:v>2.9322999999999998E-2</c:v>
                </c:pt>
                <c:pt idx="602">
                  <c:v>2.9388999999999998E-2</c:v>
                </c:pt>
                <c:pt idx="603">
                  <c:v>2.9454000000000001E-2</c:v>
                </c:pt>
                <c:pt idx="604">
                  <c:v>2.9520000000000001E-2</c:v>
                </c:pt>
                <c:pt idx="605">
                  <c:v>2.9586000000000001E-2</c:v>
                </c:pt>
                <c:pt idx="606">
                  <c:v>2.9652999999999999E-2</c:v>
                </c:pt>
                <c:pt idx="607">
                  <c:v>2.9718999999999999E-2</c:v>
                </c:pt>
                <c:pt idx="608">
                  <c:v>2.9786E-2</c:v>
                </c:pt>
                <c:pt idx="609">
                  <c:v>2.9853000000000001E-2</c:v>
                </c:pt>
                <c:pt idx="610">
                  <c:v>2.9919999999999999E-2</c:v>
                </c:pt>
                <c:pt idx="611">
                  <c:v>2.9987E-2</c:v>
                </c:pt>
                <c:pt idx="612">
                  <c:v>3.0054999999999998E-2</c:v>
                </c:pt>
                <c:pt idx="613">
                  <c:v>3.0121999999999999E-2</c:v>
                </c:pt>
                <c:pt idx="614">
                  <c:v>3.0190000000000002E-2</c:v>
                </c:pt>
                <c:pt idx="615">
                  <c:v>3.0258E-2</c:v>
                </c:pt>
                <c:pt idx="616">
                  <c:v>3.0325999999999999E-2</c:v>
                </c:pt>
                <c:pt idx="617">
                  <c:v>3.0394000000000001E-2</c:v>
                </c:pt>
                <c:pt idx="618">
                  <c:v>3.0463E-2</c:v>
                </c:pt>
                <c:pt idx="619">
                  <c:v>3.0532E-2</c:v>
                </c:pt>
                <c:pt idx="620">
                  <c:v>3.0599999999999999E-2</c:v>
                </c:pt>
                <c:pt idx="621">
                  <c:v>3.0669999999999999E-2</c:v>
                </c:pt>
                <c:pt idx="622">
                  <c:v>3.0738999999999999E-2</c:v>
                </c:pt>
                <c:pt idx="623">
                  <c:v>3.0807999999999999E-2</c:v>
                </c:pt>
                <c:pt idx="624">
                  <c:v>3.0877999999999999E-2</c:v>
                </c:pt>
                <c:pt idx="625">
                  <c:v>3.0948E-2</c:v>
                </c:pt>
                <c:pt idx="626">
                  <c:v>3.1018E-2</c:v>
                </c:pt>
                <c:pt idx="627">
                  <c:v>3.1088000000000001E-2</c:v>
                </c:pt>
                <c:pt idx="628">
                  <c:v>3.1158000000000002E-2</c:v>
                </c:pt>
                <c:pt idx="629">
                  <c:v>3.1229E-2</c:v>
                </c:pt>
                <c:pt idx="630">
                  <c:v>3.1299E-2</c:v>
                </c:pt>
                <c:pt idx="631">
                  <c:v>3.1370000000000002E-2</c:v>
                </c:pt>
                <c:pt idx="632">
                  <c:v>3.1440999999999997E-2</c:v>
                </c:pt>
                <c:pt idx="633">
                  <c:v>3.1512999999999999E-2</c:v>
                </c:pt>
                <c:pt idx="634">
                  <c:v>3.1584000000000001E-2</c:v>
                </c:pt>
                <c:pt idx="635">
                  <c:v>3.1655999999999997E-2</c:v>
                </c:pt>
                <c:pt idx="636">
                  <c:v>3.1727999999999999E-2</c:v>
                </c:pt>
                <c:pt idx="637">
                  <c:v>3.1800000000000002E-2</c:v>
                </c:pt>
                <c:pt idx="638">
                  <c:v>3.1871999999999998E-2</c:v>
                </c:pt>
                <c:pt idx="639">
                  <c:v>3.1945000000000001E-2</c:v>
                </c:pt>
                <c:pt idx="640">
                  <c:v>3.2016999999999997E-2</c:v>
                </c:pt>
                <c:pt idx="641">
                  <c:v>3.209E-2</c:v>
                </c:pt>
                <c:pt idx="642">
                  <c:v>3.2162999999999997E-2</c:v>
                </c:pt>
                <c:pt idx="643">
                  <c:v>3.2237000000000002E-2</c:v>
                </c:pt>
                <c:pt idx="644">
                  <c:v>3.2309999999999998E-2</c:v>
                </c:pt>
                <c:pt idx="645">
                  <c:v>3.2384000000000003E-2</c:v>
                </c:pt>
                <c:pt idx="646">
                  <c:v>3.2458000000000001E-2</c:v>
                </c:pt>
                <c:pt idx="647">
                  <c:v>3.2531999999999998E-2</c:v>
                </c:pt>
                <c:pt idx="648">
                  <c:v>3.2606000000000003E-2</c:v>
                </c:pt>
                <c:pt idx="649">
                  <c:v>3.2680000000000001E-2</c:v>
                </c:pt>
                <c:pt idx="650">
                  <c:v>3.2754999999999999E-2</c:v>
                </c:pt>
                <c:pt idx="651">
                  <c:v>3.2829999999999998E-2</c:v>
                </c:pt>
                <c:pt idx="652">
                  <c:v>3.2904999999999997E-2</c:v>
                </c:pt>
                <c:pt idx="653">
                  <c:v>3.2980000000000002E-2</c:v>
                </c:pt>
                <c:pt idx="654">
                  <c:v>3.3056000000000002E-2</c:v>
                </c:pt>
                <c:pt idx="655">
                  <c:v>3.3132000000000002E-2</c:v>
                </c:pt>
                <c:pt idx="656">
                  <c:v>3.3208000000000001E-2</c:v>
                </c:pt>
                <c:pt idx="657">
                  <c:v>3.3284000000000001E-2</c:v>
                </c:pt>
                <c:pt idx="658">
                  <c:v>3.3360000000000001E-2</c:v>
                </c:pt>
                <c:pt idx="659">
                  <c:v>3.3436E-2</c:v>
                </c:pt>
                <c:pt idx="660">
                  <c:v>3.3513000000000001E-2</c:v>
                </c:pt>
                <c:pt idx="661">
                  <c:v>3.3590000000000002E-2</c:v>
                </c:pt>
                <c:pt idx="662">
                  <c:v>3.3667000000000002E-2</c:v>
                </c:pt>
                <c:pt idx="663">
                  <c:v>3.3744999999999997E-2</c:v>
                </c:pt>
                <c:pt idx="664">
                  <c:v>3.3821999999999998E-2</c:v>
                </c:pt>
                <c:pt idx="665">
                  <c:v>3.39E-2</c:v>
                </c:pt>
                <c:pt idx="666">
                  <c:v>3.3978000000000001E-2</c:v>
                </c:pt>
                <c:pt idx="667">
                  <c:v>3.4056000000000003E-2</c:v>
                </c:pt>
                <c:pt idx="668">
                  <c:v>3.4134999999999999E-2</c:v>
                </c:pt>
                <c:pt idx="669">
                  <c:v>3.4213E-2</c:v>
                </c:pt>
                <c:pt idx="670">
                  <c:v>3.4292000000000003E-2</c:v>
                </c:pt>
                <c:pt idx="671">
                  <c:v>3.4370999999999999E-2</c:v>
                </c:pt>
                <c:pt idx="672">
                  <c:v>3.4451000000000002E-2</c:v>
                </c:pt>
                <c:pt idx="673">
                  <c:v>3.4529999999999998E-2</c:v>
                </c:pt>
                <c:pt idx="674">
                  <c:v>3.4610000000000002E-2</c:v>
                </c:pt>
                <c:pt idx="675">
                  <c:v>3.4689999999999999E-2</c:v>
                </c:pt>
                <c:pt idx="676">
                  <c:v>3.4770000000000002E-2</c:v>
                </c:pt>
                <c:pt idx="677">
                  <c:v>3.4849999999999999E-2</c:v>
                </c:pt>
                <c:pt idx="678">
                  <c:v>3.4930999999999997E-2</c:v>
                </c:pt>
                <c:pt idx="679">
                  <c:v>3.5012000000000001E-2</c:v>
                </c:pt>
                <c:pt idx="680">
                  <c:v>3.5092999999999999E-2</c:v>
                </c:pt>
                <c:pt idx="681">
                  <c:v>3.5173999999999997E-2</c:v>
                </c:pt>
                <c:pt idx="682">
                  <c:v>3.5256000000000003E-2</c:v>
                </c:pt>
                <c:pt idx="683">
                  <c:v>3.5337E-2</c:v>
                </c:pt>
                <c:pt idx="684">
                  <c:v>3.5418999999999999E-2</c:v>
                </c:pt>
                <c:pt idx="685">
                  <c:v>3.5501999999999999E-2</c:v>
                </c:pt>
                <c:pt idx="686">
                  <c:v>3.5583999999999998E-2</c:v>
                </c:pt>
                <c:pt idx="687">
                  <c:v>3.5666000000000003E-2</c:v>
                </c:pt>
                <c:pt idx="688">
                  <c:v>3.5749000000000003E-2</c:v>
                </c:pt>
                <c:pt idx="689">
                  <c:v>3.5832000000000003E-2</c:v>
                </c:pt>
                <c:pt idx="690">
                  <c:v>3.5915999999999997E-2</c:v>
                </c:pt>
                <c:pt idx="691">
                  <c:v>3.5999000000000003E-2</c:v>
                </c:pt>
                <c:pt idx="692">
                  <c:v>3.6082999999999997E-2</c:v>
                </c:pt>
                <c:pt idx="693">
                  <c:v>3.6166999999999998E-2</c:v>
                </c:pt>
                <c:pt idx="694">
                  <c:v>3.6250999999999999E-2</c:v>
                </c:pt>
                <c:pt idx="695">
                  <c:v>3.6336E-2</c:v>
                </c:pt>
                <c:pt idx="696">
                  <c:v>3.6420000000000001E-2</c:v>
                </c:pt>
                <c:pt idx="697">
                  <c:v>3.6505000000000003E-2</c:v>
                </c:pt>
                <c:pt idx="698">
                  <c:v>3.6590999999999999E-2</c:v>
                </c:pt>
                <c:pt idx="699">
                  <c:v>3.6676E-2</c:v>
                </c:pt>
                <c:pt idx="700">
                  <c:v>3.6762000000000003E-2</c:v>
                </c:pt>
                <c:pt idx="701">
                  <c:v>3.6847999999999999E-2</c:v>
                </c:pt>
                <c:pt idx="702">
                  <c:v>3.6934000000000002E-2</c:v>
                </c:pt>
                <c:pt idx="703">
                  <c:v>3.7019999999999997E-2</c:v>
                </c:pt>
                <c:pt idx="704">
                  <c:v>3.7107000000000001E-2</c:v>
                </c:pt>
                <c:pt idx="705">
                  <c:v>3.7193999999999998E-2</c:v>
                </c:pt>
                <c:pt idx="706">
                  <c:v>3.7281000000000002E-2</c:v>
                </c:pt>
                <c:pt idx="707">
                  <c:v>3.7367999999999998E-2</c:v>
                </c:pt>
                <c:pt idx="708">
                  <c:v>3.7456000000000003E-2</c:v>
                </c:pt>
                <c:pt idx="709">
                  <c:v>3.7544000000000001E-2</c:v>
                </c:pt>
                <c:pt idx="710">
                  <c:v>3.7631999999999999E-2</c:v>
                </c:pt>
                <c:pt idx="711">
                  <c:v>3.7719999999999997E-2</c:v>
                </c:pt>
                <c:pt idx="712">
                  <c:v>3.7809000000000002E-2</c:v>
                </c:pt>
                <c:pt idx="713">
                  <c:v>3.7897E-2</c:v>
                </c:pt>
                <c:pt idx="714">
                  <c:v>3.7985999999999999E-2</c:v>
                </c:pt>
                <c:pt idx="715">
                  <c:v>3.8075999999999999E-2</c:v>
                </c:pt>
                <c:pt idx="716">
                  <c:v>3.8164999999999998E-2</c:v>
                </c:pt>
                <c:pt idx="717">
                  <c:v>3.8254999999999997E-2</c:v>
                </c:pt>
                <c:pt idx="718">
                  <c:v>3.8344999999999997E-2</c:v>
                </c:pt>
                <c:pt idx="719">
                  <c:v>3.8435999999999998E-2</c:v>
                </c:pt>
                <c:pt idx="720">
                  <c:v>3.8525999999999998E-2</c:v>
                </c:pt>
                <c:pt idx="721">
                  <c:v>3.8616999999999999E-2</c:v>
                </c:pt>
                <c:pt idx="722">
                  <c:v>3.8707999999999999E-2</c:v>
                </c:pt>
                <c:pt idx="723">
                  <c:v>3.8799E-2</c:v>
                </c:pt>
                <c:pt idx="724">
                  <c:v>3.8891000000000002E-2</c:v>
                </c:pt>
                <c:pt idx="725">
                  <c:v>3.8982999999999997E-2</c:v>
                </c:pt>
                <c:pt idx="726">
                  <c:v>3.9074999999999999E-2</c:v>
                </c:pt>
                <c:pt idx="727">
                  <c:v>3.9167E-2</c:v>
                </c:pt>
                <c:pt idx="728">
                  <c:v>3.9260000000000003E-2</c:v>
                </c:pt>
                <c:pt idx="729">
                  <c:v>3.9352999999999999E-2</c:v>
                </c:pt>
                <c:pt idx="730">
                  <c:v>3.9446000000000002E-2</c:v>
                </c:pt>
                <c:pt idx="731">
                  <c:v>3.9539999999999999E-2</c:v>
                </c:pt>
                <c:pt idx="732">
                  <c:v>3.9633000000000002E-2</c:v>
                </c:pt>
                <c:pt idx="733">
                  <c:v>3.9726999999999998E-2</c:v>
                </c:pt>
                <c:pt idx="734">
                  <c:v>3.9821000000000002E-2</c:v>
                </c:pt>
                <c:pt idx="735">
                  <c:v>3.9916E-2</c:v>
                </c:pt>
                <c:pt idx="736">
                  <c:v>4.0010999999999998E-2</c:v>
                </c:pt>
                <c:pt idx="737">
                  <c:v>4.0106000000000003E-2</c:v>
                </c:pt>
                <c:pt idx="738">
                  <c:v>4.0201000000000001E-2</c:v>
                </c:pt>
                <c:pt idx="739">
                  <c:v>4.0296999999999999E-2</c:v>
                </c:pt>
                <c:pt idx="740">
                  <c:v>4.0391999999999997E-2</c:v>
                </c:pt>
                <c:pt idx="741">
                  <c:v>4.0488999999999997E-2</c:v>
                </c:pt>
                <c:pt idx="742">
                  <c:v>4.0585000000000003E-2</c:v>
                </c:pt>
                <c:pt idx="743">
                  <c:v>4.0682000000000003E-2</c:v>
                </c:pt>
                <c:pt idx="744">
                  <c:v>4.0778000000000002E-2</c:v>
                </c:pt>
                <c:pt idx="745">
                  <c:v>4.0876000000000003E-2</c:v>
                </c:pt>
                <c:pt idx="746">
                  <c:v>4.0973000000000002E-2</c:v>
                </c:pt>
                <c:pt idx="747">
                  <c:v>4.1071000000000003E-2</c:v>
                </c:pt>
                <c:pt idx="748">
                  <c:v>4.1168999999999997E-2</c:v>
                </c:pt>
                <c:pt idx="749">
                  <c:v>4.1266999999999998E-2</c:v>
                </c:pt>
                <c:pt idx="750">
                  <c:v>4.1366E-2</c:v>
                </c:pt>
                <c:pt idx="751">
                  <c:v>4.1465000000000002E-2</c:v>
                </c:pt>
                <c:pt idx="752">
                  <c:v>4.1563999999999997E-2</c:v>
                </c:pt>
                <c:pt idx="753">
                  <c:v>4.1662999999999999E-2</c:v>
                </c:pt>
                <c:pt idx="754">
                  <c:v>4.1763000000000002E-2</c:v>
                </c:pt>
                <c:pt idx="755">
                  <c:v>4.1862999999999997E-2</c:v>
                </c:pt>
                <c:pt idx="756">
                  <c:v>4.1963E-2</c:v>
                </c:pt>
                <c:pt idx="757">
                  <c:v>4.2063999999999997E-2</c:v>
                </c:pt>
                <c:pt idx="758">
                  <c:v>4.2165000000000001E-2</c:v>
                </c:pt>
                <c:pt idx="759">
                  <c:v>4.2265999999999998E-2</c:v>
                </c:pt>
                <c:pt idx="760">
                  <c:v>4.2367000000000002E-2</c:v>
                </c:pt>
                <c:pt idx="761">
                  <c:v>4.2469E-2</c:v>
                </c:pt>
                <c:pt idx="762">
                  <c:v>4.2570999999999998E-2</c:v>
                </c:pt>
                <c:pt idx="763">
                  <c:v>4.2673000000000003E-2</c:v>
                </c:pt>
                <c:pt idx="764">
                  <c:v>4.2776000000000002E-2</c:v>
                </c:pt>
                <c:pt idx="765">
                  <c:v>4.2879E-2</c:v>
                </c:pt>
                <c:pt idx="766">
                  <c:v>4.2981999999999999E-2</c:v>
                </c:pt>
                <c:pt idx="767">
                  <c:v>4.3085999999999999E-2</c:v>
                </c:pt>
                <c:pt idx="768">
                  <c:v>4.3189999999999999E-2</c:v>
                </c:pt>
                <c:pt idx="769">
                  <c:v>4.3293999999999999E-2</c:v>
                </c:pt>
                <c:pt idx="770">
                  <c:v>4.3397999999999999E-2</c:v>
                </c:pt>
                <c:pt idx="771">
                  <c:v>4.3503E-2</c:v>
                </c:pt>
                <c:pt idx="772">
                  <c:v>4.3608000000000001E-2</c:v>
                </c:pt>
                <c:pt idx="773">
                  <c:v>4.3713000000000002E-2</c:v>
                </c:pt>
                <c:pt idx="774">
                  <c:v>4.3818000000000003E-2</c:v>
                </c:pt>
                <c:pt idx="775">
                  <c:v>4.3923999999999998E-2</c:v>
                </c:pt>
                <c:pt idx="776">
                  <c:v>4.4031000000000001E-2</c:v>
                </c:pt>
                <c:pt idx="777">
                  <c:v>4.4137000000000003E-2</c:v>
                </c:pt>
                <c:pt idx="778">
                  <c:v>4.4243999999999999E-2</c:v>
                </c:pt>
                <c:pt idx="779">
                  <c:v>4.4351000000000002E-2</c:v>
                </c:pt>
                <c:pt idx="780">
                  <c:v>4.4457999999999998E-2</c:v>
                </c:pt>
                <c:pt idx="781">
                  <c:v>4.4566000000000001E-2</c:v>
                </c:pt>
                <c:pt idx="782">
                  <c:v>4.4673999999999998E-2</c:v>
                </c:pt>
                <c:pt idx="783">
                  <c:v>4.4783000000000003E-2</c:v>
                </c:pt>
                <c:pt idx="784">
                  <c:v>4.4891E-2</c:v>
                </c:pt>
                <c:pt idx="785">
                  <c:v>4.4999999999999998E-2</c:v>
                </c:pt>
                <c:pt idx="786">
                  <c:v>4.5109999999999997E-2</c:v>
                </c:pt>
                <c:pt idx="787">
                  <c:v>4.5219000000000002E-2</c:v>
                </c:pt>
                <c:pt idx="788">
                  <c:v>4.5329000000000001E-2</c:v>
                </c:pt>
                <c:pt idx="789">
                  <c:v>4.5440000000000001E-2</c:v>
                </c:pt>
                <c:pt idx="790">
                  <c:v>4.555E-2</c:v>
                </c:pt>
                <c:pt idx="791">
                  <c:v>4.5661E-2</c:v>
                </c:pt>
                <c:pt idx="792">
                  <c:v>4.5772E-2</c:v>
                </c:pt>
                <c:pt idx="793">
                  <c:v>4.5884000000000001E-2</c:v>
                </c:pt>
                <c:pt idx="794">
                  <c:v>4.5996000000000002E-2</c:v>
                </c:pt>
                <c:pt idx="795">
                  <c:v>4.6108000000000003E-2</c:v>
                </c:pt>
                <c:pt idx="796">
                  <c:v>4.6219999999999997E-2</c:v>
                </c:pt>
                <c:pt idx="797">
                  <c:v>4.6332999999999999E-2</c:v>
                </c:pt>
                <c:pt idx="798">
                  <c:v>4.6447000000000002E-2</c:v>
                </c:pt>
                <c:pt idx="799">
                  <c:v>4.6559999999999997E-2</c:v>
                </c:pt>
                <c:pt idx="800">
                  <c:v>4.6674E-2</c:v>
                </c:pt>
                <c:pt idx="801">
                  <c:v>4.6788000000000003E-2</c:v>
                </c:pt>
                <c:pt idx="802">
                  <c:v>4.6903E-2</c:v>
                </c:pt>
                <c:pt idx="803">
                  <c:v>4.7017999999999997E-2</c:v>
                </c:pt>
                <c:pt idx="804">
                  <c:v>4.7133000000000001E-2</c:v>
                </c:pt>
                <c:pt idx="805">
                  <c:v>4.7247999999999998E-2</c:v>
                </c:pt>
                <c:pt idx="806">
                  <c:v>4.7364000000000003E-2</c:v>
                </c:pt>
                <c:pt idx="807">
                  <c:v>4.7480000000000001E-2</c:v>
                </c:pt>
                <c:pt idx="808">
                  <c:v>4.7597E-2</c:v>
                </c:pt>
                <c:pt idx="809">
                  <c:v>4.7713999999999999E-2</c:v>
                </c:pt>
                <c:pt idx="810">
                  <c:v>4.7830999999999999E-2</c:v>
                </c:pt>
                <c:pt idx="811">
                  <c:v>4.7948999999999999E-2</c:v>
                </c:pt>
                <c:pt idx="812">
                  <c:v>4.8065999999999998E-2</c:v>
                </c:pt>
                <c:pt idx="813">
                  <c:v>4.8184999999999999E-2</c:v>
                </c:pt>
                <c:pt idx="814">
                  <c:v>4.8302999999999999E-2</c:v>
                </c:pt>
                <c:pt idx="815">
                  <c:v>4.8422E-2</c:v>
                </c:pt>
                <c:pt idx="816">
                  <c:v>4.8542000000000002E-2</c:v>
                </c:pt>
                <c:pt idx="817">
                  <c:v>4.8661000000000003E-2</c:v>
                </c:pt>
                <c:pt idx="818">
                  <c:v>4.8780999999999998E-2</c:v>
                </c:pt>
                <c:pt idx="819">
                  <c:v>4.8902000000000001E-2</c:v>
                </c:pt>
                <c:pt idx="820">
                  <c:v>4.9022000000000003E-2</c:v>
                </c:pt>
                <c:pt idx="821">
                  <c:v>4.9142999999999999E-2</c:v>
                </c:pt>
                <c:pt idx="822">
                  <c:v>4.9265000000000003E-2</c:v>
                </c:pt>
                <c:pt idx="823">
                  <c:v>4.9387E-2</c:v>
                </c:pt>
                <c:pt idx="824">
                  <c:v>4.9508999999999997E-2</c:v>
                </c:pt>
                <c:pt idx="825">
                  <c:v>4.9631000000000002E-2</c:v>
                </c:pt>
                <c:pt idx="826">
                  <c:v>4.9754E-2</c:v>
                </c:pt>
                <c:pt idx="827">
                  <c:v>4.9876999999999998E-2</c:v>
                </c:pt>
                <c:pt idx="828">
                  <c:v>5.0000999999999997E-2</c:v>
                </c:pt>
                <c:pt idx="829">
                  <c:v>5.0125000000000003E-2</c:v>
                </c:pt>
                <c:pt idx="830">
                  <c:v>5.0249000000000002E-2</c:v>
                </c:pt>
                <c:pt idx="831">
                  <c:v>5.0374000000000002E-2</c:v>
                </c:pt>
                <c:pt idx="832">
                  <c:v>5.0499000000000002E-2</c:v>
                </c:pt>
                <c:pt idx="833">
                  <c:v>5.0625000000000003E-2</c:v>
                </c:pt>
                <c:pt idx="834">
                  <c:v>5.0750000000000003E-2</c:v>
                </c:pt>
                <c:pt idx="835">
                  <c:v>5.0876999999999999E-2</c:v>
                </c:pt>
                <c:pt idx="836">
                  <c:v>5.1003E-2</c:v>
                </c:pt>
                <c:pt idx="837">
                  <c:v>5.1130000000000002E-2</c:v>
                </c:pt>
                <c:pt idx="838">
                  <c:v>5.1257999999999998E-2</c:v>
                </c:pt>
                <c:pt idx="839">
                  <c:v>5.1385E-2</c:v>
                </c:pt>
                <c:pt idx="840">
                  <c:v>5.1513000000000003E-2</c:v>
                </c:pt>
                <c:pt idx="841">
                  <c:v>5.1642E-2</c:v>
                </c:pt>
                <c:pt idx="842">
                  <c:v>5.1769999999999997E-2</c:v>
                </c:pt>
                <c:pt idx="843">
                  <c:v>5.1900000000000002E-2</c:v>
                </c:pt>
                <c:pt idx="844">
                  <c:v>5.203E-2</c:v>
                </c:pt>
                <c:pt idx="845">
                  <c:v>5.2158999999999997E-2</c:v>
                </c:pt>
                <c:pt idx="846">
                  <c:v>5.2290000000000003E-2</c:v>
                </c:pt>
                <c:pt idx="847">
                  <c:v>5.2421000000000002E-2</c:v>
                </c:pt>
                <c:pt idx="848">
                  <c:v>5.2552000000000001E-2</c:v>
                </c:pt>
                <c:pt idx="849">
                  <c:v>5.2683000000000001E-2</c:v>
                </c:pt>
                <c:pt idx="850">
                  <c:v>5.2815000000000001E-2</c:v>
                </c:pt>
                <c:pt idx="851">
                  <c:v>5.2947000000000001E-2</c:v>
                </c:pt>
                <c:pt idx="852">
                  <c:v>5.3080000000000002E-2</c:v>
                </c:pt>
                <c:pt idx="853">
                  <c:v>5.3213000000000003E-2</c:v>
                </c:pt>
                <c:pt idx="854">
                  <c:v>5.3346999999999999E-2</c:v>
                </c:pt>
                <c:pt idx="855">
                  <c:v>5.3481000000000001E-2</c:v>
                </c:pt>
                <c:pt idx="856">
                  <c:v>5.3615000000000003E-2</c:v>
                </c:pt>
                <c:pt idx="857">
                  <c:v>5.3749999999999999E-2</c:v>
                </c:pt>
                <c:pt idx="858">
                  <c:v>5.3885000000000002E-2</c:v>
                </c:pt>
                <c:pt idx="859">
                  <c:v>5.4021E-2</c:v>
                </c:pt>
                <c:pt idx="860">
                  <c:v>5.4156999999999997E-2</c:v>
                </c:pt>
                <c:pt idx="861">
                  <c:v>5.4293000000000001E-2</c:v>
                </c:pt>
                <c:pt idx="862">
                  <c:v>5.4429999999999999E-2</c:v>
                </c:pt>
                <c:pt idx="863">
                  <c:v>5.4566999999999997E-2</c:v>
                </c:pt>
                <c:pt idx="864">
                  <c:v>5.4704999999999997E-2</c:v>
                </c:pt>
                <c:pt idx="865">
                  <c:v>5.4843000000000003E-2</c:v>
                </c:pt>
                <c:pt idx="866">
                  <c:v>5.4981000000000002E-2</c:v>
                </c:pt>
                <c:pt idx="867">
                  <c:v>5.5120000000000002E-2</c:v>
                </c:pt>
                <c:pt idx="868">
                  <c:v>5.5259000000000003E-2</c:v>
                </c:pt>
                <c:pt idx="869">
                  <c:v>5.5398999999999997E-2</c:v>
                </c:pt>
                <c:pt idx="870">
                  <c:v>5.5538999999999998E-2</c:v>
                </c:pt>
                <c:pt idx="871">
                  <c:v>5.568E-2</c:v>
                </c:pt>
                <c:pt idx="872">
                  <c:v>5.5821000000000003E-2</c:v>
                </c:pt>
                <c:pt idx="873">
                  <c:v>5.5961999999999998E-2</c:v>
                </c:pt>
                <c:pt idx="874">
                  <c:v>5.6104000000000001E-2</c:v>
                </c:pt>
                <c:pt idx="875">
                  <c:v>5.6245999999999997E-2</c:v>
                </c:pt>
                <c:pt idx="876">
                  <c:v>5.6389000000000002E-2</c:v>
                </c:pt>
                <c:pt idx="877">
                  <c:v>5.6531999999999999E-2</c:v>
                </c:pt>
                <c:pt idx="878">
                  <c:v>5.6675999999999997E-2</c:v>
                </c:pt>
                <c:pt idx="879">
                  <c:v>5.6819000000000001E-2</c:v>
                </c:pt>
                <c:pt idx="880">
                  <c:v>5.6964000000000001E-2</c:v>
                </c:pt>
                <c:pt idx="881">
                  <c:v>5.7109E-2</c:v>
                </c:pt>
                <c:pt idx="882">
                  <c:v>5.7253999999999999E-2</c:v>
                </c:pt>
                <c:pt idx="883">
                  <c:v>5.74E-2</c:v>
                </c:pt>
                <c:pt idx="884">
                  <c:v>5.7546E-2</c:v>
                </c:pt>
                <c:pt idx="885">
                  <c:v>5.7693000000000001E-2</c:v>
                </c:pt>
                <c:pt idx="886">
                  <c:v>5.7840000000000003E-2</c:v>
                </c:pt>
                <c:pt idx="887">
                  <c:v>5.7986999999999997E-2</c:v>
                </c:pt>
                <c:pt idx="888">
                  <c:v>5.8134999999999999E-2</c:v>
                </c:pt>
                <c:pt idx="889">
                  <c:v>5.8284000000000002E-2</c:v>
                </c:pt>
                <c:pt idx="890">
                  <c:v>5.8432999999999999E-2</c:v>
                </c:pt>
                <c:pt idx="891">
                  <c:v>5.8582000000000002E-2</c:v>
                </c:pt>
                <c:pt idx="892">
                  <c:v>5.8731999999999999E-2</c:v>
                </c:pt>
                <c:pt idx="893">
                  <c:v>5.8881999999999997E-2</c:v>
                </c:pt>
                <c:pt idx="894">
                  <c:v>5.9033000000000002E-2</c:v>
                </c:pt>
                <c:pt idx="895">
                  <c:v>5.9184E-2</c:v>
                </c:pt>
                <c:pt idx="896">
                  <c:v>5.9334999999999999E-2</c:v>
                </c:pt>
                <c:pt idx="897">
                  <c:v>5.9487999999999999E-2</c:v>
                </c:pt>
                <c:pt idx="898">
                  <c:v>5.9639999999999999E-2</c:v>
                </c:pt>
                <c:pt idx="899">
                  <c:v>5.9792999999999999E-2</c:v>
                </c:pt>
                <c:pt idx="900">
                  <c:v>5.9947E-2</c:v>
                </c:pt>
                <c:pt idx="901">
                  <c:v>6.0101000000000002E-2</c:v>
                </c:pt>
                <c:pt idx="902">
                  <c:v>6.0255000000000003E-2</c:v>
                </c:pt>
                <c:pt idx="903">
                  <c:v>6.0409999999999998E-2</c:v>
                </c:pt>
                <c:pt idx="904">
                  <c:v>6.0566000000000002E-2</c:v>
                </c:pt>
                <c:pt idx="905">
                  <c:v>6.0720999999999997E-2</c:v>
                </c:pt>
                <c:pt idx="906">
                  <c:v>6.0878000000000002E-2</c:v>
                </c:pt>
                <c:pt idx="907">
                  <c:v>6.1034999999999999E-2</c:v>
                </c:pt>
                <c:pt idx="908">
                  <c:v>6.1192000000000003E-2</c:v>
                </c:pt>
                <c:pt idx="909">
                  <c:v>6.1350000000000002E-2</c:v>
                </c:pt>
                <c:pt idx="910">
                  <c:v>6.1508E-2</c:v>
                </c:pt>
                <c:pt idx="911">
                  <c:v>6.1667E-2</c:v>
                </c:pt>
                <c:pt idx="912">
                  <c:v>6.1825999999999999E-2</c:v>
                </c:pt>
                <c:pt idx="913">
                  <c:v>6.1985999999999999E-2</c:v>
                </c:pt>
                <c:pt idx="914">
                  <c:v>6.2146E-2</c:v>
                </c:pt>
                <c:pt idx="915">
                  <c:v>6.2307000000000001E-2</c:v>
                </c:pt>
                <c:pt idx="916">
                  <c:v>6.2468000000000003E-2</c:v>
                </c:pt>
                <c:pt idx="917">
                  <c:v>6.2630000000000005E-2</c:v>
                </c:pt>
                <c:pt idx="918">
                  <c:v>6.2792000000000001E-2</c:v>
                </c:pt>
                <c:pt idx="919">
                  <c:v>6.2954999999999997E-2</c:v>
                </c:pt>
                <c:pt idx="920">
                  <c:v>6.3117999999999994E-2</c:v>
                </c:pt>
                <c:pt idx="921">
                  <c:v>6.3282000000000005E-2</c:v>
                </c:pt>
                <c:pt idx="922">
                  <c:v>6.3446000000000002E-2</c:v>
                </c:pt>
                <c:pt idx="923">
                  <c:v>6.3611000000000001E-2</c:v>
                </c:pt>
                <c:pt idx="924">
                  <c:v>6.3777E-2</c:v>
                </c:pt>
                <c:pt idx="925">
                  <c:v>6.3941999999999999E-2</c:v>
                </c:pt>
                <c:pt idx="926">
                  <c:v>6.4108999999999999E-2</c:v>
                </c:pt>
                <c:pt idx="927">
                  <c:v>6.4276E-2</c:v>
                </c:pt>
                <c:pt idx="928">
                  <c:v>6.4443E-2</c:v>
                </c:pt>
                <c:pt idx="929">
                  <c:v>6.4611000000000002E-2</c:v>
                </c:pt>
                <c:pt idx="930">
                  <c:v>6.4779000000000003E-2</c:v>
                </c:pt>
                <c:pt idx="931">
                  <c:v>6.4948000000000006E-2</c:v>
                </c:pt>
                <c:pt idx="932">
                  <c:v>6.5117999999999995E-2</c:v>
                </c:pt>
                <c:pt idx="933">
                  <c:v>6.5286999999999998E-2</c:v>
                </c:pt>
                <c:pt idx="934">
                  <c:v>6.5458000000000002E-2</c:v>
                </c:pt>
                <c:pt idx="935">
                  <c:v>6.5629000000000007E-2</c:v>
                </c:pt>
                <c:pt idx="936">
                  <c:v>6.5800999999999998E-2</c:v>
                </c:pt>
                <c:pt idx="937">
                  <c:v>6.5973000000000004E-2</c:v>
                </c:pt>
                <c:pt idx="938">
                  <c:v>6.6145999999999996E-2</c:v>
                </c:pt>
                <c:pt idx="939">
                  <c:v>6.6319000000000003E-2</c:v>
                </c:pt>
                <c:pt idx="940">
                  <c:v>6.6492999999999997E-2</c:v>
                </c:pt>
                <c:pt idx="941">
                  <c:v>6.6667000000000004E-2</c:v>
                </c:pt>
                <c:pt idx="942">
                  <c:v>6.6841999999999999E-2</c:v>
                </c:pt>
                <c:pt idx="943">
                  <c:v>6.7016999999999993E-2</c:v>
                </c:pt>
                <c:pt idx="944">
                  <c:v>6.7193000000000003E-2</c:v>
                </c:pt>
                <c:pt idx="945">
                  <c:v>6.7369999999999999E-2</c:v>
                </c:pt>
                <c:pt idx="946">
                  <c:v>6.7546999999999996E-2</c:v>
                </c:pt>
                <c:pt idx="947">
                  <c:v>6.7724999999999994E-2</c:v>
                </c:pt>
                <c:pt idx="948">
                  <c:v>6.7903000000000005E-2</c:v>
                </c:pt>
                <c:pt idx="949">
                  <c:v>6.8081000000000003E-2</c:v>
                </c:pt>
                <c:pt idx="950">
                  <c:v>6.8261000000000002E-2</c:v>
                </c:pt>
                <c:pt idx="951">
                  <c:v>6.8440000000000001E-2</c:v>
                </c:pt>
                <c:pt idx="952">
                  <c:v>6.8621000000000001E-2</c:v>
                </c:pt>
                <c:pt idx="953">
                  <c:v>6.8802000000000002E-2</c:v>
                </c:pt>
                <c:pt idx="954">
                  <c:v>6.8983000000000003E-2</c:v>
                </c:pt>
                <c:pt idx="955">
                  <c:v>6.9165000000000004E-2</c:v>
                </c:pt>
                <c:pt idx="956">
                  <c:v>6.9348000000000007E-2</c:v>
                </c:pt>
                <c:pt idx="957">
                  <c:v>6.9531999999999997E-2</c:v>
                </c:pt>
                <c:pt idx="958">
                  <c:v>6.9716E-2</c:v>
                </c:pt>
                <c:pt idx="959">
                  <c:v>6.9900000000000004E-2</c:v>
                </c:pt>
                <c:pt idx="960">
                  <c:v>7.0084999999999995E-2</c:v>
                </c:pt>
                <c:pt idx="961">
                  <c:v>7.0271E-2</c:v>
                </c:pt>
                <c:pt idx="962">
                  <c:v>7.0457000000000006E-2</c:v>
                </c:pt>
                <c:pt idx="963">
                  <c:v>7.0643999999999998E-2</c:v>
                </c:pt>
                <c:pt idx="964">
                  <c:v>7.0831000000000005E-2</c:v>
                </c:pt>
                <c:pt idx="965">
                  <c:v>7.1018999999999999E-2</c:v>
                </c:pt>
                <c:pt idx="966">
                  <c:v>7.1207999999999994E-2</c:v>
                </c:pt>
                <c:pt idx="967">
                  <c:v>7.1397000000000002E-2</c:v>
                </c:pt>
                <c:pt idx="968">
                  <c:v>7.1586999999999998E-2</c:v>
                </c:pt>
                <c:pt idx="969">
                  <c:v>7.1777999999999995E-2</c:v>
                </c:pt>
                <c:pt idx="970">
                  <c:v>7.1969000000000005E-2</c:v>
                </c:pt>
                <c:pt idx="971">
                  <c:v>7.2160000000000002E-2</c:v>
                </c:pt>
                <c:pt idx="972">
                  <c:v>7.2352E-2</c:v>
                </c:pt>
                <c:pt idx="973">
                  <c:v>7.2544999999999998E-2</c:v>
                </c:pt>
                <c:pt idx="974">
                  <c:v>7.2738999999999998E-2</c:v>
                </c:pt>
                <c:pt idx="975">
                  <c:v>7.2932999999999998E-2</c:v>
                </c:pt>
                <c:pt idx="976">
                  <c:v>7.3126999999999998E-2</c:v>
                </c:pt>
                <c:pt idx="977">
                  <c:v>7.3322999999999999E-2</c:v>
                </c:pt>
                <c:pt idx="978">
                  <c:v>7.3519000000000001E-2</c:v>
                </c:pt>
                <c:pt idx="979">
                  <c:v>7.3715000000000003E-2</c:v>
                </c:pt>
                <c:pt idx="980">
                  <c:v>7.3913000000000006E-2</c:v>
                </c:pt>
                <c:pt idx="981">
                  <c:v>7.4109999999999995E-2</c:v>
                </c:pt>
                <c:pt idx="982">
                  <c:v>7.4309E-2</c:v>
                </c:pt>
                <c:pt idx="983">
                  <c:v>7.4508000000000005E-2</c:v>
                </c:pt>
                <c:pt idx="984">
                  <c:v>7.4707999999999997E-2</c:v>
                </c:pt>
                <c:pt idx="985">
                  <c:v>7.4908000000000002E-2</c:v>
                </c:pt>
                <c:pt idx="986">
                  <c:v>7.5108999999999995E-2</c:v>
                </c:pt>
                <c:pt idx="987">
                  <c:v>7.5311000000000003E-2</c:v>
                </c:pt>
                <c:pt idx="988">
                  <c:v>7.5512999999999997E-2</c:v>
                </c:pt>
                <c:pt idx="989">
                  <c:v>7.5716000000000006E-2</c:v>
                </c:pt>
                <c:pt idx="990">
                  <c:v>7.5920000000000001E-2</c:v>
                </c:pt>
                <c:pt idx="991">
                  <c:v>7.6123999999999997E-2</c:v>
                </c:pt>
                <c:pt idx="992">
                  <c:v>7.6328999999999994E-2</c:v>
                </c:pt>
                <c:pt idx="993">
                  <c:v>7.6535000000000006E-2</c:v>
                </c:pt>
                <c:pt idx="994">
                  <c:v>7.6741000000000004E-2</c:v>
                </c:pt>
                <c:pt idx="995">
                  <c:v>7.6948000000000003E-2</c:v>
                </c:pt>
                <c:pt idx="996">
                  <c:v>7.7156000000000002E-2</c:v>
                </c:pt>
                <c:pt idx="997">
                  <c:v>7.7364000000000002E-2</c:v>
                </c:pt>
                <c:pt idx="998">
                  <c:v>7.7573000000000003E-2</c:v>
                </c:pt>
                <c:pt idx="999">
                  <c:v>7.7782000000000004E-2</c:v>
                </c:pt>
                <c:pt idx="1000">
                  <c:v>7.7993000000000007E-2</c:v>
                </c:pt>
                <c:pt idx="1001">
                  <c:v>7.8203999999999996E-2</c:v>
                </c:pt>
                <c:pt idx="1002">
                  <c:v>7.8414999999999999E-2</c:v>
                </c:pt>
                <c:pt idx="1003">
                  <c:v>7.8628000000000003E-2</c:v>
                </c:pt>
                <c:pt idx="1004">
                  <c:v>7.8840999999999994E-2</c:v>
                </c:pt>
                <c:pt idx="1005">
                  <c:v>7.9055E-2</c:v>
                </c:pt>
                <c:pt idx="1006">
                  <c:v>7.9269000000000006E-2</c:v>
                </c:pt>
                <c:pt idx="1007">
                  <c:v>7.9485E-2</c:v>
                </c:pt>
                <c:pt idx="1008">
                  <c:v>7.9700999999999994E-2</c:v>
                </c:pt>
                <c:pt idx="1009">
                  <c:v>7.9917000000000002E-2</c:v>
                </c:pt>
                <c:pt idx="1010">
                  <c:v>8.0134999999999998E-2</c:v>
                </c:pt>
                <c:pt idx="1011">
                  <c:v>8.0352000000000007E-2</c:v>
                </c:pt>
                <c:pt idx="1012">
                  <c:v>8.0571000000000004E-2</c:v>
                </c:pt>
                <c:pt idx="1013">
                  <c:v>8.0791000000000002E-2</c:v>
                </c:pt>
                <c:pt idx="1014">
                  <c:v>8.1009999999999999E-2</c:v>
                </c:pt>
                <c:pt idx="1015">
                  <c:v>8.1231999999999999E-2</c:v>
                </c:pt>
                <c:pt idx="1016">
                  <c:v>8.1452999999999998E-2</c:v>
                </c:pt>
                <c:pt idx="1017">
                  <c:v>8.1674999999999998E-2</c:v>
                </c:pt>
                <c:pt idx="1018">
                  <c:v>8.1897999999999999E-2</c:v>
                </c:pt>
                <c:pt idx="1019">
                  <c:v>8.2122000000000001E-2</c:v>
                </c:pt>
                <c:pt idx="1020">
                  <c:v>8.2346000000000003E-2</c:v>
                </c:pt>
                <c:pt idx="1021">
                  <c:v>8.2572000000000007E-2</c:v>
                </c:pt>
                <c:pt idx="1022">
                  <c:v>8.2797999999999997E-2</c:v>
                </c:pt>
                <c:pt idx="1023">
                  <c:v>8.3025000000000002E-2</c:v>
                </c:pt>
                <c:pt idx="1024">
                  <c:v>8.3252000000000007E-2</c:v>
                </c:pt>
                <c:pt idx="1025">
                  <c:v>8.3479999999999999E-2</c:v>
                </c:pt>
                <c:pt idx="1026">
                  <c:v>8.3709000000000006E-2</c:v>
                </c:pt>
                <c:pt idx="1027">
                  <c:v>8.3937999999999999E-2</c:v>
                </c:pt>
                <c:pt idx="1028">
                  <c:v>8.4168999999999994E-2</c:v>
                </c:pt>
                <c:pt idx="1029">
                  <c:v>8.4400000000000003E-2</c:v>
                </c:pt>
                <c:pt idx="1030">
                  <c:v>8.4631999999999999E-2</c:v>
                </c:pt>
                <c:pt idx="1031">
                  <c:v>8.4864999999999996E-2</c:v>
                </c:pt>
                <c:pt idx="1032">
                  <c:v>8.5098999999999994E-2</c:v>
                </c:pt>
                <c:pt idx="1033">
                  <c:v>8.5333000000000006E-2</c:v>
                </c:pt>
                <c:pt idx="1034">
                  <c:v>8.5568000000000005E-2</c:v>
                </c:pt>
                <c:pt idx="1035">
                  <c:v>8.5804000000000005E-2</c:v>
                </c:pt>
                <c:pt idx="1036">
                  <c:v>8.6040000000000005E-2</c:v>
                </c:pt>
                <c:pt idx="1037">
                  <c:v>8.6277000000000006E-2</c:v>
                </c:pt>
                <c:pt idx="1038">
                  <c:v>8.6515999999999996E-2</c:v>
                </c:pt>
                <c:pt idx="1039">
                  <c:v>8.6754999999999999E-2</c:v>
                </c:pt>
                <c:pt idx="1040">
                  <c:v>8.6995000000000003E-2</c:v>
                </c:pt>
                <c:pt idx="1041">
                  <c:v>8.7234999999999993E-2</c:v>
                </c:pt>
                <c:pt idx="1042">
                  <c:v>8.7476999999999999E-2</c:v>
                </c:pt>
                <c:pt idx="1043">
                  <c:v>8.7718000000000004E-2</c:v>
                </c:pt>
                <c:pt idx="1044">
                  <c:v>8.7960999999999998E-2</c:v>
                </c:pt>
                <c:pt idx="1045">
                  <c:v>8.8205000000000006E-2</c:v>
                </c:pt>
                <c:pt idx="1046">
                  <c:v>8.8450000000000001E-2</c:v>
                </c:pt>
                <c:pt idx="1047">
                  <c:v>8.8694999999999996E-2</c:v>
                </c:pt>
                <c:pt idx="1048">
                  <c:v>8.8941999999999993E-2</c:v>
                </c:pt>
                <c:pt idx="1049">
                  <c:v>8.9189000000000004E-2</c:v>
                </c:pt>
                <c:pt idx="1050">
                  <c:v>8.9436000000000002E-2</c:v>
                </c:pt>
                <c:pt idx="1051">
                  <c:v>8.9685000000000001E-2</c:v>
                </c:pt>
                <c:pt idx="1052">
                  <c:v>8.9935000000000001E-2</c:v>
                </c:pt>
                <c:pt idx="1053">
                  <c:v>9.0185000000000001E-2</c:v>
                </c:pt>
                <c:pt idx="1054">
                  <c:v>9.0436000000000002E-2</c:v>
                </c:pt>
                <c:pt idx="1055">
                  <c:v>9.0688000000000005E-2</c:v>
                </c:pt>
                <c:pt idx="1056">
                  <c:v>9.0940999999999994E-2</c:v>
                </c:pt>
                <c:pt idx="1057">
                  <c:v>9.1194999999999998E-2</c:v>
                </c:pt>
                <c:pt idx="1058">
                  <c:v>9.1449000000000003E-2</c:v>
                </c:pt>
                <c:pt idx="1059">
                  <c:v>9.1704999999999995E-2</c:v>
                </c:pt>
                <c:pt idx="1060">
                  <c:v>9.1961000000000001E-2</c:v>
                </c:pt>
                <c:pt idx="1061">
                  <c:v>9.2217999999999994E-2</c:v>
                </c:pt>
                <c:pt idx="1062">
                  <c:v>9.2476000000000003E-2</c:v>
                </c:pt>
                <c:pt idx="1063">
                  <c:v>9.2734999999999998E-2</c:v>
                </c:pt>
                <c:pt idx="1064">
                  <c:v>9.2993999999999993E-2</c:v>
                </c:pt>
                <c:pt idx="1065">
                  <c:v>9.3255000000000005E-2</c:v>
                </c:pt>
                <c:pt idx="1066">
                  <c:v>9.3517000000000003E-2</c:v>
                </c:pt>
                <c:pt idx="1067">
                  <c:v>9.3779000000000001E-2</c:v>
                </c:pt>
                <c:pt idx="1068">
                  <c:v>9.4042000000000001E-2</c:v>
                </c:pt>
                <c:pt idx="1069">
                  <c:v>9.4307000000000002E-2</c:v>
                </c:pt>
                <c:pt idx="1070">
                  <c:v>9.4571000000000002E-2</c:v>
                </c:pt>
                <c:pt idx="1071">
                  <c:v>9.4837000000000005E-2</c:v>
                </c:pt>
                <c:pt idx="1072">
                  <c:v>9.5103999999999994E-2</c:v>
                </c:pt>
                <c:pt idx="1073">
                  <c:v>9.5371999999999998E-2</c:v>
                </c:pt>
                <c:pt idx="1074">
                  <c:v>9.5641000000000004E-2</c:v>
                </c:pt>
                <c:pt idx="1075">
                  <c:v>9.5909999999999995E-2</c:v>
                </c:pt>
                <c:pt idx="1076">
                  <c:v>9.6181000000000003E-2</c:v>
                </c:pt>
                <c:pt idx="1077">
                  <c:v>9.6451999999999996E-2</c:v>
                </c:pt>
                <c:pt idx="1078">
                  <c:v>9.6724000000000004E-2</c:v>
                </c:pt>
                <c:pt idx="1079">
                  <c:v>9.6997E-2</c:v>
                </c:pt>
                <c:pt idx="1080">
                  <c:v>9.7270999999999996E-2</c:v>
                </c:pt>
                <c:pt idx="1081">
                  <c:v>9.7546999999999995E-2</c:v>
                </c:pt>
                <c:pt idx="1082">
                  <c:v>9.7822000000000006E-2</c:v>
                </c:pt>
                <c:pt idx="1083">
                  <c:v>9.8100000000000007E-2</c:v>
                </c:pt>
                <c:pt idx="1084">
                  <c:v>9.8377000000000006E-2</c:v>
                </c:pt>
                <c:pt idx="1085">
                  <c:v>9.8655999999999994E-2</c:v>
                </c:pt>
                <c:pt idx="1086">
                  <c:v>9.8935999999999996E-2</c:v>
                </c:pt>
                <c:pt idx="1087">
                  <c:v>9.9215999999999999E-2</c:v>
                </c:pt>
                <c:pt idx="1088">
                  <c:v>9.9499000000000004E-2</c:v>
                </c:pt>
                <c:pt idx="1089">
                  <c:v>9.9780999999999995E-2</c:v>
                </c:pt>
                <c:pt idx="1090">
                  <c:v>0.100065</c:v>
                </c:pt>
                <c:pt idx="1091">
                  <c:v>0.10034899999999999</c:v>
                </c:pt>
                <c:pt idx="1092">
                  <c:v>0.100635</c:v>
                </c:pt>
                <c:pt idx="1093">
                  <c:v>0.100921</c:v>
                </c:pt>
                <c:pt idx="1094">
                  <c:v>0.10120899999999999</c:v>
                </c:pt>
                <c:pt idx="1095">
                  <c:v>0.101497</c:v>
                </c:pt>
                <c:pt idx="1096">
                  <c:v>0.101786</c:v>
                </c:pt>
                <c:pt idx="1097">
                  <c:v>0.102077</c:v>
                </c:pt>
                <c:pt idx="1098">
                  <c:v>0.102369</c:v>
                </c:pt>
                <c:pt idx="1099">
                  <c:v>0.102661</c:v>
                </c:pt>
                <c:pt idx="1100">
                  <c:v>0.102954</c:v>
                </c:pt>
                <c:pt idx="1101">
                  <c:v>0.10324899999999999</c:v>
                </c:pt>
                <c:pt idx="1102">
                  <c:v>0.103544</c:v>
                </c:pt>
                <c:pt idx="1103">
                  <c:v>0.103841</c:v>
                </c:pt>
                <c:pt idx="1104">
                  <c:v>0.104139</c:v>
                </c:pt>
                <c:pt idx="1105">
                  <c:v>0.104437</c:v>
                </c:pt>
                <c:pt idx="1106">
                  <c:v>0.104737</c:v>
                </c:pt>
                <c:pt idx="1107">
                  <c:v>0.10503700000000001</c:v>
                </c:pt>
                <c:pt idx="1108">
                  <c:v>0.105339</c:v>
                </c:pt>
                <c:pt idx="1109">
                  <c:v>0.105641</c:v>
                </c:pt>
                <c:pt idx="1110">
                  <c:v>0.105945</c:v>
                </c:pt>
                <c:pt idx="1111">
                  <c:v>0.10625</c:v>
                </c:pt>
                <c:pt idx="1112">
                  <c:v>0.106556</c:v>
                </c:pt>
                <c:pt idx="1113">
                  <c:v>0.106863</c:v>
                </c:pt>
                <c:pt idx="1114">
                  <c:v>0.107171</c:v>
                </c:pt>
                <c:pt idx="1115">
                  <c:v>0.10748000000000001</c:v>
                </c:pt>
                <c:pt idx="1116">
                  <c:v>0.10779</c:v>
                </c:pt>
                <c:pt idx="1117">
                  <c:v>0.108101</c:v>
                </c:pt>
                <c:pt idx="1118">
                  <c:v>0.108413</c:v>
                </c:pt>
                <c:pt idx="1119">
                  <c:v>0.108726</c:v>
                </c:pt>
                <c:pt idx="1120">
                  <c:v>0.109041</c:v>
                </c:pt>
                <c:pt idx="1121">
                  <c:v>0.109357</c:v>
                </c:pt>
                <c:pt idx="1122">
                  <c:v>0.10967300000000001</c:v>
                </c:pt>
                <c:pt idx="1123">
                  <c:v>0.10999100000000001</c:v>
                </c:pt>
                <c:pt idx="1124">
                  <c:v>0.11031000000000001</c:v>
                </c:pt>
                <c:pt idx="1125">
                  <c:v>0.11063000000000001</c:v>
                </c:pt>
                <c:pt idx="1126">
                  <c:v>0.11095099999999999</c:v>
                </c:pt>
                <c:pt idx="1127">
                  <c:v>0.111273</c:v>
                </c:pt>
                <c:pt idx="1128">
                  <c:v>0.111597</c:v>
                </c:pt>
                <c:pt idx="1129">
                  <c:v>0.11192100000000001</c:v>
                </c:pt>
                <c:pt idx="1130">
                  <c:v>0.112246</c:v>
                </c:pt>
                <c:pt idx="1131">
                  <c:v>0.11257300000000001</c:v>
                </c:pt>
                <c:pt idx="1132">
                  <c:v>0.112901</c:v>
                </c:pt>
                <c:pt idx="1133">
                  <c:v>0.11323</c:v>
                </c:pt>
                <c:pt idx="1134">
                  <c:v>0.11355999999999999</c:v>
                </c:pt>
                <c:pt idx="1135">
                  <c:v>0.11389100000000001</c:v>
                </c:pt>
                <c:pt idx="1136">
                  <c:v>0.11422400000000001</c:v>
                </c:pt>
                <c:pt idx="1137">
                  <c:v>0.11455700000000001</c:v>
                </c:pt>
                <c:pt idx="1138">
                  <c:v>0.114893</c:v>
                </c:pt>
                <c:pt idx="1139">
                  <c:v>0.115229</c:v>
                </c:pt>
                <c:pt idx="1140">
                  <c:v>0.115566</c:v>
                </c:pt>
                <c:pt idx="1141">
                  <c:v>0.11590399999999999</c:v>
                </c:pt>
                <c:pt idx="1142">
                  <c:v>0.116243</c:v>
                </c:pt>
                <c:pt idx="1143">
                  <c:v>0.11658399999999999</c:v>
                </c:pt>
                <c:pt idx="1144">
                  <c:v>0.116926</c:v>
                </c:pt>
                <c:pt idx="1145">
                  <c:v>0.117269</c:v>
                </c:pt>
                <c:pt idx="1146">
                  <c:v>0.117614</c:v>
                </c:pt>
                <c:pt idx="1147">
                  <c:v>0.11796</c:v>
                </c:pt>
                <c:pt idx="1148">
                  <c:v>0.118307</c:v>
                </c:pt>
                <c:pt idx="1149">
                  <c:v>0.118654</c:v>
                </c:pt>
                <c:pt idx="1150">
                  <c:v>0.119004</c:v>
                </c:pt>
                <c:pt idx="1151">
                  <c:v>0.119355</c:v>
                </c:pt>
                <c:pt idx="1152">
                  <c:v>0.11970600000000001</c:v>
                </c:pt>
                <c:pt idx="1153">
                  <c:v>0.120059</c:v>
                </c:pt>
                <c:pt idx="1154">
                  <c:v>0.12041300000000001</c:v>
                </c:pt>
                <c:pt idx="1155">
                  <c:v>0.120768</c:v>
                </c:pt>
                <c:pt idx="1156">
                  <c:v>0.121126</c:v>
                </c:pt>
                <c:pt idx="1157">
                  <c:v>0.12148399999999999</c:v>
                </c:pt>
                <c:pt idx="1158">
                  <c:v>0.12184300000000001</c:v>
                </c:pt>
                <c:pt idx="1159">
                  <c:v>0.12220300000000001</c:v>
                </c:pt>
                <c:pt idx="1160">
                  <c:v>0.12256499999999999</c:v>
                </c:pt>
                <c:pt idx="1161">
                  <c:v>0.122928</c:v>
                </c:pt>
                <c:pt idx="1162">
                  <c:v>0.123293</c:v>
                </c:pt>
                <c:pt idx="1163">
                  <c:v>0.12365900000000001</c:v>
                </c:pt>
                <c:pt idx="1164">
                  <c:v>0.124026</c:v>
                </c:pt>
                <c:pt idx="1165">
                  <c:v>0.124394</c:v>
                </c:pt>
                <c:pt idx="1166">
                  <c:v>0.124764</c:v>
                </c:pt>
                <c:pt idx="1167">
                  <c:v>0.125135</c:v>
                </c:pt>
                <c:pt idx="1168">
                  <c:v>0.12550700000000001</c:v>
                </c:pt>
                <c:pt idx="1169">
                  <c:v>0.12588099999999999</c:v>
                </c:pt>
                <c:pt idx="1170">
                  <c:v>0.12625600000000001</c:v>
                </c:pt>
                <c:pt idx="1171">
                  <c:v>0.126633</c:v>
                </c:pt>
                <c:pt idx="1172">
                  <c:v>0.12701000000000001</c:v>
                </c:pt>
                <c:pt idx="1173">
                  <c:v>0.127389</c:v>
                </c:pt>
                <c:pt idx="1174">
                  <c:v>0.12776999999999999</c:v>
                </c:pt>
                <c:pt idx="1175">
                  <c:v>0.12815199999999999</c:v>
                </c:pt>
                <c:pt idx="1176">
                  <c:v>0.12853500000000001</c:v>
                </c:pt>
                <c:pt idx="1177">
                  <c:v>0.12892000000000001</c:v>
                </c:pt>
                <c:pt idx="1178">
                  <c:v>0.129306</c:v>
                </c:pt>
                <c:pt idx="1179">
                  <c:v>0.129693</c:v>
                </c:pt>
                <c:pt idx="1180">
                  <c:v>0.130082</c:v>
                </c:pt>
                <c:pt idx="1181">
                  <c:v>0.130472</c:v>
                </c:pt>
                <c:pt idx="1182">
                  <c:v>0.13086300000000001</c:v>
                </c:pt>
                <c:pt idx="1183">
                  <c:v>0.13125600000000001</c:v>
                </c:pt>
                <c:pt idx="1184">
                  <c:v>0.13165099999999999</c:v>
                </c:pt>
                <c:pt idx="1185">
                  <c:v>0.132046</c:v>
                </c:pt>
                <c:pt idx="1186">
                  <c:v>0.13244400000000001</c:v>
                </c:pt>
                <c:pt idx="1187">
                  <c:v>0.13284199999999999</c:v>
                </c:pt>
                <c:pt idx="1188">
                  <c:v>0.133243</c:v>
                </c:pt>
                <c:pt idx="1189">
                  <c:v>0.13364400000000001</c:v>
                </c:pt>
                <c:pt idx="1190">
                  <c:v>0.134047</c:v>
                </c:pt>
                <c:pt idx="1191">
                  <c:v>0.13445299999999999</c:v>
                </c:pt>
                <c:pt idx="1192">
                  <c:v>0.13485800000000001</c:v>
                </c:pt>
                <c:pt idx="1193">
                  <c:v>0.135266</c:v>
                </c:pt>
                <c:pt idx="1194">
                  <c:v>0.13567499999999999</c:v>
                </c:pt>
                <c:pt idx="1195">
                  <c:v>0.13608500000000001</c:v>
                </c:pt>
                <c:pt idx="1196">
                  <c:v>0.13649700000000001</c:v>
                </c:pt>
                <c:pt idx="1197">
                  <c:v>0.136911</c:v>
                </c:pt>
                <c:pt idx="1198">
                  <c:v>0.137326</c:v>
                </c:pt>
                <c:pt idx="1199">
                  <c:v>0.137742</c:v>
                </c:pt>
                <c:pt idx="1200">
                  <c:v>0.13816000000000001</c:v>
                </c:pt>
                <c:pt idx="1201">
                  <c:v>0.13858000000000001</c:v>
                </c:pt>
                <c:pt idx="1202">
                  <c:v>0.13900000000000001</c:v>
                </c:pt>
                <c:pt idx="1203">
                  <c:v>0.13942299999999999</c:v>
                </c:pt>
                <c:pt idx="1204">
                  <c:v>0.139847</c:v>
                </c:pt>
                <c:pt idx="1205">
                  <c:v>0.14027300000000001</c:v>
                </c:pt>
                <c:pt idx="1206">
                  <c:v>0.14069999999999999</c:v>
                </c:pt>
                <c:pt idx="1207">
                  <c:v>0.141129</c:v>
                </c:pt>
                <c:pt idx="1208">
                  <c:v>0.14155999999999999</c:v>
                </c:pt>
                <c:pt idx="1209">
                  <c:v>0.14199200000000001</c:v>
                </c:pt>
                <c:pt idx="1210">
                  <c:v>0.142425</c:v>
                </c:pt>
                <c:pt idx="1211">
                  <c:v>0.14285999999999999</c:v>
                </c:pt>
                <c:pt idx="1212">
                  <c:v>0.14329700000000001</c:v>
                </c:pt>
                <c:pt idx="1213">
                  <c:v>0.143736</c:v>
                </c:pt>
                <c:pt idx="1214">
                  <c:v>0.144176</c:v>
                </c:pt>
                <c:pt idx="1215">
                  <c:v>0.144618</c:v>
                </c:pt>
                <c:pt idx="1216">
                  <c:v>0.14505999999999999</c:v>
                </c:pt>
                <c:pt idx="1217">
                  <c:v>0.145505</c:v>
                </c:pt>
                <c:pt idx="1218">
                  <c:v>0.145952</c:v>
                </c:pt>
                <c:pt idx="1219">
                  <c:v>0.1464</c:v>
                </c:pt>
                <c:pt idx="1220">
                  <c:v>0.14685000000000001</c:v>
                </c:pt>
                <c:pt idx="1221">
                  <c:v>0.14730099999999999</c:v>
                </c:pt>
                <c:pt idx="1222">
                  <c:v>0.147755</c:v>
                </c:pt>
                <c:pt idx="1223">
                  <c:v>0.14821000000000001</c:v>
                </c:pt>
                <c:pt idx="1224">
                  <c:v>0.14866599999999999</c:v>
                </c:pt>
                <c:pt idx="1225">
                  <c:v>0.14912500000000001</c:v>
                </c:pt>
                <c:pt idx="1226">
                  <c:v>0.149585</c:v>
                </c:pt>
                <c:pt idx="1227">
                  <c:v>0.15004600000000001</c:v>
                </c:pt>
                <c:pt idx="1228">
                  <c:v>0.15051</c:v>
                </c:pt>
                <c:pt idx="1229">
                  <c:v>0.150975</c:v>
                </c:pt>
                <c:pt idx="1230">
                  <c:v>0.15144199999999999</c:v>
                </c:pt>
                <c:pt idx="1231">
                  <c:v>0.15191099999999999</c:v>
                </c:pt>
                <c:pt idx="1232">
                  <c:v>0.15238099999999999</c:v>
                </c:pt>
                <c:pt idx="1233">
                  <c:v>0.15285399999999999</c:v>
                </c:pt>
                <c:pt idx="1234">
                  <c:v>0.15332699999999999</c:v>
                </c:pt>
                <c:pt idx="1235">
                  <c:v>0.153803</c:v>
                </c:pt>
                <c:pt idx="1236">
                  <c:v>0.154281</c:v>
                </c:pt>
                <c:pt idx="1237">
                  <c:v>0.15475900000000001</c:v>
                </c:pt>
                <c:pt idx="1238">
                  <c:v>0.15524099999999999</c:v>
                </c:pt>
                <c:pt idx="1239">
                  <c:v>0.155723</c:v>
                </c:pt>
                <c:pt idx="1240">
                  <c:v>0.15620700000000001</c:v>
                </c:pt>
                <c:pt idx="1241">
                  <c:v>0.156695</c:v>
                </c:pt>
                <c:pt idx="1242">
                  <c:v>0.15718299999999999</c:v>
                </c:pt>
                <c:pt idx="1243">
                  <c:v>0.15767300000000001</c:v>
                </c:pt>
                <c:pt idx="1244">
                  <c:v>0.158164</c:v>
                </c:pt>
                <c:pt idx="1245">
                  <c:v>0.15865799999999999</c:v>
                </c:pt>
                <c:pt idx="1246">
                  <c:v>0.15915399999999999</c:v>
                </c:pt>
                <c:pt idx="1247">
                  <c:v>0.15965199999999999</c:v>
                </c:pt>
                <c:pt idx="1248">
                  <c:v>0.16015099999999999</c:v>
                </c:pt>
                <c:pt idx="1249">
                  <c:v>0.16065299999999999</c:v>
                </c:pt>
                <c:pt idx="1250">
                  <c:v>0.16115599999999999</c:v>
                </c:pt>
                <c:pt idx="1251">
                  <c:v>0.161662</c:v>
                </c:pt>
                <c:pt idx="1252">
                  <c:v>0.16216800000000001</c:v>
                </c:pt>
                <c:pt idx="1253">
                  <c:v>0.16267699999999999</c:v>
                </c:pt>
                <c:pt idx="1254">
                  <c:v>0.163187</c:v>
                </c:pt>
                <c:pt idx="1255">
                  <c:v>0.16370100000000001</c:v>
                </c:pt>
                <c:pt idx="1256">
                  <c:v>0.164215</c:v>
                </c:pt>
                <c:pt idx="1257">
                  <c:v>0.16473299999999999</c:v>
                </c:pt>
                <c:pt idx="1258">
                  <c:v>0.16525100000000001</c:v>
                </c:pt>
                <c:pt idx="1259">
                  <c:v>0.165771</c:v>
                </c:pt>
                <c:pt idx="1260">
                  <c:v>0.166295</c:v>
                </c:pt>
                <c:pt idx="1261">
                  <c:v>0.16682</c:v>
                </c:pt>
                <c:pt idx="1262">
                  <c:v>0.16734599999999999</c:v>
                </c:pt>
                <c:pt idx="1263">
                  <c:v>0.167875</c:v>
                </c:pt>
                <c:pt idx="1264">
                  <c:v>0.168405</c:v>
                </c:pt>
                <c:pt idx="1265">
                  <c:v>0.168938</c:v>
                </c:pt>
                <c:pt idx="1266">
                  <c:v>0.16947300000000001</c:v>
                </c:pt>
                <c:pt idx="1267">
                  <c:v>0.17000899999999999</c:v>
                </c:pt>
                <c:pt idx="1268">
                  <c:v>0.17054800000000001</c:v>
                </c:pt>
                <c:pt idx="1269">
                  <c:v>0.17108899999999999</c:v>
                </c:pt>
                <c:pt idx="1270">
                  <c:v>0.17163100000000001</c:v>
                </c:pt>
                <c:pt idx="1271">
                  <c:v>0.172177</c:v>
                </c:pt>
                <c:pt idx="1272">
                  <c:v>0.17272399999999999</c:v>
                </c:pt>
                <c:pt idx="1273">
                  <c:v>0.17327400000000001</c:v>
                </c:pt>
                <c:pt idx="1274">
                  <c:v>0.17382400000000001</c:v>
                </c:pt>
                <c:pt idx="1275">
                  <c:v>0.17437900000000001</c:v>
                </c:pt>
                <c:pt idx="1276">
                  <c:v>0.17493400000000001</c:v>
                </c:pt>
                <c:pt idx="1277">
                  <c:v>0.17549100000000001</c:v>
                </c:pt>
                <c:pt idx="1278">
                  <c:v>0.17605100000000001</c:v>
                </c:pt>
                <c:pt idx="1279">
                  <c:v>0.17661299999999999</c:v>
                </c:pt>
                <c:pt idx="1280">
                  <c:v>0.177177</c:v>
                </c:pt>
                <c:pt idx="1281">
                  <c:v>0.17774400000000001</c:v>
                </c:pt>
                <c:pt idx="1282">
                  <c:v>0.178312</c:v>
                </c:pt>
                <c:pt idx="1283">
                  <c:v>0.17888299999999999</c:v>
                </c:pt>
                <c:pt idx="1284">
                  <c:v>0.17945700000000001</c:v>
                </c:pt>
                <c:pt idx="1285">
                  <c:v>0.180032</c:v>
                </c:pt>
                <c:pt idx="1286">
                  <c:v>0.18060899999999999</c:v>
                </c:pt>
                <c:pt idx="1287">
                  <c:v>0.18118899999999999</c:v>
                </c:pt>
                <c:pt idx="1288">
                  <c:v>0.18177099999999999</c:v>
                </c:pt>
                <c:pt idx="1289">
                  <c:v>0.18235499999999999</c:v>
                </c:pt>
                <c:pt idx="1290">
                  <c:v>0.18293999999999999</c:v>
                </c:pt>
                <c:pt idx="1291">
                  <c:v>0.18353</c:v>
                </c:pt>
                <c:pt idx="1292">
                  <c:v>0.18412100000000001</c:v>
                </c:pt>
                <c:pt idx="1293">
                  <c:v>0.18471399999999999</c:v>
                </c:pt>
                <c:pt idx="1294">
                  <c:v>0.18531</c:v>
                </c:pt>
                <c:pt idx="1295">
                  <c:v>0.18590799999999999</c:v>
                </c:pt>
                <c:pt idx="1296">
                  <c:v>0.18650800000000001</c:v>
                </c:pt>
                <c:pt idx="1297">
                  <c:v>0.187111</c:v>
                </c:pt>
                <c:pt idx="1298">
                  <c:v>0.18771599999999999</c:v>
                </c:pt>
                <c:pt idx="1299">
                  <c:v>0.18832299999999999</c:v>
                </c:pt>
                <c:pt idx="1300">
                  <c:v>0.18893299999999999</c:v>
                </c:pt>
                <c:pt idx="1301">
                  <c:v>0.18954599999999999</c:v>
                </c:pt>
                <c:pt idx="1302">
                  <c:v>0.19015899999999999</c:v>
                </c:pt>
                <c:pt idx="1303">
                  <c:v>0.190776</c:v>
                </c:pt>
                <c:pt idx="1304">
                  <c:v>0.19139600000000001</c:v>
                </c:pt>
                <c:pt idx="1305">
                  <c:v>0.19201699999999999</c:v>
                </c:pt>
                <c:pt idx="1306">
                  <c:v>0.19264200000000001</c:v>
                </c:pt>
                <c:pt idx="1307">
                  <c:v>0.193268</c:v>
                </c:pt>
                <c:pt idx="1308">
                  <c:v>0.19389799999999999</c:v>
                </c:pt>
                <c:pt idx="1309">
                  <c:v>0.19452900000000001</c:v>
                </c:pt>
                <c:pt idx="1310">
                  <c:v>0.195163</c:v>
                </c:pt>
                <c:pt idx="1311">
                  <c:v>0.195799</c:v>
                </c:pt>
                <c:pt idx="1312">
                  <c:v>0.19644</c:v>
                </c:pt>
                <c:pt idx="1313">
                  <c:v>0.19708100000000001</c:v>
                </c:pt>
                <c:pt idx="1314">
                  <c:v>0.19772500000000001</c:v>
                </c:pt>
                <c:pt idx="1315">
                  <c:v>0.19837199999999999</c:v>
                </c:pt>
                <c:pt idx="1316">
                  <c:v>0.199021</c:v>
                </c:pt>
                <c:pt idx="1317">
                  <c:v>0.19967299999999999</c:v>
                </c:pt>
                <c:pt idx="1318">
                  <c:v>0.200326</c:v>
                </c:pt>
                <c:pt idx="1319">
                  <c:v>0.200984</c:v>
                </c:pt>
                <c:pt idx="1320">
                  <c:v>0.20164399999999999</c:v>
                </c:pt>
                <c:pt idx="1321">
                  <c:v>0.20230500000000001</c:v>
                </c:pt>
                <c:pt idx="1322">
                  <c:v>0.20297100000000001</c:v>
                </c:pt>
                <c:pt idx="1323">
                  <c:v>0.20363899999999999</c:v>
                </c:pt>
                <c:pt idx="1324">
                  <c:v>0.20430799999999999</c:v>
                </c:pt>
                <c:pt idx="1325">
                  <c:v>0.20498</c:v>
                </c:pt>
                <c:pt idx="1326">
                  <c:v>0.20565700000000001</c:v>
                </c:pt>
                <c:pt idx="1327">
                  <c:v>0.20633499999999999</c:v>
                </c:pt>
                <c:pt idx="1328">
                  <c:v>0.207015</c:v>
                </c:pt>
                <c:pt idx="1329">
                  <c:v>0.20769899999999999</c:v>
                </c:pt>
                <c:pt idx="1330">
                  <c:v>0.20838699999999999</c:v>
                </c:pt>
                <c:pt idx="1331">
                  <c:v>0.20907600000000001</c:v>
                </c:pt>
                <c:pt idx="1332">
                  <c:v>0.20976800000000001</c:v>
                </c:pt>
                <c:pt idx="1333">
                  <c:v>0.21046200000000001</c:v>
                </c:pt>
                <c:pt idx="1334">
                  <c:v>0.21115800000000001</c:v>
                </c:pt>
                <c:pt idx="1335">
                  <c:v>0.21185899999999999</c:v>
                </c:pt>
                <c:pt idx="1336">
                  <c:v>0.212562</c:v>
                </c:pt>
                <c:pt idx="1337">
                  <c:v>0.21326899999999999</c:v>
                </c:pt>
                <c:pt idx="1338">
                  <c:v>0.213976</c:v>
                </c:pt>
                <c:pt idx="1339">
                  <c:v>0.21468899999999999</c:v>
                </c:pt>
                <c:pt idx="1340">
                  <c:v>0.21540400000000001</c:v>
                </c:pt>
                <c:pt idx="1341">
                  <c:v>0.21612000000000001</c:v>
                </c:pt>
                <c:pt idx="1342">
                  <c:v>0.21684</c:v>
                </c:pt>
                <c:pt idx="1343">
                  <c:v>0.21756400000000001</c:v>
                </c:pt>
                <c:pt idx="1344">
                  <c:v>0.21829000000000001</c:v>
                </c:pt>
                <c:pt idx="1345">
                  <c:v>0.21901799999999999</c:v>
                </c:pt>
                <c:pt idx="1346">
                  <c:v>0.21975</c:v>
                </c:pt>
                <c:pt idx="1347">
                  <c:v>0.22048599999999999</c:v>
                </c:pt>
                <c:pt idx="1348">
                  <c:v>0.221224</c:v>
                </c:pt>
                <c:pt idx="1349">
                  <c:v>0.221965</c:v>
                </c:pt>
                <c:pt idx="1350">
                  <c:v>0.22270899999999999</c:v>
                </c:pt>
                <c:pt idx="1351">
                  <c:v>0.22345400000000001</c:v>
                </c:pt>
                <c:pt idx="1352">
                  <c:v>0.22420399999999999</c:v>
                </c:pt>
                <c:pt idx="1353">
                  <c:v>0.22495799999999999</c:v>
                </c:pt>
                <c:pt idx="1354">
                  <c:v>0.225714</c:v>
                </c:pt>
                <c:pt idx="1355">
                  <c:v>0.22647200000000001</c:v>
                </c:pt>
                <c:pt idx="1356">
                  <c:v>0.22723499999999999</c:v>
                </c:pt>
                <c:pt idx="1357">
                  <c:v>0.22800100000000001</c:v>
                </c:pt>
                <c:pt idx="1358">
                  <c:v>0.228769</c:v>
                </c:pt>
                <c:pt idx="1359">
                  <c:v>0.22953899999999999</c:v>
                </c:pt>
                <c:pt idx="1360">
                  <c:v>0.23031499999999999</c:v>
                </c:pt>
                <c:pt idx="1361">
                  <c:v>0.23109299999999999</c:v>
                </c:pt>
                <c:pt idx="1362">
                  <c:v>0.231873</c:v>
                </c:pt>
                <c:pt idx="1363">
                  <c:v>0.232659</c:v>
                </c:pt>
                <c:pt idx="1364">
                  <c:v>0.23344599999999999</c:v>
                </c:pt>
                <c:pt idx="1365">
                  <c:v>0.234237</c:v>
                </c:pt>
                <c:pt idx="1366">
                  <c:v>0.23503099999999999</c:v>
                </c:pt>
                <c:pt idx="1367">
                  <c:v>0.23582800000000001</c:v>
                </c:pt>
                <c:pt idx="1368">
                  <c:v>0.23662900000000001</c:v>
                </c:pt>
                <c:pt idx="1369">
                  <c:v>0.237431</c:v>
                </c:pt>
                <c:pt idx="1370">
                  <c:v>0.23823800000000001</c:v>
                </c:pt>
                <c:pt idx="1371">
                  <c:v>0.23904900000000001</c:v>
                </c:pt>
                <c:pt idx="1372">
                  <c:v>0.23986399999999999</c:v>
                </c:pt>
                <c:pt idx="1373">
                  <c:v>0.24068000000000001</c:v>
                </c:pt>
                <c:pt idx="1374">
                  <c:v>0.24150099999999999</c:v>
                </c:pt>
                <c:pt idx="1375">
                  <c:v>0.24232400000000001</c:v>
                </c:pt>
                <c:pt idx="1376">
                  <c:v>0.24315300000000001</c:v>
                </c:pt>
                <c:pt idx="1377">
                  <c:v>0.243982</c:v>
                </c:pt>
                <c:pt idx="1378">
                  <c:v>0.24481600000000001</c:v>
                </c:pt>
                <c:pt idx="1379">
                  <c:v>0.24565500000000001</c:v>
                </c:pt>
                <c:pt idx="1380">
                  <c:v>0.24649599999999999</c:v>
                </c:pt>
                <c:pt idx="1381">
                  <c:v>0.24734</c:v>
                </c:pt>
                <c:pt idx="1382">
                  <c:v>0.24818799999999999</c:v>
                </c:pt>
                <c:pt idx="1383">
                  <c:v>0.24904000000000001</c:v>
                </c:pt>
                <c:pt idx="1384">
                  <c:v>0.24989500000000001</c:v>
                </c:pt>
                <c:pt idx="1385">
                  <c:v>0.25075399999999998</c:v>
                </c:pt>
                <c:pt idx="1386">
                  <c:v>0.25161699999999998</c:v>
                </c:pt>
                <c:pt idx="1387">
                  <c:v>0.25248300000000001</c:v>
                </c:pt>
                <c:pt idx="1388">
                  <c:v>0.25335099999999999</c:v>
                </c:pt>
                <c:pt idx="1389">
                  <c:v>0.25422499999999998</c:v>
                </c:pt>
                <c:pt idx="1390">
                  <c:v>0.255102</c:v>
                </c:pt>
                <c:pt idx="1391">
                  <c:v>0.25598199999999999</c:v>
                </c:pt>
                <c:pt idx="1392">
                  <c:v>0.25686700000000001</c:v>
                </c:pt>
                <c:pt idx="1393">
                  <c:v>0.25775399999999998</c:v>
                </c:pt>
                <c:pt idx="1394">
                  <c:v>0.25864399999999999</c:v>
                </c:pt>
                <c:pt idx="1395">
                  <c:v>0.25954100000000002</c:v>
                </c:pt>
                <c:pt idx="1396">
                  <c:v>0.26044</c:v>
                </c:pt>
                <c:pt idx="1397">
                  <c:v>0.26134200000000002</c:v>
                </c:pt>
                <c:pt idx="1398">
                  <c:v>0.26224799999999998</c:v>
                </c:pt>
                <c:pt idx="1399">
                  <c:v>0.26315899999999998</c:v>
                </c:pt>
                <c:pt idx="1400">
                  <c:v>0.264073</c:v>
                </c:pt>
                <c:pt idx="1401">
                  <c:v>0.26499099999999998</c:v>
                </c:pt>
                <c:pt idx="1402">
                  <c:v>0.26591300000000001</c:v>
                </c:pt>
                <c:pt idx="1403">
                  <c:v>0.26684000000000002</c:v>
                </c:pt>
                <c:pt idx="1404">
                  <c:v>0.26777000000000001</c:v>
                </c:pt>
                <c:pt idx="1405">
                  <c:v>0.26870500000000003</c:v>
                </c:pt>
                <c:pt idx="1406">
                  <c:v>0.26964100000000002</c:v>
                </c:pt>
                <c:pt idx="1407">
                  <c:v>0.27058300000000002</c:v>
                </c:pt>
                <c:pt idx="1408">
                  <c:v>0.27152700000000002</c:v>
                </c:pt>
                <c:pt idx="1409">
                  <c:v>0.272478</c:v>
                </c:pt>
                <c:pt idx="1410">
                  <c:v>0.27343099999999998</c:v>
                </c:pt>
                <c:pt idx="1411">
                  <c:v>0.27439000000000002</c:v>
                </c:pt>
                <c:pt idx="1412">
                  <c:v>0.27535100000000001</c:v>
                </c:pt>
                <c:pt idx="1413">
                  <c:v>0.27631699999999998</c:v>
                </c:pt>
                <c:pt idx="1414">
                  <c:v>0.27728900000000001</c:v>
                </c:pt>
                <c:pt idx="1415">
                  <c:v>0.27826299999999998</c:v>
                </c:pt>
                <c:pt idx="1416">
                  <c:v>0.27924100000000002</c:v>
                </c:pt>
                <c:pt idx="1417">
                  <c:v>0.280223</c:v>
                </c:pt>
                <c:pt idx="1418">
                  <c:v>0.28121000000000002</c:v>
                </c:pt>
                <c:pt idx="1419">
                  <c:v>0.28220099999999998</c:v>
                </c:pt>
                <c:pt idx="1420">
                  <c:v>0.28319699999999998</c:v>
                </c:pt>
                <c:pt idx="1421">
                  <c:v>0.284194</c:v>
                </c:pt>
                <c:pt idx="1422">
                  <c:v>0.28519899999999998</c:v>
                </c:pt>
                <c:pt idx="1423">
                  <c:v>0.28620800000000002</c:v>
                </c:pt>
                <c:pt idx="1424">
                  <c:v>0.28721799999999997</c:v>
                </c:pt>
                <c:pt idx="1425">
                  <c:v>0.28823599999999999</c:v>
                </c:pt>
                <c:pt idx="1426">
                  <c:v>0.28925899999999999</c:v>
                </c:pt>
                <c:pt idx="1427">
                  <c:v>0.29028300000000001</c:v>
                </c:pt>
                <c:pt idx="1428">
                  <c:v>0.29131200000000002</c:v>
                </c:pt>
                <c:pt idx="1429">
                  <c:v>0.292348</c:v>
                </c:pt>
                <c:pt idx="1430">
                  <c:v>0.29338599999999998</c:v>
                </c:pt>
                <c:pt idx="1431">
                  <c:v>0.294429</c:v>
                </c:pt>
                <c:pt idx="1432">
                  <c:v>0.29547600000000002</c:v>
                </c:pt>
                <c:pt idx="1433">
                  <c:v>0.29652800000000001</c:v>
                </c:pt>
                <c:pt idx="1434">
                  <c:v>0.29758499999999999</c:v>
                </c:pt>
                <c:pt idx="1435">
                  <c:v>0.29864600000000002</c:v>
                </c:pt>
                <c:pt idx="1436">
                  <c:v>0.29971199999999998</c:v>
                </c:pt>
                <c:pt idx="1437">
                  <c:v>0.300784</c:v>
                </c:pt>
                <c:pt idx="1438">
                  <c:v>0.30185899999999999</c:v>
                </c:pt>
                <c:pt idx="1439">
                  <c:v>0.30293999999999999</c:v>
                </c:pt>
                <c:pt idx="1440">
                  <c:v>0.30402299999999999</c:v>
                </c:pt>
                <c:pt idx="1441">
                  <c:v>0.30511300000000002</c:v>
                </c:pt>
                <c:pt idx="1442">
                  <c:v>0.30620900000000001</c:v>
                </c:pt>
                <c:pt idx="1443">
                  <c:v>0.30730600000000002</c:v>
                </c:pt>
                <c:pt idx="1444">
                  <c:v>0.30841200000000002</c:v>
                </c:pt>
                <c:pt idx="1445">
                  <c:v>0.30951899999999999</c:v>
                </c:pt>
                <c:pt idx="1446">
                  <c:v>0.31063099999999999</c:v>
                </c:pt>
                <c:pt idx="1447">
                  <c:v>0.31175199999999997</c:v>
                </c:pt>
                <c:pt idx="1448">
                  <c:v>0.31287399999999999</c:v>
                </c:pt>
                <c:pt idx="1449">
                  <c:v>0.314002</c:v>
                </c:pt>
                <c:pt idx="1450">
                  <c:v>0.31513400000000003</c:v>
                </c:pt>
                <c:pt idx="1451">
                  <c:v>0.316272</c:v>
                </c:pt>
                <c:pt idx="1452">
                  <c:v>0.317415</c:v>
                </c:pt>
                <c:pt idx="1453">
                  <c:v>0.31856400000000001</c:v>
                </c:pt>
                <c:pt idx="1454">
                  <c:v>0.31971699999999997</c:v>
                </c:pt>
                <c:pt idx="1455">
                  <c:v>0.32087599999999999</c:v>
                </c:pt>
                <c:pt idx="1456">
                  <c:v>0.32203999999999999</c:v>
                </c:pt>
                <c:pt idx="1457">
                  <c:v>0.32320599999999999</c:v>
                </c:pt>
                <c:pt idx="1458">
                  <c:v>0.32438099999999997</c:v>
                </c:pt>
                <c:pt idx="1459">
                  <c:v>0.32555699999999999</c:v>
                </c:pt>
                <c:pt idx="1460">
                  <c:v>0.32674300000000001</c:v>
                </c:pt>
                <c:pt idx="1461">
                  <c:v>0.32793099999999997</c:v>
                </c:pt>
                <c:pt idx="1462">
                  <c:v>0.329127</c:v>
                </c:pt>
                <c:pt idx="1463">
                  <c:v>0.33032499999999998</c:v>
                </c:pt>
                <c:pt idx="1464">
                  <c:v>0.33152999999999999</c:v>
                </c:pt>
                <c:pt idx="1465">
                  <c:v>0.33274300000000001</c:v>
                </c:pt>
                <c:pt idx="1466">
                  <c:v>0.33395799999999998</c:v>
                </c:pt>
                <c:pt idx="1467">
                  <c:v>0.33517799999999998</c:v>
                </c:pt>
                <c:pt idx="1468">
                  <c:v>0.33640500000000001</c:v>
                </c:pt>
                <c:pt idx="1469">
                  <c:v>0.33763700000000002</c:v>
                </c:pt>
                <c:pt idx="1470">
                  <c:v>0.33887499999999998</c:v>
                </c:pt>
                <c:pt idx="1471">
                  <c:v>0.34011799999999998</c:v>
                </c:pt>
                <c:pt idx="1472">
                  <c:v>0.34136699999999998</c:v>
                </c:pt>
                <c:pt idx="1473">
                  <c:v>0.34261900000000001</c:v>
                </c:pt>
                <c:pt idx="1474">
                  <c:v>0.34388000000000002</c:v>
                </c:pt>
                <c:pt idx="1475">
                  <c:v>0.34514600000000001</c:v>
                </c:pt>
                <c:pt idx="1476">
                  <c:v>0.34641499999999997</c:v>
                </c:pt>
                <c:pt idx="1477">
                  <c:v>0.347694</c:v>
                </c:pt>
                <c:pt idx="1478">
                  <c:v>0.34897499999999998</c:v>
                </c:pt>
                <c:pt idx="1479">
                  <c:v>0.35026499999999999</c:v>
                </c:pt>
                <c:pt idx="1480">
                  <c:v>0.35155799999999998</c:v>
                </c:pt>
                <c:pt idx="1481">
                  <c:v>0.35285699999999998</c:v>
                </c:pt>
                <c:pt idx="1482">
                  <c:v>0.35416500000000001</c:v>
                </c:pt>
                <c:pt idx="1483">
                  <c:v>0.35547600000000001</c:v>
                </c:pt>
                <c:pt idx="1484">
                  <c:v>0.35679300000000003</c:v>
                </c:pt>
                <c:pt idx="1485">
                  <c:v>0.35811700000000002</c:v>
                </c:pt>
                <c:pt idx="1486">
                  <c:v>0.35944599999999999</c:v>
                </c:pt>
                <c:pt idx="1487">
                  <c:v>0.36078199999999999</c:v>
                </c:pt>
                <c:pt idx="1488">
                  <c:v>0.362124</c:v>
                </c:pt>
                <c:pt idx="1489">
                  <c:v>0.36347200000000002</c:v>
                </c:pt>
                <c:pt idx="1490">
                  <c:v>0.36482300000000001</c:v>
                </c:pt>
                <c:pt idx="1491">
                  <c:v>0.36618400000000001</c:v>
                </c:pt>
                <c:pt idx="1492">
                  <c:v>0.36755100000000002</c:v>
                </c:pt>
                <c:pt idx="1493">
                  <c:v>0.368921</c:v>
                </c:pt>
                <c:pt idx="1494">
                  <c:v>0.37030099999999999</c:v>
                </c:pt>
                <c:pt idx="1495">
                  <c:v>0.37168400000000001</c:v>
                </c:pt>
                <c:pt idx="1496">
                  <c:v>0.37307800000000002</c:v>
                </c:pt>
                <c:pt idx="1497">
                  <c:v>0.37447399999999997</c:v>
                </c:pt>
                <c:pt idx="1498">
                  <c:v>0.37587599999999999</c:v>
                </c:pt>
                <c:pt idx="1499">
                  <c:v>0.37728899999999999</c:v>
                </c:pt>
                <c:pt idx="1500">
                  <c:v>0.37870500000000001</c:v>
                </c:pt>
                <c:pt idx="1501">
                  <c:v>0.38012800000000002</c:v>
                </c:pt>
                <c:pt idx="1502">
                  <c:v>0.38155699999999998</c:v>
                </c:pt>
                <c:pt idx="1503">
                  <c:v>0.38299299999999997</c:v>
                </c:pt>
                <c:pt idx="1504">
                  <c:v>0.384436</c:v>
                </c:pt>
                <c:pt idx="1505">
                  <c:v>0.38588600000000001</c:v>
                </c:pt>
                <c:pt idx="1506">
                  <c:v>0.38734299999999999</c:v>
                </c:pt>
                <c:pt idx="1507">
                  <c:v>0.38880199999999998</c:v>
                </c:pt>
                <c:pt idx="1508">
                  <c:v>0.39027299999999998</c:v>
                </c:pt>
                <c:pt idx="1509">
                  <c:v>0.39175100000000002</c:v>
                </c:pt>
                <c:pt idx="1510">
                  <c:v>0.393231</c:v>
                </c:pt>
                <c:pt idx="1511">
                  <c:v>0.39472299999999999</c:v>
                </c:pt>
                <c:pt idx="1512">
                  <c:v>0.39621800000000001</c:v>
                </c:pt>
                <c:pt idx="1513">
                  <c:v>0.39772400000000002</c:v>
                </c:pt>
                <c:pt idx="1514">
                  <c:v>0.399233</c:v>
                </c:pt>
                <c:pt idx="1515">
                  <c:v>0.400754</c:v>
                </c:pt>
                <c:pt idx="1516">
                  <c:v>0.402277</c:v>
                </c:pt>
                <c:pt idx="1517">
                  <c:v>0.403808</c:v>
                </c:pt>
                <c:pt idx="1518">
                  <c:v>0.40534700000000001</c:v>
                </c:pt>
                <c:pt idx="1519">
                  <c:v>0.40689199999999998</c:v>
                </c:pt>
                <c:pt idx="1520">
                  <c:v>0.408445</c:v>
                </c:pt>
                <c:pt idx="1521">
                  <c:v>0.41000599999999998</c:v>
                </c:pt>
                <c:pt idx="1522">
                  <c:v>0.411574</c:v>
                </c:pt>
                <c:pt idx="1523">
                  <c:v>0.41315000000000002</c:v>
                </c:pt>
                <c:pt idx="1524">
                  <c:v>0.41473300000000002</c:v>
                </c:pt>
                <c:pt idx="1525">
                  <c:v>0.41632000000000002</c:v>
                </c:pt>
                <c:pt idx="1526">
                  <c:v>0.41791800000000001</c:v>
                </c:pt>
                <c:pt idx="1527">
                  <c:v>0.41952499999999998</c:v>
                </c:pt>
                <c:pt idx="1528">
                  <c:v>0.42113499999999998</c:v>
                </c:pt>
                <c:pt idx="1529">
                  <c:v>0.42275699999999999</c:v>
                </c:pt>
                <c:pt idx="1530">
                  <c:v>0.42438199999999998</c:v>
                </c:pt>
                <c:pt idx="1531">
                  <c:v>0.42602000000000001</c:v>
                </c:pt>
                <c:pt idx="1532">
                  <c:v>0.42766100000000001</c:v>
                </c:pt>
                <c:pt idx="1533">
                  <c:v>0.42931000000000002</c:v>
                </c:pt>
                <c:pt idx="1534">
                  <c:v>0.43096800000000002</c:v>
                </c:pt>
                <c:pt idx="1535">
                  <c:v>0.43263299999999999</c:v>
                </c:pt>
                <c:pt idx="1536">
                  <c:v>0.434311</c:v>
                </c:pt>
                <c:pt idx="1537">
                  <c:v>0.43599300000000002</c:v>
                </c:pt>
                <c:pt idx="1538">
                  <c:v>0.43767800000000001</c:v>
                </c:pt>
                <c:pt idx="1539">
                  <c:v>0.43937599999999999</c:v>
                </c:pt>
                <c:pt idx="1540">
                  <c:v>0.441083</c:v>
                </c:pt>
                <c:pt idx="1541">
                  <c:v>0.44279800000000002</c:v>
                </c:pt>
                <c:pt idx="1542">
                  <c:v>0.444521</c:v>
                </c:pt>
                <c:pt idx="1543">
                  <c:v>0.44624799999999998</c:v>
                </c:pt>
                <c:pt idx="1544">
                  <c:v>0.447988</c:v>
                </c:pt>
                <c:pt idx="1545">
                  <c:v>0.449737</c:v>
                </c:pt>
                <c:pt idx="1546">
                  <c:v>0.45148899999999997</c:v>
                </c:pt>
                <c:pt idx="1547">
                  <c:v>0.45325500000000002</c:v>
                </c:pt>
                <c:pt idx="1548">
                  <c:v>0.45502500000000001</c:v>
                </c:pt>
                <c:pt idx="1549">
                  <c:v>0.45680399999999999</c:v>
                </c:pt>
                <c:pt idx="1550">
                  <c:v>0.45859100000000003</c:v>
                </c:pt>
                <c:pt idx="1551">
                  <c:v>0.46039200000000002</c:v>
                </c:pt>
                <c:pt idx="1552">
                  <c:v>0.46219700000000002</c:v>
                </c:pt>
                <c:pt idx="1553">
                  <c:v>0.46401100000000001</c:v>
                </c:pt>
                <c:pt idx="1554">
                  <c:v>0.465835</c:v>
                </c:pt>
                <c:pt idx="1555">
                  <c:v>0.467667</c:v>
                </c:pt>
                <c:pt idx="1556">
                  <c:v>0.46950799999999998</c:v>
                </c:pt>
                <c:pt idx="1557">
                  <c:v>0.471358</c:v>
                </c:pt>
                <c:pt idx="1558">
                  <c:v>0.47321200000000002</c:v>
                </c:pt>
                <c:pt idx="1559">
                  <c:v>0.47508099999999998</c:v>
                </c:pt>
                <c:pt idx="1560">
                  <c:v>0.47695900000000002</c:v>
                </c:pt>
                <c:pt idx="1561">
                  <c:v>0.47884700000000002</c:v>
                </c:pt>
                <c:pt idx="1562">
                  <c:v>0.48073900000000003</c:v>
                </c:pt>
                <c:pt idx="1563">
                  <c:v>0.48264499999999999</c:v>
                </c:pt>
                <c:pt idx="1564">
                  <c:v>0.48455599999999999</c:v>
                </c:pt>
                <c:pt idx="1565">
                  <c:v>0.48647600000000002</c:v>
                </c:pt>
                <c:pt idx="1566">
                  <c:v>0.48841099999999998</c:v>
                </c:pt>
                <c:pt idx="1567">
                  <c:v>0.49035000000000001</c:v>
                </c:pt>
                <c:pt idx="1568">
                  <c:v>0.49230000000000002</c:v>
                </c:pt>
                <c:pt idx="1569">
                  <c:v>0.494259</c:v>
                </c:pt>
                <c:pt idx="1570">
                  <c:v>0.496228</c:v>
                </c:pt>
                <c:pt idx="1571">
                  <c:v>0.49820599999999998</c:v>
                </c:pt>
                <c:pt idx="1572">
                  <c:v>0.50019499999999995</c:v>
                </c:pt>
                <c:pt idx="1573">
                  <c:v>0.50219400000000003</c:v>
                </c:pt>
                <c:pt idx="1574">
                  <c:v>0.50420299999999996</c:v>
                </c:pt>
                <c:pt idx="1575">
                  <c:v>0.50622199999999995</c:v>
                </c:pt>
                <c:pt idx="1576">
                  <c:v>0.50825100000000001</c:v>
                </c:pt>
                <c:pt idx="1577">
                  <c:v>0.51028499999999999</c:v>
                </c:pt>
                <c:pt idx="1578">
                  <c:v>0.51233499999999998</c:v>
                </c:pt>
                <c:pt idx="1579">
                  <c:v>0.51439500000000005</c:v>
                </c:pt>
                <c:pt idx="1580">
                  <c:v>0.51646000000000003</c:v>
                </c:pt>
                <c:pt idx="1581">
                  <c:v>0.51854100000000003</c:v>
                </c:pt>
                <c:pt idx="1582">
                  <c:v>0.52062699999999995</c:v>
                </c:pt>
                <c:pt idx="1583">
                  <c:v>0.52272399999999997</c:v>
                </c:pt>
                <c:pt idx="1584">
                  <c:v>0.524837</c:v>
                </c:pt>
                <c:pt idx="1585">
                  <c:v>0.52695499999999995</c:v>
                </c:pt>
                <c:pt idx="1586">
                  <c:v>0.529084</c:v>
                </c:pt>
                <c:pt idx="1587">
                  <c:v>0.53122400000000003</c:v>
                </c:pt>
                <c:pt idx="1588">
                  <c:v>0.53337400000000001</c:v>
                </c:pt>
                <c:pt idx="1589">
                  <c:v>0.53553600000000001</c:v>
                </c:pt>
                <c:pt idx="1590">
                  <c:v>0.53770899999999999</c:v>
                </c:pt>
                <c:pt idx="1591">
                  <c:v>0.53989299999999996</c:v>
                </c:pt>
                <c:pt idx="1592">
                  <c:v>0.54208800000000001</c:v>
                </c:pt>
                <c:pt idx="1593">
                  <c:v>0.54428799999999999</c:v>
                </c:pt>
                <c:pt idx="1594">
                  <c:v>0.54650600000000005</c:v>
                </c:pt>
                <c:pt idx="1595">
                  <c:v>0.54873499999999997</c:v>
                </c:pt>
                <c:pt idx="1596">
                  <c:v>0.55096900000000004</c:v>
                </c:pt>
                <c:pt idx="1597">
                  <c:v>0.55322099999999996</c:v>
                </c:pt>
                <c:pt idx="1598">
                  <c:v>0.55547899999999995</c:v>
                </c:pt>
                <c:pt idx="1599">
                  <c:v>0.55775399999999997</c:v>
                </c:pt>
                <c:pt idx="1600">
                  <c:v>0.56003499999999995</c:v>
                </c:pt>
                <c:pt idx="1601">
                  <c:v>0.56232800000000005</c:v>
                </c:pt>
                <c:pt idx="1602">
                  <c:v>0.564639</c:v>
                </c:pt>
                <c:pt idx="1603">
                  <c:v>0.56695499999999999</c:v>
                </c:pt>
                <c:pt idx="1604">
                  <c:v>0.56928400000000001</c:v>
                </c:pt>
                <c:pt idx="1605">
                  <c:v>0.57162500000000005</c:v>
                </c:pt>
                <c:pt idx="1606">
                  <c:v>0.57397699999999996</c:v>
                </c:pt>
                <c:pt idx="1607">
                  <c:v>0.57634200000000002</c:v>
                </c:pt>
                <c:pt idx="1608">
                  <c:v>0.57872000000000001</c:v>
                </c:pt>
                <c:pt idx="1609">
                  <c:v>0.58111000000000002</c:v>
                </c:pt>
                <c:pt idx="1610">
                  <c:v>0.58350500000000005</c:v>
                </c:pt>
                <c:pt idx="1611">
                  <c:v>0.58592</c:v>
                </c:pt>
                <c:pt idx="1612">
                  <c:v>0.58834799999999998</c:v>
                </c:pt>
                <c:pt idx="1613">
                  <c:v>0.590781</c:v>
                </c:pt>
                <c:pt idx="1614">
                  <c:v>0.59323400000000004</c:v>
                </c:pt>
                <c:pt idx="1615">
                  <c:v>0.59569300000000003</c:v>
                </c:pt>
                <c:pt idx="1616">
                  <c:v>0.59817200000000004</c:v>
                </c:pt>
                <c:pt idx="1617">
                  <c:v>0.60065599999999997</c:v>
                </c:pt>
                <c:pt idx="1618">
                  <c:v>0.60315399999999997</c:v>
                </c:pt>
                <c:pt idx="1619">
                  <c:v>0.60566500000000001</c:v>
                </c:pt>
                <c:pt idx="1620">
                  <c:v>0.60819699999999999</c:v>
                </c:pt>
                <c:pt idx="1621">
                  <c:v>0.610734</c:v>
                </c:pt>
                <c:pt idx="1622">
                  <c:v>0.61328499999999997</c:v>
                </c:pt>
                <c:pt idx="1623">
                  <c:v>0.61585000000000001</c:v>
                </c:pt>
                <c:pt idx="1624">
                  <c:v>0.61842799999999998</c:v>
                </c:pt>
                <c:pt idx="1625">
                  <c:v>0.62102000000000002</c:v>
                </c:pt>
                <c:pt idx="1626">
                  <c:v>0.62361800000000001</c:v>
                </c:pt>
                <c:pt idx="1627">
                  <c:v>0.62623700000000004</c:v>
                </c:pt>
                <c:pt idx="1628">
                  <c:v>0.62887000000000004</c:v>
                </c:pt>
                <c:pt idx="1629">
                  <c:v>0.631517</c:v>
                </c:pt>
                <c:pt idx="1630">
                  <c:v>0.63417100000000004</c:v>
                </c:pt>
                <c:pt idx="1631">
                  <c:v>0.63684700000000005</c:v>
                </c:pt>
                <c:pt idx="1632">
                  <c:v>0.63952900000000001</c:v>
                </c:pt>
                <c:pt idx="1633">
                  <c:v>0.64223300000000005</c:v>
                </c:pt>
                <c:pt idx="1634">
                  <c:v>0.64494399999999996</c:v>
                </c:pt>
                <c:pt idx="1635">
                  <c:v>0.64766900000000005</c:v>
                </c:pt>
                <c:pt idx="1636">
                  <c:v>0.65040900000000001</c:v>
                </c:pt>
                <c:pt idx="1637">
                  <c:v>0.65317199999999997</c:v>
                </c:pt>
                <c:pt idx="1638">
                  <c:v>0.655941</c:v>
                </c:pt>
                <c:pt idx="1639">
                  <c:v>0.65872600000000003</c:v>
                </c:pt>
                <c:pt idx="1640">
                  <c:v>0.66152500000000003</c:v>
                </c:pt>
                <c:pt idx="1641">
                  <c:v>0.66433900000000001</c:v>
                </c:pt>
                <c:pt idx="1642">
                  <c:v>0.66716900000000001</c:v>
                </c:pt>
                <c:pt idx="1643">
                  <c:v>0.67000499999999996</c:v>
                </c:pt>
                <c:pt idx="1644">
                  <c:v>0.67286599999999996</c:v>
                </c:pt>
                <c:pt idx="1645">
                  <c:v>0.67574100000000004</c:v>
                </c:pt>
                <c:pt idx="1646">
                  <c:v>0.67863200000000001</c:v>
                </c:pt>
                <c:pt idx="1647">
                  <c:v>0.681531</c:v>
                </c:pt>
                <c:pt idx="1648">
                  <c:v>0.68445400000000001</c:v>
                </c:pt>
                <c:pt idx="1649">
                  <c:v>0.687384</c:v>
                </c:pt>
                <c:pt idx="1650">
                  <c:v>0.69033800000000001</c:v>
                </c:pt>
                <c:pt idx="1651">
                  <c:v>0.69330000000000003</c:v>
                </c:pt>
                <c:pt idx="1652">
                  <c:v>0.69627799999999995</c:v>
                </c:pt>
                <c:pt idx="1653">
                  <c:v>0.69928100000000004</c:v>
                </c:pt>
                <c:pt idx="1654">
                  <c:v>0.70229200000000003</c:v>
                </c:pt>
                <c:pt idx="1655">
                  <c:v>0.70531900000000003</c:v>
                </c:pt>
                <c:pt idx="1656">
                  <c:v>0.70836200000000005</c:v>
                </c:pt>
                <c:pt idx="1657">
                  <c:v>0.71142300000000003</c:v>
                </c:pt>
                <c:pt idx="1658">
                  <c:v>0.71450000000000002</c:v>
                </c:pt>
                <c:pt idx="1659">
                  <c:v>0.71759399999999995</c:v>
                </c:pt>
                <c:pt idx="1660">
                  <c:v>0.72070500000000004</c:v>
                </c:pt>
                <c:pt idx="1661">
                  <c:v>0.72382400000000002</c:v>
                </c:pt>
                <c:pt idx="1662">
                  <c:v>0.72696899999999998</c:v>
                </c:pt>
                <c:pt idx="1663">
                  <c:v>0.73013099999999997</c:v>
                </c:pt>
                <c:pt idx="1664">
                  <c:v>0.73330200000000001</c:v>
                </c:pt>
                <c:pt idx="1665">
                  <c:v>0.73650000000000004</c:v>
                </c:pt>
                <c:pt idx="1666">
                  <c:v>0.73970499999999995</c:v>
                </c:pt>
                <c:pt idx="1667">
                  <c:v>0.74293799999999999</c:v>
                </c:pt>
                <c:pt idx="1668">
                  <c:v>0.74617999999999995</c:v>
                </c:pt>
                <c:pt idx="1669">
                  <c:v>0.74944900000000003</c:v>
                </c:pt>
                <c:pt idx="1670">
                  <c:v>0.75272600000000001</c:v>
                </c:pt>
                <c:pt idx="1671">
                  <c:v>0.75602199999999997</c:v>
                </c:pt>
                <c:pt idx="1672">
                  <c:v>0.75933600000000001</c:v>
                </c:pt>
                <c:pt idx="1673">
                  <c:v>0.76266800000000001</c:v>
                </c:pt>
                <c:pt idx="1674">
                  <c:v>0.76601900000000001</c:v>
                </c:pt>
                <c:pt idx="1675">
                  <c:v>0.76938899999999999</c:v>
                </c:pt>
                <c:pt idx="1676">
                  <c:v>0.77277700000000005</c:v>
                </c:pt>
                <c:pt idx="1677">
                  <c:v>0.77618399999999999</c:v>
                </c:pt>
                <c:pt idx="1678">
                  <c:v>0.77961100000000005</c:v>
                </c:pt>
                <c:pt idx="1679">
                  <c:v>0.78304600000000002</c:v>
                </c:pt>
                <c:pt idx="1680">
                  <c:v>0.78651099999999996</c:v>
                </c:pt>
                <c:pt idx="1681">
                  <c:v>0.78999600000000003</c:v>
                </c:pt>
                <c:pt idx="1682">
                  <c:v>0.793489</c:v>
                </c:pt>
                <c:pt idx="1683">
                  <c:v>0.79701299999999997</c:v>
                </c:pt>
                <c:pt idx="1684">
                  <c:v>0.80054599999999998</c:v>
                </c:pt>
                <c:pt idx="1685">
                  <c:v>0.80410899999999996</c:v>
                </c:pt>
                <c:pt idx="1686">
                  <c:v>0.80768300000000004</c:v>
                </c:pt>
                <c:pt idx="1687">
                  <c:v>0.811276</c:v>
                </c:pt>
                <c:pt idx="1688">
                  <c:v>0.81488899999999997</c:v>
                </c:pt>
                <c:pt idx="1689">
                  <c:v>0.818523</c:v>
                </c:pt>
                <c:pt idx="1690">
                  <c:v>0.82218899999999995</c:v>
                </c:pt>
                <c:pt idx="1691">
                  <c:v>0.82586400000000004</c:v>
                </c:pt>
                <c:pt idx="1692">
                  <c:v>0.82955999999999996</c:v>
                </c:pt>
                <c:pt idx="1693">
                  <c:v>0.83326599999999995</c:v>
                </c:pt>
                <c:pt idx="1694">
                  <c:v>0.837005</c:v>
                </c:pt>
                <c:pt idx="1695">
                  <c:v>0.84076399999999996</c:v>
                </c:pt>
                <c:pt idx="1696">
                  <c:v>0.84454499999999999</c:v>
                </c:pt>
                <c:pt idx="1697">
                  <c:v>0.84833700000000001</c:v>
                </c:pt>
                <c:pt idx="1698">
                  <c:v>0.85216099999999995</c:v>
                </c:pt>
                <c:pt idx="1699">
                  <c:v>0.85600699999999996</c:v>
                </c:pt>
                <c:pt idx="1700">
                  <c:v>0.85986399999999996</c:v>
                </c:pt>
                <c:pt idx="1701">
                  <c:v>0.86375400000000002</c:v>
                </c:pt>
                <c:pt idx="1702">
                  <c:v>0.86765599999999998</c:v>
                </c:pt>
                <c:pt idx="1703">
                  <c:v>0.87157899999999999</c:v>
                </c:pt>
                <c:pt idx="1704">
                  <c:v>0.87553700000000001</c:v>
                </c:pt>
                <c:pt idx="1705">
                  <c:v>0.87950600000000001</c:v>
                </c:pt>
                <c:pt idx="1706">
                  <c:v>0.88349800000000001</c:v>
                </c:pt>
                <c:pt idx="1707">
                  <c:v>0.887513</c:v>
                </c:pt>
                <c:pt idx="1708">
                  <c:v>0.89155099999999998</c:v>
                </c:pt>
                <c:pt idx="1709">
                  <c:v>0.89561199999999996</c:v>
                </c:pt>
                <c:pt idx="1710">
                  <c:v>0.89969699999999997</c:v>
                </c:pt>
                <c:pt idx="1711">
                  <c:v>0.90380499999999997</c:v>
                </c:pt>
                <c:pt idx="1712">
                  <c:v>0.90793800000000002</c:v>
                </c:pt>
                <c:pt idx="1713">
                  <c:v>0.91208199999999995</c:v>
                </c:pt>
                <c:pt idx="1714">
                  <c:v>0.91626200000000002</c:v>
                </c:pt>
                <c:pt idx="1715">
                  <c:v>0.92046700000000004</c:v>
                </c:pt>
                <c:pt idx="1716">
                  <c:v>0.92468399999999995</c:v>
                </c:pt>
                <c:pt idx="1717">
                  <c:v>0.92893800000000004</c:v>
                </c:pt>
                <c:pt idx="1718">
                  <c:v>0.93320400000000003</c:v>
                </c:pt>
                <c:pt idx="1719">
                  <c:v>0.93750800000000001</c:v>
                </c:pt>
                <c:pt idx="1720">
                  <c:v>0.94182500000000002</c:v>
                </c:pt>
                <c:pt idx="1721">
                  <c:v>0.94616599999999995</c:v>
                </c:pt>
                <c:pt idx="1722">
                  <c:v>0.95053299999999996</c:v>
                </c:pt>
                <c:pt idx="1723">
                  <c:v>0.95493899999999998</c:v>
                </c:pt>
                <c:pt idx="1724">
                  <c:v>0.95935800000000004</c:v>
                </c:pt>
                <c:pt idx="1725">
                  <c:v>0.96380200000000005</c:v>
                </c:pt>
                <c:pt idx="1726">
                  <c:v>0.96827300000000005</c:v>
                </c:pt>
                <c:pt idx="1727">
                  <c:v>0.97277000000000002</c:v>
                </c:pt>
                <c:pt idx="1728">
                  <c:v>0.97728000000000004</c:v>
                </c:pt>
                <c:pt idx="1729">
                  <c:v>0.98183100000000001</c:v>
                </c:pt>
                <c:pt idx="1730">
                  <c:v>0.98640799999999995</c:v>
                </c:pt>
                <c:pt idx="1731">
                  <c:v>0.991012</c:v>
                </c:pt>
                <c:pt idx="1732">
                  <c:v>0.99563100000000004</c:v>
                </c:pt>
                <c:pt idx="1733">
                  <c:v>1.0002899999999999</c:v>
                </c:pt>
                <c:pt idx="1734">
                  <c:v>1.0049630000000001</c:v>
                </c:pt>
                <c:pt idx="1735">
                  <c:v>1.0096780000000001</c:v>
                </c:pt>
                <c:pt idx="1736">
                  <c:v>1.0144070000000001</c:v>
                </c:pt>
                <c:pt idx="1737">
                  <c:v>1.0191779999999999</c:v>
                </c:pt>
                <c:pt idx="1738">
                  <c:v>1.0239640000000001</c:v>
                </c:pt>
                <c:pt idx="1739">
                  <c:v>1.028778</c:v>
                </c:pt>
                <c:pt idx="1740">
                  <c:v>1.0336209999999999</c:v>
                </c:pt>
                <c:pt idx="1741">
                  <c:v>1.0384930000000001</c:v>
                </c:pt>
                <c:pt idx="1742">
                  <c:v>1.0433939999999999</c:v>
                </c:pt>
                <c:pt idx="1743">
                  <c:v>1.048325</c:v>
                </c:pt>
                <c:pt idx="1744">
                  <c:v>1.053285</c:v>
                </c:pt>
                <c:pt idx="1745">
                  <c:v>1.058276</c:v>
                </c:pt>
                <c:pt idx="1746">
                  <c:v>1.063296</c:v>
                </c:pt>
                <c:pt idx="1747">
                  <c:v>1.0683469999999999</c:v>
                </c:pt>
                <c:pt idx="1748">
                  <c:v>1.073413</c:v>
                </c:pt>
                <c:pt idx="1749">
                  <c:v>1.078525</c:v>
                </c:pt>
                <c:pt idx="1750">
                  <c:v>1.0836669999999999</c:v>
                </c:pt>
                <c:pt idx="1751">
                  <c:v>1.0888260000000001</c:v>
                </c:pt>
                <c:pt idx="1752">
                  <c:v>1.0940319999999999</c:v>
                </c:pt>
                <c:pt idx="1753">
                  <c:v>1.099253</c:v>
                </c:pt>
                <c:pt idx="1754">
                  <c:v>1.1045069999999999</c:v>
                </c:pt>
                <c:pt idx="1755">
                  <c:v>1.1098079999999999</c:v>
                </c:pt>
                <c:pt idx="1756">
                  <c:v>1.1151249999999999</c:v>
                </c:pt>
                <c:pt idx="1757">
                  <c:v>1.1204750000000001</c:v>
                </c:pt>
                <c:pt idx="1758">
                  <c:v>1.125858</c:v>
                </c:pt>
                <c:pt idx="1759">
                  <c:v>1.1312739999999999</c:v>
                </c:pt>
                <c:pt idx="1760">
                  <c:v>1.1367229999999999</c:v>
                </c:pt>
                <c:pt idx="1761">
                  <c:v>1.1422049999999999</c:v>
                </c:pt>
                <c:pt idx="1762">
                  <c:v>1.147721</c:v>
                </c:pt>
                <c:pt idx="1763">
                  <c:v>1.1532709999999999</c:v>
                </c:pt>
                <c:pt idx="1764">
                  <c:v>1.158855</c:v>
                </c:pt>
                <c:pt idx="1765">
                  <c:v>1.1644570000000001</c:v>
                </c:pt>
                <c:pt idx="1766">
                  <c:v>1.17011</c:v>
                </c:pt>
                <c:pt idx="1767">
                  <c:v>1.1757979999999999</c:v>
                </c:pt>
                <c:pt idx="1768">
                  <c:v>1.181505</c:v>
                </c:pt>
                <c:pt idx="1769">
                  <c:v>1.187263</c:v>
                </c:pt>
                <c:pt idx="1770">
                  <c:v>1.193041</c:v>
                </c:pt>
                <c:pt idx="1771">
                  <c:v>1.1988540000000001</c:v>
                </c:pt>
                <c:pt idx="1772">
                  <c:v>1.20472</c:v>
                </c:pt>
                <c:pt idx="1773">
                  <c:v>1.2106060000000001</c:v>
                </c:pt>
                <c:pt idx="1774">
                  <c:v>1.216529</c:v>
                </c:pt>
                <c:pt idx="1775">
                  <c:v>1.222488</c:v>
                </c:pt>
                <c:pt idx="1776">
                  <c:v>1.228485</c:v>
                </c:pt>
                <c:pt idx="1777">
                  <c:v>1.2345189999999999</c:v>
                </c:pt>
                <c:pt idx="1778">
                  <c:v>1.2405900000000001</c:v>
                </c:pt>
                <c:pt idx="1779">
                  <c:v>1.2466999999999999</c:v>
                </c:pt>
                <c:pt idx="1780">
                  <c:v>1.2528490000000001</c:v>
                </c:pt>
                <c:pt idx="1781">
                  <c:v>1.259036</c:v>
                </c:pt>
                <c:pt idx="1782">
                  <c:v>1.2652429999999999</c:v>
                </c:pt>
                <c:pt idx="1783">
                  <c:v>1.2715080000000001</c:v>
                </c:pt>
                <c:pt idx="1784">
                  <c:v>1.2778130000000001</c:v>
                </c:pt>
                <c:pt idx="1785">
                  <c:v>1.284138</c:v>
                </c:pt>
                <c:pt idx="1786">
                  <c:v>1.2905230000000001</c:v>
                </c:pt>
                <c:pt idx="1787">
                  <c:v>1.296929</c:v>
                </c:pt>
                <c:pt idx="1788">
                  <c:v>1.3033760000000001</c:v>
                </c:pt>
                <c:pt idx="1789">
                  <c:v>1.309882</c:v>
                </c:pt>
                <c:pt idx="1790">
                  <c:v>1.316411</c:v>
                </c:pt>
                <c:pt idx="1791">
                  <c:v>1.322981</c:v>
                </c:pt>
                <c:pt idx="1792">
                  <c:v>1.329593</c:v>
                </c:pt>
                <c:pt idx="1793">
                  <c:v>1.3362480000000001</c:v>
                </c:pt>
                <c:pt idx="1794">
                  <c:v>1.3429439999999999</c:v>
                </c:pt>
                <c:pt idx="1795">
                  <c:v>1.3496840000000001</c:v>
                </c:pt>
                <c:pt idx="1796">
                  <c:v>1.3564670000000001</c:v>
                </c:pt>
                <c:pt idx="1797">
                  <c:v>1.3632930000000001</c:v>
                </c:pt>
                <c:pt idx="1798">
                  <c:v>1.370163</c:v>
                </c:pt>
                <c:pt idx="1799">
                  <c:v>1.377057</c:v>
                </c:pt>
                <c:pt idx="1800">
                  <c:v>1.3840159999999999</c:v>
                </c:pt>
                <c:pt idx="1801">
                  <c:v>1.391019</c:v>
                </c:pt>
                <c:pt idx="1802">
                  <c:v>1.398047</c:v>
                </c:pt>
                <c:pt idx="1803">
                  <c:v>1.4051419999999999</c:v>
                </c:pt>
                <c:pt idx="1804">
                  <c:v>1.412261</c:v>
                </c:pt>
                <c:pt idx="1805">
                  <c:v>1.4194260000000001</c:v>
                </c:pt>
                <c:pt idx="1806">
                  <c:v>1.4266589999999999</c:v>
                </c:pt>
                <c:pt idx="1807">
                  <c:v>1.4339170000000001</c:v>
                </c:pt>
                <c:pt idx="1808">
                  <c:v>1.4412229999999999</c:v>
                </c:pt>
                <c:pt idx="1809">
                  <c:v>1.4485760000000001</c:v>
                </c:pt>
                <c:pt idx="1810">
                  <c:v>1.4559770000000001</c:v>
                </c:pt>
                <c:pt idx="1811">
                  <c:v>1.463427</c:v>
                </c:pt>
                <c:pt idx="1812">
                  <c:v>1.470925</c:v>
                </c:pt>
                <c:pt idx="1813">
                  <c:v>1.478472</c:v>
                </c:pt>
                <c:pt idx="1814">
                  <c:v>1.4860690000000001</c:v>
                </c:pt>
                <c:pt idx="1815">
                  <c:v>1.4937149999999999</c:v>
                </c:pt>
                <c:pt idx="1816">
                  <c:v>1.501412</c:v>
                </c:pt>
                <c:pt idx="1817">
                  <c:v>1.509137</c:v>
                </c:pt>
                <c:pt idx="1818">
                  <c:v>1.5169349999999999</c:v>
                </c:pt>
                <c:pt idx="1819">
                  <c:v>1.524762</c:v>
                </c:pt>
                <c:pt idx="1820">
                  <c:v>1.532664</c:v>
                </c:pt>
                <c:pt idx="1821">
                  <c:v>1.540594</c:v>
                </c:pt>
                <c:pt idx="1822">
                  <c:v>1.5486009999999999</c:v>
                </c:pt>
                <c:pt idx="1823">
                  <c:v>1.556637</c:v>
                </c:pt>
                <c:pt idx="1824">
                  <c:v>1.5647260000000001</c:v>
                </c:pt>
                <c:pt idx="1825">
                  <c:v>1.5728930000000001</c:v>
                </c:pt>
              </c:numCache>
            </c:numRef>
          </c:yVal>
          <c:smooth val="0"/>
        </c:ser>
        <c:ser>
          <c:idx val="1"/>
          <c:order val="1"/>
          <c:tx>
            <c:strRef>
              <c:f>'17-Langley'!$AH$8</c:f>
              <c:strCache>
                <c:ptCount val="1"/>
                <c:pt idx="0">
                  <c:v>TOD</c:v>
                </c:pt>
              </c:strCache>
            </c:strRef>
          </c:tx>
          <c:marker>
            <c:symbol val="none"/>
          </c:marker>
          <c:xVal>
            <c:numRef>
              <c:f>'17-Langley'!$A$9:$A$1834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'17-Langley'!$AH$9:$AH$1834</c:f>
              <c:numCache>
                <c:formatCode>General</c:formatCode>
                <c:ptCount val="1826"/>
                <c:pt idx="0">
                  <c:v>0</c:v>
                </c:pt>
                <c:pt idx="1">
                  <c:v>0.36299634048453489</c:v>
                </c:pt>
                <c:pt idx="2">
                  <c:v>0.71050799232658579</c:v>
                </c:pt>
                <c:pt idx="3">
                  <c:v>-1.3521352394920676</c:v>
                </c:pt>
                <c:pt idx="4">
                  <c:v>-0.35026151747292844</c:v>
                </c:pt>
                <c:pt idx="5">
                  <c:v>-1.2101957509980628</c:v>
                </c:pt>
                <c:pt idx="6">
                  <c:v>0.69295885914158994</c:v>
                </c:pt>
                <c:pt idx="7">
                  <c:v>-0.32865611778866938</c:v>
                </c:pt>
                <c:pt idx="8">
                  <c:v>-1.3199114436580539</c:v>
                </c:pt>
                <c:pt idx="9">
                  <c:v>0.54076434942724838</c:v>
                </c:pt>
                <c:pt idx="10">
                  <c:v>0.47513900434469708</c:v>
                </c:pt>
                <c:pt idx="11">
                  <c:v>1.8247186698745153</c:v>
                </c:pt>
                <c:pt idx="12">
                  <c:v>-1.1036136871641771</c:v>
                </c:pt>
                <c:pt idx="13">
                  <c:v>2.8426780547981303</c:v>
                </c:pt>
                <c:pt idx="14">
                  <c:v>0.59642020076269842</c:v>
                </c:pt>
                <c:pt idx="15">
                  <c:v>0.19253183477333702</c:v>
                </c:pt>
                <c:pt idx="16">
                  <c:v>0.5671189645419854</c:v>
                </c:pt>
                <c:pt idx="17">
                  <c:v>2.9834901566355536E-2</c:v>
                </c:pt>
                <c:pt idx="18">
                  <c:v>0.61827521500536531</c:v>
                </c:pt>
                <c:pt idx="19">
                  <c:v>-1.7089531354924812</c:v>
                </c:pt>
                <c:pt idx="20">
                  <c:v>-6.2569383361554126E-2</c:v>
                </c:pt>
                <c:pt idx="21">
                  <c:v>0.9868961318629208</c:v>
                </c:pt>
                <c:pt idx="22">
                  <c:v>-1.1542096149403711</c:v>
                </c:pt>
                <c:pt idx="23">
                  <c:v>2.0959037081631915</c:v>
                </c:pt>
                <c:pt idx="24">
                  <c:v>0.7392328579484676</c:v>
                </c:pt>
                <c:pt idx="25">
                  <c:v>-0.22999387125302062</c:v>
                </c:pt>
                <c:pt idx="26">
                  <c:v>1.5008053738011655</c:v>
                </c:pt>
                <c:pt idx="27">
                  <c:v>1.0600677985555645E-2</c:v>
                </c:pt>
                <c:pt idx="28">
                  <c:v>-1.2807856809576041</c:v>
                </c:pt>
                <c:pt idx="29">
                  <c:v>2.5735600128321225</c:v>
                </c:pt>
                <c:pt idx="30">
                  <c:v>-0.54069173339339649</c:v>
                </c:pt>
                <c:pt idx="31">
                  <c:v>0.27261803260602291</c:v>
                </c:pt>
                <c:pt idx="32">
                  <c:v>-0.91766142792285565</c:v>
                </c:pt>
                <c:pt idx="33">
                  <c:v>-0.98682532830357461</c:v>
                </c:pt>
                <c:pt idx="34">
                  <c:v>1.3586213677639913</c:v>
                </c:pt>
                <c:pt idx="35">
                  <c:v>-0.55892793889160508</c:v>
                </c:pt>
                <c:pt idx="36">
                  <c:v>-2.0437618955934407</c:v>
                </c:pt>
                <c:pt idx="37">
                  <c:v>-0.16426264540876118</c:v>
                </c:pt>
                <c:pt idx="38">
                  <c:v>-1.1587063587741524</c:v>
                </c:pt>
                <c:pt idx="39">
                  <c:v>0.21843470483621205</c:v>
                </c:pt>
                <c:pt idx="40">
                  <c:v>0.35480833940131745</c:v>
                </c:pt>
                <c:pt idx="41">
                  <c:v>-0.56891752706020282</c:v>
                </c:pt>
                <c:pt idx="42">
                  <c:v>-0.73582825088285386</c:v>
                </c:pt>
                <c:pt idx="43">
                  <c:v>0.86040978420163405</c:v>
                </c:pt>
                <c:pt idx="44">
                  <c:v>0.75965271401844348</c:v>
                </c:pt>
                <c:pt idx="45">
                  <c:v>2.1058954745091429</c:v>
                </c:pt>
                <c:pt idx="46">
                  <c:v>1.2316956221900004</c:v>
                </c:pt>
                <c:pt idx="47">
                  <c:v>1.0547079126847858</c:v>
                </c:pt>
                <c:pt idx="48">
                  <c:v>-0.30859123563715046</c:v>
                </c:pt>
                <c:pt idx="49">
                  <c:v>1.699282534780052</c:v>
                </c:pt>
                <c:pt idx="50">
                  <c:v>-0.41047562991115355</c:v>
                </c:pt>
                <c:pt idx="51">
                  <c:v>-0.62492937238435409</c:v>
                </c:pt>
                <c:pt idx="52">
                  <c:v>0.97411727389611913</c:v>
                </c:pt>
                <c:pt idx="53">
                  <c:v>-0.5161437600930513</c:v>
                </c:pt>
                <c:pt idx="54">
                  <c:v>-0.32840999721085251</c:v>
                </c:pt>
                <c:pt idx="55">
                  <c:v>1.9492610613901797</c:v>
                </c:pt>
                <c:pt idx="56">
                  <c:v>0.15966536114608609</c:v>
                </c:pt>
                <c:pt idx="57">
                  <c:v>0.49511738390890908</c:v>
                </c:pt>
                <c:pt idx="58">
                  <c:v>8.0666960808244426E-2</c:v>
                </c:pt>
                <c:pt idx="59">
                  <c:v>0.80105994834709915</c:v>
                </c:pt>
                <c:pt idx="60">
                  <c:v>-0.83607485305096929</c:v>
                </c:pt>
                <c:pt idx="61">
                  <c:v>1.4647081765978944</c:v>
                </c:pt>
                <c:pt idx="62">
                  <c:v>0.7883799720413962</c:v>
                </c:pt>
                <c:pt idx="63">
                  <c:v>1.4378110107015967</c:v>
                </c:pt>
                <c:pt idx="64">
                  <c:v>-1.2062585351372468</c:v>
                </c:pt>
                <c:pt idx="65">
                  <c:v>-0.42639905632691533</c:v>
                </c:pt>
                <c:pt idx="66">
                  <c:v>1.3924683369651654</c:v>
                </c:pt>
                <c:pt idx="67">
                  <c:v>0.58377111026934236</c:v>
                </c:pt>
                <c:pt idx="68">
                  <c:v>-0.30080121162858764</c:v>
                </c:pt>
                <c:pt idx="69">
                  <c:v>-1.0411579041588133</c:v>
                </c:pt>
                <c:pt idx="70">
                  <c:v>-1.3583053742730349</c:v>
                </c:pt>
                <c:pt idx="71">
                  <c:v>3.0070417655175329E-2</c:v>
                </c:pt>
                <c:pt idx="72">
                  <c:v>1.9850216704074088</c:v>
                </c:pt>
                <c:pt idx="73">
                  <c:v>-0.27100808115262554</c:v>
                </c:pt>
                <c:pt idx="74">
                  <c:v>-0.68205026471835306</c:v>
                </c:pt>
                <c:pt idx="75">
                  <c:v>-1.0423755569075117</c:v>
                </c:pt>
                <c:pt idx="76">
                  <c:v>-1.595352843047307</c:v>
                </c:pt>
                <c:pt idx="77">
                  <c:v>0.68693115169774577</c:v>
                </c:pt>
                <c:pt idx="78">
                  <c:v>-1.3809913947795009</c:v>
                </c:pt>
                <c:pt idx="79">
                  <c:v>1.3877853593779061</c:v>
                </c:pt>
                <c:pt idx="80">
                  <c:v>-1.0015702735007128</c:v>
                </c:pt>
                <c:pt idx="81">
                  <c:v>-0.54770610906769734</c:v>
                </c:pt>
                <c:pt idx="82">
                  <c:v>-0.17954493136741112</c:v>
                </c:pt>
                <c:pt idx="83">
                  <c:v>-0.94156754699067868</c:v>
                </c:pt>
                <c:pt idx="84">
                  <c:v>-1.3166337160717319</c:v>
                </c:pt>
                <c:pt idx="85">
                  <c:v>0.33838337506095656</c:v>
                </c:pt>
                <c:pt idx="86">
                  <c:v>0.22566953525478531</c:v>
                </c:pt>
                <c:pt idx="87">
                  <c:v>-1.8730317307579316E-2</c:v>
                </c:pt>
                <c:pt idx="88">
                  <c:v>-1.2064299111266208</c:v>
                </c:pt>
                <c:pt idx="89">
                  <c:v>0.7623275115170155</c:v>
                </c:pt>
                <c:pt idx="90">
                  <c:v>-1.6042437152419391</c:v>
                </c:pt>
                <c:pt idx="91">
                  <c:v>0.89515006629799621</c:v>
                </c:pt>
                <c:pt idx="92">
                  <c:v>0.34255027649610359</c:v>
                </c:pt>
                <c:pt idx="93">
                  <c:v>0.62693245082286664</c:v>
                </c:pt>
                <c:pt idx="94">
                  <c:v>0.67258256186542564</c:v>
                </c:pt>
                <c:pt idx="95">
                  <c:v>0.65272951494909159</c:v>
                </c:pt>
                <c:pt idx="96">
                  <c:v>0.41196186704691401</c:v>
                </c:pt>
                <c:pt idx="97">
                  <c:v>-0.22989672534449171</c:v>
                </c:pt>
                <c:pt idx="98">
                  <c:v>1.174051630397634</c:v>
                </c:pt>
                <c:pt idx="99">
                  <c:v>6.509044324794265E-2</c:v>
                </c:pt>
                <c:pt idx="100">
                  <c:v>1.1776694521815441</c:v>
                </c:pt>
                <c:pt idx="101">
                  <c:v>-0.28926371165824494</c:v>
                </c:pt>
                <c:pt idx="102">
                  <c:v>-0.46922559831063659</c:v>
                </c:pt>
                <c:pt idx="103">
                  <c:v>-3.4026418021494177E-2</c:v>
                </c:pt>
                <c:pt idx="104">
                  <c:v>0.67607094741690399</c:v>
                </c:pt>
                <c:pt idx="105">
                  <c:v>-0.53827734261203786</c:v>
                </c:pt>
                <c:pt idx="106">
                  <c:v>0.47313991648295872</c:v>
                </c:pt>
                <c:pt idx="107">
                  <c:v>0.4353494162603968</c:v>
                </c:pt>
                <c:pt idx="108">
                  <c:v>0.11828133096588694</c:v>
                </c:pt>
                <c:pt idx="109">
                  <c:v>-1.4233636445099493</c:v>
                </c:pt>
                <c:pt idx="110">
                  <c:v>1.1941578914619471</c:v>
                </c:pt>
                <c:pt idx="111">
                  <c:v>1.6883704258110726</c:v>
                </c:pt>
                <c:pt idx="112">
                  <c:v>3.6551333525217403E-2</c:v>
                </c:pt>
                <c:pt idx="113">
                  <c:v>0.4626593319153256</c:v>
                </c:pt>
                <c:pt idx="114">
                  <c:v>-0.23976155147109723</c:v>
                </c:pt>
                <c:pt idx="115">
                  <c:v>-0.40961677203151997</c:v>
                </c:pt>
                <c:pt idx="116">
                  <c:v>0.52660841734919928</c:v>
                </c:pt>
                <c:pt idx="117">
                  <c:v>1.7177108686709257</c:v>
                </c:pt>
                <c:pt idx="118">
                  <c:v>-0.30849307451265101</c:v>
                </c:pt>
                <c:pt idx="119">
                  <c:v>-0.1479231826641913</c:v>
                </c:pt>
                <c:pt idx="120">
                  <c:v>-0.63491723333969308</c:v>
                </c:pt>
                <c:pt idx="121">
                  <c:v>-0.95446677168387206</c:v>
                </c:pt>
                <c:pt idx="122">
                  <c:v>0.53106398023112322</c:v>
                </c:pt>
                <c:pt idx="123">
                  <c:v>-0.79875712224981998</c:v>
                </c:pt>
                <c:pt idx="124">
                  <c:v>2.4662181635413706E-2</c:v>
                </c:pt>
                <c:pt idx="125">
                  <c:v>-5.911375232134769E-2</c:v>
                </c:pt>
                <c:pt idx="126">
                  <c:v>0.32252387516005215</c:v>
                </c:pt>
                <c:pt idx="127">
                  <c:v>-0.11826776171130336</c:v>
                </c:pt>
                <c:pt idx="128">
                  <c:v>-0.56111203064020765</c:v>
                </c:pt>
                <c:pt idx="129">
                  <c:v>0.28941806631425299</c:v>
                </c:pt>
                <c:pt idx="130">
                  <c:v>0.93688044239436619</c:v>
                </c:pt>
                <c:pt idx="131">
                  <c:v>0.18372915533922832</c:v>
                </c:pt>
                <c:pt idx="132">
                  <c:v>0.78467942650494982</c:v>
                </c:pt>
                <c:pt idx="133">
                  <c:v>-0.65243067135138111</c:v>
                </c:pt>
                <c:pt idx="134">
                  <c:v>-0.27819873544567303</c:v>
                </c:pt>
                <c:pt idx="135">
                  <c:v>0.96274380229861323</c:v>
                </c:pt>
                <c:pt idx="136">
                  <c:v>-0.45099627267135362</c:v>
                </c:pt>
                <c:pt idx="137">
                  <c:v>-0.28158710134816117</c:v>
                </c:pt>
                <c:pt idx="138">
                  <c:v>0.1577310179191605</c:v>
                </c:pt>
                <c:pt idx="139">
                  <c:v>-0.13517347043110564</c:v>
                </c:pt>
                <c:pt idx="140">
                  <c:v>0.74590960764461156</c:v>
                </c:pt>
                <c:pt idx="141">
                  <c:v>0.23802376796862496</c:v>
                </c:pt>
                <c:pt idx="142">
                  <c:v>0.4625845245344169</c:v>
                </c:pt>
                <c:pt idx="143">
                  <c:v>0.48337224142070995</c:v>
                </c:pt>
                <c:pt idx="144">
                  <c:v>-9.3529955716792068E-2</c:v>
                </c:pt>
                <c:pt idx="145">
                  <c:v>0.68466744698320559</c:v>
                </c:pt>
                <c:pt idx="146">
                  <c:v>-0.6464698508000587</c:v>
                </c:pt>
                <c:pt idx="147">
                  <c:v>-0.33636313675870377</c:v>
                </c:pt>
                <c:pt idx="148">
                  <c:v>0.21730561004396903</c:v>
                </c:pt>
                <c:pt idx="149">
                  <c:v>0.45508430443797665</c:v>
                </c:pt>
                <c:pt idx="150">
                  <c:v>-0.22807948407933579</c:v>
                </c:pt>
                <c:pt idx="151">
                  <c:v>0.11449115733980286</c:v>
                </c:pt>
                <c:pt idx="152">
                  <c:v>0.28126357731120344</c:v>
                </c:pt>
                <c:pt idx="153">
                  <c:v>-0.22348632150986755</c:v>
                </c:pt>
                <c:pt idx="154">
                  <c:v>-0.63343940459437831</c:v>
                </c:pt>
                <c:pt idx="155">
                  <c:v>-0.12457426274605959</c:v>
                </c:pt>
                <c:pt idx="156">
                  <c:v>0.17537965168038583</c:v>
                </c:pt>
                <c:pt idx="157">
                  <c:v>-9.2095735082589572E-2</c:v>
                </c:pt>
                <c:pt idx="158">
                  <c:v>5.5025164314794282E-2</c:v>
                </c:pt>
                <c:pt idx="159">
                  <c:v>-2.3543786802686924E-2</c:v>
                </c:pt>
                <c:pt idx="160">
                  <c:v>0.16907802092811752</c:v>
                </c:pt>
                <c:pt idx="161">
                  <c:v>-0.23858395007360558</c:v>
                </c:pt>
                <c:pt idx="162">
                  <c:v>-0.56207192464201816</c:v>
                </c:pt>
                <c:pt idx="163">
                  <c:v>0.10908411527039494</c:v>
                </c:pt>
                <c:pt idx="164">
                  <c:v>0.66331453147119146</c:v>
                </c:pt>
                <c:pt idx="165">
                  <c:v>0.97750355641143849</c:v>
                </c:pt>
                <c:pt idx="166">
                  <c:v>0.39140709324071971</c:v>
                </c:pt>
                <c:pt idx="167">
                  <c:v>0.35422909961397198</c:v>
                </c:pt>
                <c:pt idx="168">
                  <c:v>0.49996284778052169</c:v>
                </c:pt>
                <c:pt idx="169">
                  <c:v>-0.13173639630556369</c:v>
                </c:pt>
                <c:pt idx="170">
                  <c:v>-4.3405508749851961E-2</c:v>
                </c:pt>
                <c:pt idx="171">
                  <c:v>0.34854216065489318</c:v>
                </c:pt>
                <c:pt idx="172">
                  <c:v>-0.75029360355892905</c:v>
                </c:pt>
                <c:pt idx="173">
                  <c:v>-0.29269624829191543</c:v>
                </c:pt>
                <c:pt idx="174">
                  <c:v>5.8102865145098721E-2</c:v>
                </c:pt>
                <c:pt idx="175">
                  <c:v>0.20419733602867743</c:v>
                </c:pt>
                <c:pt idx="176">
                  <c:v>3.6101752162482487E-2</c:v>
                </c:pt>
                <c:pt idx="177">
                  <c:v>7.7852134056930991E-2</c:v>
                </c:pt>
                <c:pt idx="178">
                  <c:v>-0.31831726893454132</c:v>
                </c:pt>
                <c:pt idx="179">
                  <c:v>9.7595194513365777E-2</c:v>
                </c:pt>
                <c:pt idx="180">
                  <c:v>0.46733175301089636</c:v>
                </c:pt>
                <c:pt idx="181">
                  <c:v>-0.1599030669413688</c:v>
                </c:pt>
                <c:pt idx="182">
                  <c:v>0.71951507661324854</c:v>
                </c:pt>
                <c:pt idx="183">
                  <c:v>0.33337702108099138</c:v>
                </c:pt>
                <c:pt idx="184">
                  <c:v>-0.40907417271383262</c:v>
                </c:pt>
                <c:pt idx="185">
                  <c:v>0.32265707032593471</c:v>
                </c:pt>
                <c:pt idx="186">
                  <c:v>0.21362486142587872</c:v>
                </c:pt>
                <c:pt idx="187">
                  <c:v>0.92960759182525299</c:v>
                </c:pt>
                <c:pt idx="188">
                  <c:v>8.0062898281395428E-2</c:v>
                </c:pt>
                <c:pt idx="189">
                  <c:v>-0.2144990808445196</c:v>
                </c:pt>
                <c:pt idx="190">
                  <c:v>-0.20178368938822222</c:v>
                </c:pt>
                <c:pt idx="191">
                  <c:v>0.17798554558632826</c:v>
                </c:pt>
                <c:pt idx="192">
                  <c:v>0.18708670886867229</c:v>
                </c:pt>
                <c:pt idx="193">
                  <c:v>-0.36660351194341384</c:v>
                </c:pt>
                <c:pt idx="194">
                  <c:v>-9.5976118551049275E-2</c:v>
                </c:pt>
                <c:pt idx="195">
                  <c:v>0.13413912337198397</c:v>
                </c:pt>
                <c:pt idx="196">
                  <c:v>-0.25971581204990829</c:v>
                </c:pt>
                <c:pt idx="197">
                  <c:v>0.675788756021102</c:v>
                </c:pt>
                <c:pt idx="198">
                  <c:v>0.24783850964083834</c:v>
                </c:pt>
                <c:pt idx="199">
                  <c:v>-0.83134759521041368</c:v>
                </c:pt>
                <c:pt idx="200">
                  <c:v>-0.25385071569110701</c:v>
                </c:pt>
                <c:pt idx="201">
                  <c:v>0.35444147653299901</c:v>
                </c:pt>
                <c:pt idx="202">
                  <c:v>0.28034700599174028</c:v>
                </c:pt>
                <c:pt idx="203">
                  <c:v>-0.44669676524410917</c:v>
                </c:pt>
                <c:pt idx="204">
                  <c:v>-0.10552134304375035</c:v>
                </c:pt>
                <c:pt idx="205">
                  <c:v>7.1533471709201671E-2</c:v>
                </c:pt>
                <c:pt idx="206">
                  <c:v>-0.11641207993572911</c:v>
                </c:pt>
                <c:pt idx="207">
                  <c:v>0.54997008575640349</c:v>
                </c:pt>
                <c:pt idx="208">
                  <c:v>9.6253540924251868E-2</c:v>
                </c:pt>
                <c:pt idx="209">
                  <c:v>0.18971252510311992</c:v>
                </c:pt>
                <c:pt idx="210">
                  <c:v>-7.044571364511984E-2</c:v>
                </c:pt>
                <c:pt idx="211">
                  <c:v>0.12470585829947314</c:v>
                </c:pt>
                <c:pt idx="212">
                  <c:v>0.1481530506671988</c:v>
                </c:pt>
                <c:pt idx="213">
                  <c:v>-0.13350967598830701</c:v>
                </c:pt>
                <c:pt idx="214">
                  <c:v>-0.28426124391387858</c:v>
                </c:pt>
                <c:pt idx="215">
                  <c:v>0.11012666684990728</c:v>
                </c:pt>
                <c:pt idx="216">
                  <c:v>0.61363458412366778</c:v>
                </c:pt>
                <c:pt idx="217">
                  <c:v>0.18616414850382432</c:v>
                </c:pt>
                <c:pt idx="218">
                  <c:v>-9.2871132466089093E-2</c:v>
                </c:pt>
                <c:pt idx="219">
                  <c:v>0.26915741015490591</c:v>
                </c:pt>
                <c:pt idx="220">
                  <c:v>-2.8713982138652131E-3</c:v>
                </c:pt>
                <c:pt idx="221">
                  <c:v>0.20141790398063417</c:v>
                </c:pt>
                <c:pt idx="222">
                  <c:v>-4.3757948012004423E-2</c:v>
                </c:pt>
                <c:pt idx="223">
                  <c:v>4.1207736557955905E-2</c:v>
                </c:pt>
                <c:pt idx="224">
                  <c:v>-2.57063202184502E-2</c:v>
                </c:pt>
                <c:pt idx="225">
                  <c:v>0.13506610233538452</c:v>
                </c:pt>
                <c:pt idx="226">
                  <c:v>0.59572042380946022</c:v>
                </c:pt>
                <c:pt idx="227">
                  <c:v>2.7856151674679988E-2</c:v>
                </c:pt>
                <c:pt idx="228">
                  <c:v>8.3227077472157324E-2</c:v>
                </c:pt>
                <c:pt idx="229">
                  <c:v>7.5233960274325648E-2</c:v>
                </c:pt>
                <c:pt idx="230">
                  <c:v>3.6924399490757348E-2</c:v>
                </c:pt>
                <c:pt idx="231">
                  <c:v>0.18309644388366625</c:v>
                </c:pt>
                <c:pt idx="232">
                  <c:v>0.18817317732195477</c:v>
                </c:pt>
                <c:pt idx="233">
                  <c:v>0.14698601478744502</c:v>
                </c:pt>
                <c:pt idx="234">
                  <c:v>-7.8644556335377092E-2</c:v>
                </c:pt>
                <c:pt idx="235">
                  <c:v>0.28408875458150296</c:v>
                </c:pt>
                <c:pt idx="236">
                  <c:v>0.24395452152548736</c:v>
                </c:pt>
                <c:pt idx="237">
                  <c:v>0.40344548990325979</c:v>
                </c:pt>
                <c:pt idx="238">
                  <c:v>0.25752158795413815</c:v>
                </c:pt>
                <c:pt idx="239">
                  <c:v>0.5943938686271818</c:v>
                </c:pt>
                <c:pt idx="240">
                  <c:v>-0.16962374258308643</c:v>
                </c:pt>
                <c:pt idx="241">
                  <c:v>0.22291489246103105</c:v>
                </c:pt>
                <c:pt idx="242">
                  <c:v>0.41408682037609973</c:v>
                </c:pt>
                <c:pt idx="243">
                  <c:v>7.3354497279435604E-2</c:v>
                </c:pt>
                <c:pt idx="244">
                  <c:v>0.29392578538210568</c:v>
                </c:pt>
                <c:pt idx="245">
                  <c:v>2.5022997548706419E-2</c:v>
                </c:pt>
                <c:pt idx="246">
                  <c:v>-0.15474227901818308</c:v>
                </c:pt>
                <c:pt idx="247">
                  <c:v>7.5664611456248282E-2</c:v>
                </c:pt>
                <c:pt idx="248">
                  <c:v>2.6492371831294804E-3</c:v>
                </c:pt>
                <c:pt idx="249">
                  <c:v>0.24609345108977865</c:v>
                </c:pt>
                <c:pt idx="250">
                  <c:v>3.2132583173466019E-2</c:v>
                </c:pt>
                <c:pt idx="251">
                  <c:v>0.16444829264127767</c:v>
                </c:pt>
                <c:pt idx="252">
                  <c:v>-0.23852438018660707</c:v>
                </c:pt>
                <c:pt idx="253">
                  <c:v>0.3623083209729917</c:v>
                </c:pt>
                <c:pt idx="254">
                  <c:v>0.29593284131662961</c:v>
                </c:pt>
                <c:pt idx="255">
                  <c:v>-7.3971058885070953E-2</c:v>
                </c:pt>
                <c:pt idx="256">
                  <c:v>0.14313011860470518</c:v>
                </c:pt>
                <c:pt idx="257">
                  <c:v>-7.870424411748643E-2</c:v>
                </c:pt>
                <c:pt idx="258">
                  <c:v>0.14992078779685694</c:v>
                </c:pt>
                <c:pt idx="259">
                  <c:v>-1.7207693841517484E-2</c:v>
                </c:pt>
                <c:pt idx="260">
                  <c:v>8.4507695317888695E-2</c:v>
                </c:pt>
                <c:pt idx="261">
                  <c:v>0.19937596587305878</c:v>
                </c:pt>
                <c:pt idx="262">
                  <c:v>-8.9393874727057808E-3</c:v>
                </c:pt>
                <c:pt idx="263">
                  <c:v>0.17393335896807707</c:v>
                </c:pt>
                <c:pt idx="264">
                  <c:v>0.11585330371654583</c:v>
                </c:pt>
                <c:pt idx="265">
                  <c:v>-2.2330008528960943E-2</c:v>
                </c:pt>
                <c:pt idx="266">
                  <c:v>0.15949926996431985</c:v>
                </c:pt>
                <c:pt idx="267">
                  <c:v>9.5774825482756398E-2</c:v>
                </c:pt>
                <c:pt idx="268">
                  <c:v>0.50786422094510564</c:v>
                </c:pt>
                <c:pt idx="269">
                  <c:v>8.6236111080942562E-2</c:v>
                </c:pt>
                <c:pt idx="270">
                  <c:v>7.6509593091467348E-2</c:v>
                </c:pt>
                <c:pt idx="271">
                  <c:v>8.6166280722133518E-2</c:v>
                </c:pt>
                <c:pt idx="272">
                  <c:v>-4.6515871243288072E-3</c:v>
                </c:pt>
                <c:pt idx="273">
                  <c:v>0.14419641713226375</c:v>
                </c:pt>
                <c:pt idx="274">
                  <c:v>0.64355211573920379</c:v>
                </c:pt>
                <c:pt idx="275">
                  <c:v>0.17091525076462047</c:v>
                </c:pt>
                <c:pt idx="276">
                  <c:v>-3.0577740774656954E-3</c:v>
                </c:pt>
                <c:pt idx="277">
                  <c:v>0.1180293703506415</c:v>
                </c:pt>
                <c:pt idx="278">
                  <c:v>7.2904069473750929E-2</c:v>
                </c:pt>
                <c:pt idx="279">
                  <c:v>5.5252149626887716E-2</c:v>
                </c:pt>
                <c:pt idx="280">
                  <c:v>0.17602476430843922</c:v>
                </c:pt>
                <c:pt idx="281">
                  <c:v>0.3518426950826064</c:v>
                </c:pt>
                <c:pt idx="282">
                  <c:v>0.12992155007351411</c:v>
                </c:pt>
                <c:pt idx="283">
                  <c:v>0.21469748227139682</c:v>
                </c:pt>
                <c:pt idx="284">
                  <c:v>0.16172209221757394</c:v>
                </c:pt>
                <c:pt idx="285">
                  <c:v>0.43327141848654915</c:v>
                </c:pt>
                <c:pt idx="286">
                  <c:v>0.22749093418360375</c:v>
                </c:pt>
                <c:pt idx="287">
                  <c:v>0.16954442439288339</c:v>
                </c:pt>
                <c:pt idx="288">
                  <c:v>8.3740744645863854E-2</c:v>
                </c:pt>
                <c:pt idx="289">
                  <c:v>0.25002891871981958</c:v>
                </c:pt>
                <c:pt idx="290">
                  <c:v>-1.0573678661160343E-2</c:v>
                </c:pt>
                <c:pt idx="291">
                  <c:v>0.25469076073215385</c:v>
                </c:pt>
                <c:pt idx="292">
                  <c:v>0.2770437702746445</c:v>
                </c:pt>
                <c:pt idx="293">
                  <c:v>0.33762559245358265</c:v>
                </c:pt>
                <c:pt idx="294">
                  <c:v>-2.9020639622884394E-2</c:v>
                </c:pt>
                <c:pt idx="295">
                  <c:v>0.16544644238380229</c:v>
                </c:pt>
                <c:pt idx="296">
                  <c:v>0.14228761158304182</c:v>
                </c:pt>
                <c:pt idx="297">
                  <c:v>0.31572431558882991</c:v>
                </c:pt>
                <c:pt idx="298">
                  <c:v>0.17034039432663931</c:v>
                </c:pt>
                <c:pt idx="299">
                  <c:v>7.2864697461748118E-2</c:v>
                </c:pt>
                <c:pt idx="300">
                  <c:v>0.27716490763917928</c:v>
                </c:pt>
                <c:pt idx="301">
                  <c:v>3.2012969767495542E-2</c:v>
                </c:pt>
                <c:pt idx="302">
                  <c:v>0.1105146272152665</c:v>
                </c:pt>
                <c:pt idx="303">
                  <c:v>0.1961862219866278</c:v>
                </c:pt>
                <c:pt idx="304">
                  <c:v>0.27303348242429415</c:v>
                </c:pt>
                <c:pt idx="305">
                  <c:v>7.3409782396273618E-2</c:v>
                </c:pt>
                <c:pt idx="306">
                  <c:v>0.16108239698723079</c:v>
                </c:pt>
                <c:pt idx="307">
                  <c:v>0.26052991386873964</c:v>
                </c:pt>
                <c:pt idx="308">
                  <c:v>0.23817023449310681</c:v>
                </c:pt>
                <c:pt idx="309">
                  <c:v>-8.1003778069251298E-2</c:v>
                </c:pt>
                <c:pt idx="310">
                  <c:v>0.24793941011210635</c:v>
                </c:pt>
                <c:pt idx="311">
                  <c:v>0.29432708906338523</c:v>
                </c:pt>
                <c:pt idx="312">
                  <c:v>0.12392612883086317</c:v>
                </c:pt>
                <c:pt idx="313">
                  <c:v>-8.1786034760737397E-2</c:v>
                </c:pt>
                <c:pt idx="314">
                  <c:v>0.15401898262955885</c:v>
                </c:pt>
                <c:pt idx="315">
                  <c:v>0.17634647100304832</c:v>
                </c:pt>
                <c:pt idx="316">
                  <c:v>0.15468999447643031</c:v>
                </c:pt>
                <c:pt idx="317">
                  <c:v>0.17951863333303306</c:v>
                </c:pt>
                <c:pt idx="318">
                  <c:v>0.37128801882951257</c:v>
                </c:pt>
                <c:pt idx="319">
                  <c:v>0.10482755288493009</c:v>
                </c:pt>
                <c:pt idx="320">
                  <c:v>0.13638677513472303</c:v>
                </c:pt>
                <c:pt idx="321">
                  <c:v>-6.8863079296773086E-2</c:v>
                </c:pt>
                <c:pt idx="322">
                  <c:v>0.24036359609786626</c:v>
                </c:pt>
                <c:pt idx="323">
                  <c:v>-3.2033052588909393E-2</c:v>
                </c:pt>
                <c:pt idx="324">
                  <c:v>8.5201235921392685E-2</c:v>
                </c:pt>
                <c:pt idx="325">
                  <c:v>9.5530821306352279E-2</c:v>
                </c:pt>
                <c:pt idx="326">
                  <c:v>7.5809645924499403E-2</c:v>
                </c:pt>
                <c:pt idx="327">
                  <c:v>0.17671251850076189</c:v>
                </c:pt>
                <c:pt idx="328">
                  <c:v>0.13202288930831793</c:v>
                </c:pt>
                <c:pt idx="329">
                  <c:v>0.16804682759016001</c:v>
                </c:pt>
                <c:pt idx="330">
                  <c:v>0.16252351525012723</c:v>
                </c:pt>
                <c:pt idx="331">
                  <c:v>0.26083714267817121</c:v>
                </c:pt>
                <c:pt idx="332">
                  <c:v>-0.15754501667561166</c:v>
                </c:pt>
                <c:pt idx="333">
                  <c:v>0.19969167920401931</c:v>
                </c:pt>
                <c:pt idx="334">
                  <c:v>0.10363586951476404</c:v>
                </c:pt>
                <c:pt idx="335">
                  <c:v>6.0281211799378877E-2</c:v>
                </c:pt>
                <c:pt idx="336">
                  <c:v>0.11392544408825586</c:v>
                </c:pt>
                <c:pt idx="337">
                  <c:v>0.10765829048842863</c:v>
                </c:pt>
                <c:pt idx="338">
                  <c:v>4.6475607701047042E-2</c:v>
                </c:pt>
                <c:pt idx="339">
                  <c:v>0.18211942790700739</c:v>
                </c:pt>
                <c:pt idx="340">
                  <c:v>3.6619232044347548E-3</c:v>
                </c:pt>
                <c:pt idx="341">
                  <c:v>0.22929231201504394</c:v>
                </c:pt>
                <c:pt idx="342">
                  <c:v>0.16848034040759477</c:v>
                </c:pt>
                <c:pt idx="343">
                  <c:v>5.3101659446022187E-2</c:v>
                </c:pt>
                <c:pt idx="344">
                  <c:v>1.5261009599419984E-3</c:v>
                </c:pt>
                <c:pt idx="345">
                  <c:v>0.19456016954511435</c:v>
                </c:pt>
                <c:pt idx="346">
                  <c:v>0.21313311606177091</c:v>
                </c:pt>
                <c:pt idx="347">
                  <c:v>0.20000388811631015</c:v>
                </c:pt>
                <c:pt idx="348">
                  <c:v>0.23349230956252409</c:v>
                </c:pt>
                <c:pt idx="349">
                  <c:v>0.21303262593321592</c:v>
                </c:pt>
                <c:pt idx="350">
                  <c:v>0.17256570415078942</c:v>
                </c:pt>
                <c:pt idx="351">
                  <c:v>0.13324639383061043</c:v>
                </c:pt>
                <c:pt idx="352">
                  <c:v>0.29501981670100702</c:v>
                </c:pt>
                <c:pt idx="353">
                  <c:v>0.1207568306821336</c:v>
                </c:pt>
                <c:pt idx="354">
                  <c:v>0.117428618188456</c:v>
                </c:pt>
                <c:pt idx="355">
                  <c:v>0.28045540196671731</c:v>
                </c:pt>
                <c:pt idx="356">
                  <c:v>0.2567908867870225</c:v>
                </c:pt>
                <c:pt idx="357">
                  <c:v>4.8396914048629641E-2</c:v>
                </c:pt>
                <c:pt idx="358">
                  <c:v>0.14854299143242022</c:v>
                </c:pt>
                <c:pt idx="359">
                  <c:v>9.1180539764392041E-2</c:v>
                </c:pt>
                <c:pt idx="360">
                  <c:v>0.21163339911254644</c:v>
                </c:pt>
                <c:pt idx="361">
                  <c:v>9.6012162911396817E-2</c:v>
                </c:pt>
                <c:pt idx="362">
                  <c:v>0.10136765978539716</c:v>
                </c:pt>
                <c:pt idx="363">
                  <c:v>-1.9571729033880682E-2</c:v>
                </c:pt>
                <c:pt idx="364">
                  <c:v>5.8279064986113585E-2</c:v>
                </c:pt>
                <c:pt idx="365">
                  <c:v>7.5786344816052148E-2</c:v>
                </c:pt>
                <c:pt idx="366">
                  <c:v>0.25047178838496137</c:v>
                </c:pt>
                <c:pt idx="367">
                  <c:v>0.40334479749919561</c:v>
                </c:pt>
                <c:pt idx="368">
                  <c:v>0.12618403818372026</c:v>
                </c:pt>
                <c:pt idx="369">
                  <c:v>3.3933742914937184E-2</c:v>
                </c:pt>
                <c:pt idx="370">
                  <c:v>2.1130825770517399E-2</c:v>
                </c:pt>
                <c:pt idx="371">
                  <c:v>0.2985222463638591</c:v>
                </c:pt>
                <c:pt idx="372">
                  <c:v>9.7291022038037897E-2</c:v>
                </c:pt>
                <c:pt idx="373">
                  <c:v>0.21686323724006623</c:v>
                </c:pt>
                <c:pt idx="374">
                  <c:v>0.40864668417257149</c:v>
                </c:pt>
                <c:pt idx="375">
                  <c:v>1.292850409047833E-2</c:v>
                </c:pt>
                <c:pt idx="376">
                  <c:v>0.24873321818006902</c:v>
                </c:pt>
                <c:pt idx="377">
                  <c:v>5.0488548399079375E-2</c:v>
                </c:pt>
                <c:pt idx="378">
                  <c:v>0.17581184846104592</c:v>
                </c:pt>
                <c:pt idx="379">
                  <c:v>0.12288769152298271</c:v>
                </c:pt>
                <c:pt idx="380">
                  <c:v>0.1074007604557277</c:v>
                </c:pt>
                <c:pt idx="381">
                  <c:v>0.21116975557256326</c:v>
                </c:pt>
                <c:pt idx="382">
                  <c:v>0.22567350794879365</c:v>
                </c:pt>
                <c:pt idx="383">
                  <c:v>0.27014947526275213</c:v>
                </c:pt>
                <c:pt idx="384">
                  <c:v>0.20283311877310964</c:v>
                </c:pt>
                <c:pt idx="385">
                  <c:v>0.15884814992537094</c:v>
                </c:pt>
                <c:pt idx="386">
                  <c:v>0.28960910915726962</c:v>
                </c:pt>
                <c:pt idx="387">
                  <c:v>0.16187910662002641</c:v>
                </c:pt>
                <c:pt idx="388">
                  <c:v>0.22035159685485725</c:v>
                </c:pt>
                <c:pt idx="389">
                  <c:v>2.6875844930101703E-2</c:v>
                </c:pt>
                <c:pt idx="390">
                  <c:v>0.27247661754812663</c:v>
                </c:pt>
                <c:pt idx="391">
                  <c:v>0.32605973606417021</c:v>
                </c:pt>
                <c:pt idx="392">
                  <c:v>0.24868251937732627</c:v>
                </c:pt>
                <c:pt idx="393">
                  <c:v>0.11378718179440969</c:v>
                </c:pt>
                <c:pt idx="394">
                  <c:v>0.18282766472253123</c:v>
                </c:pt>
                <c:pt idx="395">
                  <c:v>9.1244108085713954E-2</c:v>
                </c:pt>
                <c:pt idx="396">
                  <c:v>0.15068349613132759</c:v>
                </c:pt>
                <c:pt idx="397">
                  <c:v>0.11204333804565975</c:v>
                </c:pt>
                <c:pt idx="398">
                  <c:v>0.12643557826404481</c:v>
                </c:pt>
                <c:pt idx="399">
                  <c:v>0.11470874248220367</c:v>
                </c:pt>
                <c:pt idx="400">
                  <c:v>0.13438560684996845</c:v>
                </c:pt>
                <c:pt idx="401">
                  <c:v>0.1987256293661411</c:v>
                </c:pt>
                <c:pt idx="402">
                  <c:v>0.17131511040644659</c:v>
                </c:pt>
                <c:pt idx="403">
                  <c:v>0.2353957748576368</c:v>
                </c:pt>
                <c:pt idx="404">
                  <c:v>0.32379791967362653</c:v>
                </c:pt>
                <c:pt idx="405">
                  <c:v>0.11177364592867328</c:v>
                </c:pt>
                <c:pt idx="406">
                  <c:v>0.28832882881688432</c:v>
                </c:pt>
                <c:pt idx="407">
                  <c:v>8.9348755531907548E-2</c:v>
                </c:pt>
                <c:pt idx="408">
                  <c:v>0.11748979394324252</c:v>
                </c:pt>
                <c:pt idx="409">
                  <c:v>3.3046678813622207E-2</c:v>
                </c:pt>
                <c:pt idx="410">
                  <c:v>0.11854459824586951</c:v>
                </c:pt>
                <c:pt idx="411">
                  <c:v>0.13780766794806812</c:v>
                </c:pt>
                <c:pt idx="412">
                  <c:v>0.17960015527434803</c:v>
                </c:pt>
                <c:pt idx="413">
                  <c:v>0.1250106959788288</c:v>
                </c:pt>
                <c:pt idx="414">
                  <c:v>0.16786240129239341</c:v>
                </c:pt>
                <c:pt idx="415">
                  <c:v>0.11067383930704555</c:v>
                </c:pt>
                <c:pt idx="416">
                  <c:v>5.0308234817359229E-2</c:v>
                </c:pt>
                <c:pt idx="417">
                  <c:v>8.2378731253973811E-2</c:v>
                </c:pt>
                <c:pt idx="418">
                  <c:v>0.16679859672369585</c:v>
                </c:pt>
                <c:pt idx="419">
                  <c:v>0.1805354598231573</c:v>
                </c:pt>
                <c:pt idx="420">
                  <c:v>0.15151559378518076</c:v>
                </c:pt>
                <c:pt idx="421">
                  <c:v>0.15883980574489115</c:v>
                </c:pt>
                <c:pt idx="422">
                  <c:v>0.16113970014504186</c:v>
                </c:pt>
                <c:pt idx="423">
                  <c:v>0.15174184612940073</c:v>
                </c:pt>
                <c:pt idx="424">
                  <c:v>0.10984234723050741</c:v>
                </c:pt>
                <c:pt idx="425">
                  <c:v>9.846456373779662E-2</c:v>
                </c:pt>
                <c:pt idx="426">
                  <c:v>0.14732541783342776</c:v>
                </c:pt>
                <c:pt idx="427">
                  <c:v>9.5189108997863495E-2</c:v>
                </c:pt>
                <c:pt idx="428">
                  <c:v>0.2081912185487364</c:v>
                </c:pt>
                <c:pt idx="429">
                  <c:v>5.7031366423786166E-2</c:v>
                </c:pt>
                <c:pt idx="430">
                  <c:v>0.26458502174326537</c:v>
                </c:pt>
                <c:pt idx="431">
                  <c:v>0.14097350892785968</c:v>
                </c:pt>
                <c:pt idx="432">
                  <c:v>0.11695472849671178</c:v>
                </c:pt>
                <c:pt idx="433">
                  <c:v>0.18404628204853724</c:v>
                </c:pt>
                <c:pt idx="434">
                  <c:v>0.21412441447543687</c:v>
                </c:pt>
                <c:pt idx="435">
                  <c:v>0.12972284894839461</c:v>
                </c:pt>
                <c:pt idx="436">
                  <c:v>0.10898372388352567</c:v>
                </c:pt>
                <c:pt idx="437">
                  <c:v>0.199565357318787</c:v>
                </c:pt>
                <c:pt idx="438">
                  <c:v>8.5430584982652685E-2</c:v>
                </c:pt>
                <c:pt idx="439">
                  <c:v>7.4250263339100425E-2</c:v>
                </c:pt>
                <c:pt idx="440">
                  <c:v>0.2206826429058848</c:v>
                </c:pt>
                <c:pt idx="441">
                  <c:v>0.18016187851781953</c:v>
                </c:pt>
                <c:pt idx="442">
                  <c:v>0.18464105339354497</c:v>
                </c:pt>
                <c:pt idx="443">
                  <c:v>2.4738104779346091E-2</c:v>
                </c:pt>
                <c:pt idx="444">
                  <c:v>0.1971352265820025</c:v>
                </c:pt>
                <c:pt idx="445">
                  <c:v>7.9273808980492147E-2</c:v>
                </c:pt>
                <c:pt idx="446">
                  <c:v>0.23759551231759754</c:v>
                </c:pt>
                <c:pt idx="447">
                  <c:v>4.9882817424067728E-2</c:v>
                </c:pt>
                <c:pt idx="448">
                  <c:v>0.2702159219364344</c:v>
                </c:pt>
                <c:pt idx="449">
                  <c:v>0.17614052945667283</c:v>
                </c:pt>
                <c:pt idx="450">
                  <c:v>0.14897315029884092</c:v>
                </c:pt>
                <c:pt idx="451">
                  <c:v>0.17187017852981226</c:v>
                </c:pt>
                <c:pt idx="452">
                  <c:v>0.24547063328359797</c:v>
                </c:pt>
                <c:pt idx="453">
                  <c:v>6.9370346670260943E-2</c:v>
                </c:pt>
                <c:pt idx="454">
                  <c:v>0.13475692658116745</c:v>
                </c:pt>
                <c:pt idx="455">
                  <c:v>0.10628068582487685</c:v>
                </c:pt>
                <c:pt idx="456">
                  <c:v>7.4419434089304543E-2</c:v>
                </c:pt>
                <c:pt idx="457">
                  <c:v>0.13967108509328624</c:v>
                </c:pt>
                <c:pt idx="458">
                  <c:v>5.7172913119094816E-2</c:v>
                </c:pt>
                <c:pt idx="459">
                  <c:v>0.12219427044219265</c:v>
                </c:pt>
                <c:pt idx="460">
                  <c:v>0.16648116585208195</c:v>
                </c:pt>
                <c:pt idx="461">
                  <c:v>0.16201274259737966</c:v>
                </c:pt>
                <c:pt idx="462">
                  <c:v>0.13849901685467464</c:v>
                </c:pt>
                <c:pt idx="463">
                  <c:v>0.1846962249063013</c:v>
                </c:pt>
                <c:pt idx="464">
                  <c:v>0.118920759121748</c:v>
                </c:pt>
                <c:pt idx="465">
                  <c:v>0.24358729332364909</c:v>
                </c:pt>
                <c:pt idx="466">
                  <c:v>0.20186214864228905</c:v>
                </c:pt>
                <c:pt idx="467">
                  <c:v>0.27822695514404133</c:v>
                </c:pt>
                <c:pt idx="468">
                  <c:v>0.10804767067577548</c:v>
                </c:pt>
                <c:pt idx="469">
                  <c:v>0.14838293337831779</c:v>
                </c:pt>
                <c:pt idx="470">
                  <c:v>0.16295002795583177</c:v>
                </c:pt>
                <c:pt idx="471">
                  <c:v>0.10634061893230534</c:v>
                </c:pt>
                <c:pt idx="472">
                  <c:v>1.0466058493347223E-2</c:v>
                </c:pt>
                <c:pt idx="473">
                  <c:v>0.19766640617377895</c:v>
                </c:pt>
                <c:pt idx="474">
                  <c:v>0.16128268223928355</c:v>
                </c:pt>
                <c:pt idx="475">
                  <c:v>0.1336178997533457</c:v>
                </c:pt>
                <c:pt idx="476">
                  <c:v>9.9250096668300453E-2</c:v>
                </c:pt>
                <c:pt idx="477">
                  <c:v>0.15862716546695704</c:v>
                </c:pt>
                <c:pt idx="478">
                  <c:v>0.11811347348084586</c:v>
                </c:pt>
                <c:pt idx="479">
                  <c:v>0.11887812515086943</c:v>
                </c:pt>
                <c:pt idx="480">
                  <c:v>0.15909467290690379</c:v>
                </c:pt>
                <c:pt idx="481">
                  <c:v>0.16425181270582062</c:v>
                </c:pt>
                <c:pt idx="482">
                  <c:v>6.4216079614221239E-2</c:v>
                </c:pt>
                <c:pt idx="483">
                  <c:v>1.253260321006381E-2</c:v>
                </c:pt>
                <c:pt idx="484">
                  <c:v>0.1776876253263775</c:v>
                </c:pt>
                <c:pt idx="485">
                  <c:v>0.12999801078679366</c:v>
                </c:pt>
                <c:pt idx="486">
                  <c:v>6.5936884590649017E-2</c:v>
                </c:pt>
                <c:pt idx="487">
                  <c:v>0.11143733824693475</c:v>
                </c:pt>
                <c:pt idx="488">
                  <c:v>0.103426649606849</c:v>
                </c:pt>
                <c:pt idx="489">
                  <c:v>0.18151178857610151</c:v>
                </c:pt>
                <c:pt idx="490">
                  <c:v>8.7982792903037552E-2</c:v>
                </c:pt>
                <c:pt idx="491">
                  <c:v>9.7956674907925978E-2</c:v>
                </c:pt>
                <c:pt idx="492">
                  <c:v>0.14248861706326954</c:v>
                </c:pt>
                <c:pt idx="493">
                  <c:v>8.2426836925456243E-2</c:v>
                </c:pt>
                <c:pt idx="494">
                  <c:v>0.15225880341058007</c:v>
                </c:pt>
                <c:pt idx="495">
                  <c:v>0.21969611094419828</c:v>
                </c:pt>
                <c:pt idx="496">
                  <c:v>0.1069274672250437</c:v>
                </c:pt>
                <c:pt idx="497">
                  <c:v>0.21977580895983514</c:v>
                </c:pt>
                <c:pt idx="498">
                  <c:v>0.21538064751269492</c:v>
                </c:pt>
                <c:pt idx="499">
                  <c:v>9.7979238352631864E-2</c:v>
                </c:pt>
                <c:pt idx="500">
                  <c:v>0.14941637510303316</c:v>
                </c:pt>
                <c:pt idx="501">
                  <c:v>0.1337545046668086</c:v>
                </c:pt>
                <c:pt idx="502">
                  <c:v>0.19748196876455787</c:v>
                </c:pt>
                <c:pt idx="503">
                  <c:v>0.14512589616356433</c:v>
                </c:pt>
                <c:pt idx="504">
                  <c:v>0.16627056891577274</c:v>
                </c:pt>
                <c:pt idx="505">
                  <c:v>0.12224212024061334</c:v>
                </c:pt>
                <c:pt idx="506">
                  <c:v>0.16115232980495309</c:v>
                </c:pt>
                <c:pt idx="507">
                  <c:v>0.11034652826780532</c:v>
                </c:pt>
                <c:pt idx="508">
                  <c:v>0.17022060988572771</c:v>
                </c:pt>
                <c:pt idx="509">
                  <c:v>9.8140555570781593E-2</c:v>
                </c:pt>
                <c:pt idx="510">
                  <c:v>0.13772688122788743</c:v>
                </c:pt>
                <c:pt idx="511">
                  <c:v>0.10820648047905099</c:v>
                </c:pt>
                <c:pt idx="512">
                  <c:v>0.11856548434699067</c:v>
                </c:pt>
                <c:pt idx="513">
                  <c:v>0.14002989788313211</c:v>
                </c:pt>
                <c:pt idx="514">
                  <c:v>0.23377955666153388</c:v>
                </c:pt>
                <c:pt idx="515">
                  <c:v>0.19256128335407985</c:v>
                </c:pt>
                <c:pt idx="516">
                  <c:v>0.11887595718883889</c:v>
                </c:pt>
                <c:pt idx="517">
                  <c:v>0.25987684390404403</c:v>
                </c:pt>
                <c:pt idx="518">
                  <c:v>9.4452328830062604E-2</c:v>
                </c:pt>
                <c:pt idx="519">
                  <c:v>0.18561364350372053</c:v>
                </c:pt>
                <c:pt idx="520">
                  <c:v>0.17283389820387532</c:v>
                </c:pt>
                <c:pt idx="521">
                  <c:v>0.14131185393170362</c:v>
                </c:pt>
                <c:pt idx="522">
                  <c:v>0.25982517427629409</c:v>
                </c:pt>
                <c:pt idx="523">
                  <c:v>0.26619159775531598</c:v>
                </c:pt>
                <c:pt idx="524">
                  <c:v>0.26781280217260195</c:v>
                </c:pt>
                <c:pt idx="525">
                  <c:v>0.23255656300039604</c:v>
                </c:pt>
                <c:pt idx="526">
                  <c:v>0.24529138299788625</c:v>
                </c:pt>
                <c:pt idx="527">
                  <c:v>0.27356429727879106</c:v>
                </c:pt>
                <c:pt idx="528">
                  <c:v>0.29337230531965997</c:v>
                </c:pt>
                <c:pt idx="529">
                  <c:v>0.28694728556710047</c:v>
                </c:pt>
                <c:pt idx="530">
                  <c:v>0.28149668881590884</c:v>
                </c:pt>
                <c:pt idx="531">
                  <c:v>0.23933107121267228</c:v>
                </c:pt>
                <c:pt idx="532">
                  <c:v>0.20567542126876442</c:v>
                </c:pt>
                <c:pt idx="533">
                  <c:v>0.40365712152808791</c:v>
                </c:pt>
                <c:pt idx="534">
                  <c:v>0.2548587336136236</c:v>
                </c:pt>
                <c:pt idx="535">
                  <c:v>0.16978057557504075</c:v>
                </c:pt>
                <c:pt idx="536">
                  <c:v>0.20118176357324399</c:v>
                </c:pt>
                <c:pt idx="537">
                  <c:v>0.23564152193758064</c:v>
                </c:pt>
                <c:pt idx="538">
                  <c:v>0.21739537042004561</c:v>
                </c:pt>
                <c:pt idx="539">
                  <c:v>0.21470504722296627</c:v>
                </c:pt>
                <c:pt idx="540">
                  <c:v>0.12441760298156476</c:v>
                </c:pt>
                <c:pt idx="541">
                  <c:v>0.16472835212456349</c:v>
                </c:pt>
                <c:pt idx="542">
                  <c:v>0.26943757169749438</c:v>
                </c:pt>
                <c:pt idx="543">
                  <c:v>0.16632453443245979</c:v>
                </c:pt>
                <c:pt idx="544">
                  <c:v>0.1221770130534527</c:v>
                </c:pt>
                <c:pt idx="545">
                  <c:v>0.10301667263699177</c:v>
                </c:pt>
                <c:pt idx="546">
                  <c:v>0.18481256882233535</c:v>
                </c:pt>
                <c:pt idx="547">
                  <c:v>0.14339086970119996</c:v>
                </c:pt>
                <c:pt idx="548">
                  <c:v>9.4099132757144169E-2</c:v>
                </c:pt>
                <c:pt idx="549">
                  <c:v>0.10221163819710859</c:v>
                </c:pt>
                <c:pt idx="550">
                  <c:v>0.12890050144106488</c:v>
                </c:pt>
                <c:pt idx="551">
                  <c:v>0.10757892839817174</c:v>
                </c:pt>
                <c:pt idx="552">
                  <c:v>0.1727171747220724</c:v>
                </c:pt>
                <c:pt idx="553">
                  <c:v>0.12917903650692672</c:v>
                </c:pt>
                <c:pt idx="554">
                  <c:v>0.11095763157627035</c:v>
                </c:pt>
                <c:pt idx="555">
                  <c:v>0.13552264069065284</c:v>
                </c:pt>
                <c:pt idx="556">
                  <c:v>0.18327587758307795</c:v>
                </c:pt>
                <c:pt idx="557">
                  <c:v>0.12821585485186462</c:v>
                </c:pt>
                <c:pt idx="558">
                  <c:v>0.15573233354519109</c:v>
                </c:pt>
                <c:pt idx="559">
                  <c:v>0.14574776436631026</c:v>
                </c:pt>
                <c:pt idx="560">
                  <c:v>0.12967992425130168</c:v>
                </c:pt>
                <c:pt idx="561">
                  <c:v>0.15352522562094567</c:v>
                </c:pt>
                <c:pt idx="562">
                  <c:v>0.1430880492707651</c:v>
                </c:pt>
                <c:pt idx="563">
                  <c:v>0.12782059872423934</c:v>
                </c:pt>
                <c:pt idx="564">
                  <c:v>0.12891300861824909</c:v>
                </c:pt>
                <c:pt idx="565">
                  <c:v>9.6533513059571613E-2</c:v>
                </c:pt>
                <c:pt idx="566">
                  <c:v>0.1242941289451118</c:v>
                </c:pt>
                <c:pt idx="567">
                  <c:v>0.17734252896712313</c:v>
                </c:pt>
                <c:pt idx="568">
                  <c:v>0.14838588006139616</c:v>
                </c:pt>
                <c:pt idx="569">
                  <c:v>0.15781729468850283</c:v>
                </c:pt>
                <c:pt idx="570">
                  <c:v>0.14243733992363067</c:v>
                </c:pt>
                <c:pt idx="571">
                  <c:v>0.13154860999530257</c:v>
                </c:pt>
                <c:pt idx="572">
                  <c:v>0.12278797067985507</c:v>
                </c:pt>
                <c:pt idx="573">
                  <c:v>0.17454878252013939</c:v>
                </c:pt>
                <c:pt idx="574">
                  <c:v>0.17529591828189092</c:v>
                </c:pt>
                <c:pt idx="575">
                  <c:v>0.15628166673171673</c:v>
                </c:pt>
                <c:pt idx="576">
                  <c:v>0.1755993325735094</c:v>
                </c:pt>
                <c:pt idx="577">
                  <c:v>0.12446388579020191</c:v>
                </c:pt>
                <c:pt idx="578">
                  <c:v>9.595289594891139E-2</c:v>
                </c:pt>
                <c:pt idx="579">
                  <c:v>0.12598285733602965</c:v>
                </c:pt>
                <c:pt idx="580">
                  <c:v>0.111057770084368</c:v>
                </c:pt>
                <c:pt idx="581">
                  <c:v>0.14679367851770894</c:v>
                </c:pt>
                <c:pt idx="582">
                  <c:v>0.11905387772076603</c:v>
                </c:pt>
                <c:pt idx="583">
                  <c:v>0.1788490881799405</c:v>
                </c:pt>
                <c:pt idx="584">
                  <c:v>0.20509221647262765</c:v>
                </c:pt>
                <c:pt idx="585">
                  <c:v>0.11940428022997927</c:v>
                </c:pt>
                <c:pt idx="586">
                  <c:v>0.15269976343303349</c:v>
                </c:pt>
                <c:pt idx="587">
                  <c:v>0.17609635566401108</c:v>
                </c:pt>
                <c:pt idx="588">
                  <c:v>0.11528104126293916</c:v>
                </c:pt>
                <c:pt idx="589">
                  <c:v>0.17355008988791454</c:v>
                </c:pt>
                <c:pt idx="590">
                  <c:v>0.17395114340642595</c:v>
                </c:pt>
                <c:pt idx="591">
                  <c:v>0.19075528985939755</c:v>
                </c:pt>
                <c:pt idx="592">
                  <c:v>0.13947580322231137</c:v>
                </c:pt>
                <c:pt idx="593">
                  <c:v>0.18704355777083165</c:v>
                </c:pt>
                <c:pt idx="594">
                  <c:v>0.17832513669650335</c:v>
                </c:pt>
                <c:pt idx="595">
                  <c:v>0.16687702829623924</c:v>
                </c:pt>
                <c:pt idx="596">
                  <c:v>0.17241139668863389</c:v>
                </c:pt>
                <c:pt idx="597">
                  <c:v>0.16434135890206375</c:v>
                </c:pt>
                <c:pt idx="598">
                  <c:v>0.14856655360481144</c:v>
                </c:pt>
                <c:pt idx="599">
                  <c:v>0.15675957392305437</c:v>
                </c:pt>
                <c:pt idx="600">
                  <c:v>0.17364226663203741</c:v>
                </c:pt>
                <c:pt idx="601">
                  <c:v>0.12987957998204847</c:v>
                </c:pt>
                <c:pt idx="602">
                  <c:v>0.18358700363892988</c:v>
                </c:pt>
                <c:pt idx="603">
                  <c:v>0.19425202209170611</c:v>
                </c:pt>
                <c:pt idx="604">
                  <c:v>0.12209953067206328</c:v>
                </c:pt>
                <c:pt idx="605">
                  <c:v>0.19539256716274564</c:v>
                </c:pt>
                <c:pt idx="606">
                  <c:v>0.19239756046984718</c:v>
                </c:pt>
                <c:pt idx="607">
                  <c:v>0.12502652145838911</c:v>
                </c:pt>
                <c:pt idx="608">
                  <c:v>0.19657168272899359</c:v>
                </c:pt>
                <c:pt idx="609">
                  <c:v>0.18390425281845518</c:v>
                </c:pt>
                <c:pt idx="610">
                  <c:v>0.21823637387056152</c:v>
                </c:pt>
                <c:pt idx="611">
                  <c:v>0.2003831737502646</c:v>
                </c:pt>
                <c:pt idx="612">
                  <c:v>0.19709892052838121</c:v>
                </c:pt>
                <c:pt idx="613">
                  <c:v>0.157751009323472</c:v>
                </c:pt>
                <c:pt idx="614">
                  <c:v>0.20248528112207601</c:v>
                </c:pt>
                <c:pt idx="615">
                  <c:v>0.20306595687033424</c:v>
                </c:pt>
                <c:pt idx="616">
                  <c:v>0.20867578540755358</c:v>
                </c:pt>
                <c:pt idx="617">
                  <c:v>0.1782099129473286</c:v>
                </c:pt>
                <c:pt idx="618">
                  <c:v>0.16780771968980751</c:v>
                </c:pt>
                <c:pt idx="619">
                  <c:v>0.17714723755152234</c:v>
                </c:pt>
                <c:pt idx="620">
                  <c:v>0.17214797052276742</c:v>
                </c:pt>
                <c:pt idx="621">
                  <c:v>0.19342655555077182</c:v>
                </c:pt>
                <c:pt idx="622">
                  <c:v>0.18833405599626493</c:v>
                </c:pt>
                <c:pt idx="623">
                  <c:v>0.17680676905773787</c:v>
                </c:pt>
                <c:pt idx="624">
                  <c:v>0.16808628978485723</c:v>
                </c:pt>
                <c:pt idx="625">
                  <c:v>0.17799924263613368</c:v>
                </c:pt>
                <c:pt idx="626">
                  <c:v>0.16714581890890035</c:v>
                </c:pt>
                <c:pt idx="627">
                  <c:v>0.17663460373140613</c:v>
                </c:pt>
                <c:pt idx="628">
                  <c:v>0.17844978456308214</c:v>
                </c:pt>
                <c:pt idx="629">
                  <c:v>0.22045726838772745</c:v>
                </c:pt>
                <c:pt idx="630">
                  <c:v>0.18632627806282562</c:v>
                </c:pt>
                <c:pt idx="631">
                  <c:v>0.25576701977780264</c:v>
                </c:pt>
                <c:pt idx="632">
                  <c:v>0.21462187880218672</c:v>
                </c:pt>
                <c:pt idx="633">
                  <c:v>0.18829098736062977</c:v>
                </c:pt>
                <c:pt idx="634">
                  <c:v>0.18701237802213636</c:v>
                </c:pt>
                <c:pt idx="635">
                  <c:v>0.21226846708259411</c:v>
                </c:pt>
                <c:pt idx="636">
                  <c:v>0.17227173573507293</c:v>
                </c:pt>
                <c:pt idx="637">
                  <c:v>0.14317565900691301</c:v>
                </c:pt>
                <c:pt idx="638">
                  <c:v>0.18450587977011673</c:v>
                </c:pt>
                <c:pt idx="639">
                  <c:v>0.1225205657472563</c:v>
                </c:pt>
                <c:pt idx="640">
                  <c:v>0.19227068797638242</c:v>
                </c:pt>
                <c:pt idx="641">
                  <c:v>0.17412209334832288</c:v>
                </c:pt>
                <c:pt idx="642">
                  <c:v>0.14012657621730387</c:v>
                </c:pt>
                <c:pt idx="643">
                  <c:v>0.16626773062505912</c:v>
                </c:pt>
                <c:pt idx="644">
                  <c:v>0.21505748185286341</c:v>
                </c:pt>
                <c:pt idx="645">
                  <c:v>0.17811539369251747</c:v>
                </c:pt>
                <c:pt idx="646">
                  <c:v>0.19834428201364582</c:v>
                </c:pt>
                <c:pt idx="647">
                  <c:v>0.1775426339381391</c:v>
                </c:pt>
                <c:pt idx="648">
                  <c:v>0.15087127708811274</c:v>
                </c:pt>
                <c:pt idx="649">
                  <c:v>0.16402262008494983</c:v>
                </c:pt>
                <c:pt idx="650">
                  <c:v>0.15468742646446362</c:v>
                </c:pt>
                <c:pt idx="651">
                  <c:v>0.15202471547664442</c:v>
                </c:pt>
                <c:pt idx="652">
                  <c:v>0.16245735063864139</c:v>
                </c:pt>
                <c:pt idx="653">
                  <c:v>0.14589488453055094</c:v>
                </c:pt>
                <c:pt idx="654">
                  <c:v>0.15960578257734506</c:v>
                </c:pt>
                <c:pt idx="655">
                  <c:v>0.18172026229924929</c:v>
                </c:pt>
                <c:pt idx="656">
                  <c:v>0.2006680030434225</c:v>
                </c:pt>
                <c:pt idx="657">
                  <c:v>0.18782829812928509</c:v>
                </c:pt>
                <c:pt idx="658">
                  <c:v>0.14655406292123435</c:v>
                </c:pt>
                <c:pt idx="659">
                  <c:v>0.15320269122173916</c:v>
                </c:pt>
                <c:pt idx="660">
                  <c:v>0.19665336329861283</c:v>
                </c:pt>
                <c:pt idx="661">
                  <c:v>0.19577807571651937</c:v>
                </c:pt>
                <c:pt idx="662">
                  <c:v>0.16678967517525672</c:v>
                </c:pt>
                <c:pt idx="663">
                  <c:v>0.15226038772362105</c:v>
                </c:pt>
                <c:pt idx="664">
                  <c:v>0.14398000227905425</c:v>
                </c:pt>
                <c:pt idx="665">
                  <c:v>0.17696405843769222</c:v>
                </c:pt>
                <c:pt idx="666">
                  <c:v>0.17065762121896891</c:v>
                </c:pt>
                <c:pt idx="667">
                  <c:v>0.18572899610929683</c:v>
                </c:pt>
                <c:pt idx="668">
                  <c:v>0.14390396878245923</c:v>
                </c:pt>
                <c:pt idx="669">
                  <c:v>0.17529834609998679</c:v>
                </c:pt>
                <c:pt idx="670">
                  <c:v>0.16652286869213245</c:v>
                </c:pt>
                <c:pt idx="671">
                  <c:v>0.1425452111324933</c:v>
                </c:pt>
                <c:pt idx="672">
                  <c:v>0.1961495517134533</c:v>
                </c:pt>
                <c:pt idx="673">
                  <c:v>0.19099059762260051</c:v>
                </c:pt>
                <c:pt idx="674">
                  <c:v>0.22070854558074132</c:v>
                </c:pt>
                <c:pt idx="675">
                  <c:v>0.16170250191605445</c:v>
                </c:pt>
                <c:pt idx="676">
                  <c:v>0.1623021065904271</c:v>
                </c:pt>
                <c:pt idx="677">
                  <c:v>0.12891192528806444</c:v>
                </c:pt>
                <c:pt idx="678">
                  <c:v>0.19522835700785326</c:v>
                </c:pt>
                <c:pt idx="679">
                  <c:v>0.16508888001468505</c:v>
                </c:pt>
                <c:pt idx="680">
                  <c:v>0.15019708088572487</c:v>
                </c:pt>
                <c:pt idx="681">
                  <c:v>0.14229807413305828</c:v>
                </c:pt>
                <c:pt idx="682">
                  <c:v>0.18164937820283464</c:v>
                </c:pt>
                <c:pt idx="683">
                  <c:v>0.1771902176687811</c:v>
                </c:pt>
                <c:pt idx="684">
                  <c:v>0.20201076456480038</c:v>
                </c:pt>
                <c:pt idx="685">
                  <c:v>0.16520521282943376</c:v>
                </c:pt>
                <c:pt idx="686">
                  <c:v>0.13825756984260293</c:v>
                </c:pt>
                <c:pt idx="687">
                  <c:v>0.15007764598336187</c:v>
                </c:pt>
                <c:pt idx="688">
                  <c:v>0.17299995514693356</c:v>
                </c:pt>
                <c:pt idx="689">
                  <c:v>0.20310844392767663</c:v>
                </c:pt>
                <c:pt idx="690">
                  <c:v>0.14779932737739401</c:v>
                </c:pt>
                <c:pt idx="691">
                  <c:v>0.17299282963509582</c:v>
                </c:pt>
                <c:pt idx="692">
                  <c:v>0.18072127637057436</c:v>
                </c:pt>
                <c:pt idx="693">
                  <c:v>0.16372761132279184</c:v>
                </c:pt>
                <c:pt idx="694">
                  <c:v>0.15153046789021246</c:v>
                </c:pt>
                <c:pt idx="695">
                  <c:v>0.15526702762290528</c:v>
                </c:pt>
                <c:pt idx="696">
                  <c:v>0.14367439411410782</c:v>
                </c:pt>
                <c:pt idx="697">
                  <c:v>0.16831761829521574</c:v>
                </c:pt>
                <c:pt idx="698">
                  <c:v>0.16310401689947907</c:v>
                </c:pt>
                <c:pt idx="699">
                  <c:v>0.12834513012534082</c:v>
                </c:pt>
                <c:pt idx="700">
                  <c:v>0.18303940199661367</c:v>
                </c:pt>
                <c:pt idx="701">
                  <c:v>0.19921610584908633</c:v>
                </c:pt>
                <c:pt idx="702">
                  <c:v>0.17380352625928533</c:v>
                </c:pt>
                <c:pt idx="703">
                  <c:v>0.18165086111841575</c:v>
                </c:pt>
                <c:pt idx="704">
                  <c:v>0.19447861201468486</c:v>
                </c:pt>
                <c:pt idx="705">
                  <c:v>0.18666689316372503</c:v>
                </c:pt>
                <c:pt idx="706">
                  <c:v>0.20165728789755041</c:v>
                </c:pt>
                <c:pt idx="707">
                  <c:v>0.16590867594849687</c:v>
                </c:pt>
                <c:pt idx="708">
                  <c:v>0.20158292686371815</c:v>
                </c:pt>
                <c:pt idx="709">
                  <c:v>0.2220532952252614</c:v>
                </c:pt>
                <c:pt idx="710">
                  <c:v>0.20523910627663222</c:v>
                </c:pt>
                <c:pt idx="711">
                  <c:v>0.17653157221573459</c:v>
                </c:pt>
                <c:pt idx="712">
                  <c:v>0.19543292645647378</c:v>
                </c:pt>
                <c:pt idx="713">
                  <c:v>0.19483134898586263</c:v>
                </c:pt>
                <c:pt idx="714">
                  <c:v>0.1955021797618112</c:v>
                </c:pt>
                <c:pt idx="715">
                  <c:v>0.18902078424816759</c:v>
                </c:pt>
                <c:pt idx="716">
                  <c:v>0.21336875621759868</c:v>
                </c:pt>
                <c:pt idx="717">
                  <c:v>0.24713851254802569</c:v>
                </c:pt>
                <c:pt idx="718">
                  <c:v>0.21440693095904098</c:v>
                </c:pt>
                <c:pt idx="719">
                  <c:v>0.20182538299698116</c:v>
                </c:pt>
                <c:pt idx="720">
                  <c:v>0.15922099630690104</c:v>
                </c:pt>
                <c:pt idx="721">
                  <c:v>0.22867653498061472</c:v>
                </c:pt>
                <c:pt idx="722">
                  <c:v>0.22181632598998735</c:v>
                </c:pt>
                <c:pt idx="723">
                  <c:v>0.18740212315736299</c:v>
                </c:pt>
                <c:pt idx="724">
                  <c:v>0.18101957460776322</c:v>
                </c:pt>
                <c:pt idx="725">
                  <c:v>0.16487317411359664</c:v>
                </c:pt>
                <c:pt idx="726">
                  <c:v>0.16900058556245917</c:v>
                </c:pt>
                <c:pt idx="727">
                  <c:v>0.16670658036541769</c:v>
                </c:pt>
                <c:pt idx="728">
                  <c:v>0.16304929495124895</c:v>
                </c:pt>
                <c:pt idx="729">
                  <c:v>0.16801636120680472</c:v>
                </c:pt>
                <c:pt idx="730">
                  <c:v>0.17157046227530023</c:v>
                </c:pt>
                <c:pt idx="731">
                  <c:v>0.17041934883147242</c:v>
                </c:pt>
                <c:pt idx="732">
                  <c:v>0.16336746804098773</c:v>
                </c:pt>
                <c:pt idx="733">
                  <c:v>0.17720053987214901</c:v>
                </c:pt>
                <c:pt idx="734">
                  <c:v>0.18476282322104956</c:v>
                </c:pt>
                <c:pt idx="735">
                  <c:v>0.17355031247760308</c:v>
                </c:pt>
                <c:pt idx="736">
                  <c:v>0.19129056321587873</c:v>
                </c:pt>
                <c:pt idx="737">
                  <c:v>0.16617777740711984</c:v>
                </c:pt>
                <c:pt idx="738">
                  <c:v>0.15619827675144013</c:v>
                </c:pt>
                <c:pt idx="739">
                  <c:v>0.17541033027224281</c:v>
                </c:pt>
                <c:pt idx="740">
                  <c:v>0.19599938159165478</c:v>
                </c:pt>
                <c:pt idx="741">
                  <c:v>0.18928901357286426</c:v>
                </c:pt>
                <c:pt idx="742">
                  <c:v>0.18525809163728099</c:v>
                </c:pt>
                <c:pt idx="743">
                  <c:v>0.17934493180524894</c:v>
                </c:pt>
                <c:pt idx="744">
                  <c:v>0.17729083564882481</c:v>
                </c:pt>
                <c:pt idx="745">
                  <c:v>0.18687266729701577</c:v>
                </c:pt>
                <c:pt idx="746">
                  <c:v>0.16338197374312757</c:v>
                </c:pt>
                <c:pt idx="747">
                  <c:v>0.19005628318549672</c:v>
                </c:pt>
                <c:pt idx="748">
                  <c:v>0.16192759097849962</c:v>
                </c:pt>
                <c:pt idx="749">
                  <c:v>0.18201801394599953</c:v>
                </c:pt>
                <c:pt idx="750">
                  <c:v>0.16884745195657419</c:v>
                </c:pt>
                <c:pt idx="751">
                  <c:v>0.16055294360468197</c:v>
                </c:pt>
                <c:pt idx="752">
                  <c:v>0.1754910614668144</c:v>
                </c:pt>
                <c:pt idx="753">
                  <c:v>0.18760649377257382</c:v>
                </c:pt>
                <c:pt idx="754">
                  <c:v>0.19129228099380585</c:v>
                </c:pt>
                <c:pt idx="755">
                  <c:v>0.1750874527952416</c:v>
                </c:pt>
                <c:pt idx="756">
                  <c:v>0.19801162637486072</c:v>
                </c:pt>
                <c:pt idx="757">
                  <c:v>0.18390591743013521</c:v>
                </c:pt>
                <c:pt idx="758">
                  <c:v>0.18453753322676497</c:v>
                </c:pt>
                <c:pt idx="759">
                  <c:v>0.18672839848356226</c:v>
                </c:pt>
                <c:pt idx="760">
                  <c:v>0.1843046190374647</c:v>
                </c:pt>
                <c:pt idx="761">
                  <c:v>0.17230673380356148</c:v>
                </c:pt>
                <c:pt idx="762">
                  <c:v>0.20383739893716907</c:v>
                </c:pt>
                <c:pt idx="763">
                  <c:v>0.19630056457300427</c:v>
                </c:pt>
                <c:pt idx="764">
                  <c:v>0.19039448186869218</c:v>
                </c:pt>
                <c:pt idx="765">
                  <c:v>0.18102077115116111</c:v>
                </c:pt>
                <c:pt idx="766">
                  <c:v>0.18160052151378739</c:v>
                </c:pt>
                <c:pt idx="767">
                  <c:v>0.15666533263353868</c:v>
                </c:pt>
                <c:pt idx="768">
                  <c:v>0.17449750937660857</c:v>
                </c:pt>
                <c:pt idx="769">
                  <c:v>0.18144017522584854</c:v>
                </c:pt>
                <c:pt idx="770">
                  <c:v>0.16864628533431497</c:v>
                </c:pt>
                <c:pt idx="771">
                  <c:v>0.18032709752260936</c:v>
                </c:pt>
                <c:pt idx="772">
                  <c:v>0.18079621744087535</c:v>
                </c:pt>
                <c:pt idx="773">
                  <c:v>0.19296300327567562</c:v>
                </c:pt>
                <c:pt idx="774">
                  <c:v>0.19181672176185285</c:v>
                </c:pt>
                <c:pt idx="775">
                  <c:v>0.18524386552539301</c:v>
                </c:pt>
                <c:pt idx="776">
                  <c:v>0.16297307825341392</c:v>
                </c:pt>
                <c:pt idx="777">
                  <c:v>0.18606183062974327</c:v>
                </c:pt>
                <c:pt idx="778">
                  <c:v>0.17873611449858692</c:v>
                </c:pt>
                <c:pt idx="779">
                  <c:v>0.21168464578443727</c:v>
                </c:pt>
                <c:pt idx="780">
                  <c:v>0.16436276464201444</c:v>
                </c:pt>
                <c:pt idx="781">
                  <c:v>0.16393170191960571</c:v>
                </c:pt>
                <c:pt idx="782">
                  <c:v>0.19748188119596652</c:v>
                </c:pt>
                <c:pt idx="783">
                  <c:v>0.21131748214886922</c:v>
                </c:pt>
                <c:pt idx="784">
                  <c:v>0.16647114594283768</c:v>
                </c:pt>
                <c:pt idx="785">
                  <c:v>0.192483149036209</c:v>
                </c:pt>
                <c:pt idx="786">
                  <c:v>0.17427901191966863</c:v>
                </c:pt>
                <c:pt idx="787">
                  <c:v>0.20724135782906505</c:v>
                </c:pt>
                <c:pt idx="788">
                  <c:v>0.18970543311332477</c:v>
                </c:pt>
                <c:pt idx="789">
                  <c:v>0.19065990550770121</c:v>
                </c:pt>
                <c:pt idx="790">
                  <c:v>0.17474610700088428</c:v>
                </c:pt>
                <c:pt idx="791">
                  <c:v>0.18350833405896219</c:v>
                </c:pt>
                <c:pt idx="792">
                  <c:v>0.1750536277159393</c:v>
                </c:pt>
                <c:pt idx="793">
                  <c:v>0.20253448705337246</c:v>
                </c:pt>
                <c:pt idx="794">
                  <c:v>0.20698458142917148</c:v>
                </c:pt>
                <c:pt idx="795">
                  <c:v>0.18541944769527685</c:v>
                </c:pt>
                <c:pt idx="796">
                  <c:v>0.1894337047197438</c:v>
                </c:pt>
                <c:pt idx="797">
                  <c:v>0.17288942742670207</c:v>
                </c:pt>
                <c:pt idx="798">
                  <c:v>0.19363914483946709</c:v>
                </c:pt>
                <c:pt idx="799">
                  <c:v>0.19908193282239056</c:v>
                </c:pt>
                <c:pt idx="800">
                  <c:v>0.18966333292426374</c:v>
                </c:pt>
                <c:pt idx="801">
                  <c:v>0.18364958482269006</c:v>
                </c:pt>
                <c:pt idx="802">
                  <c:v>0.19242828434977735</c:v>
                </c:pt>
                <c:pt idx="803">
                  <c:v>0.1742483188542632</c:v>
                </c:pt>
                <c:pt idx="804">
                  <c:v>0.1960110755383348</c:v>
                </c:pt>
                <c:pt idx="805">
                  <c:v>0.20169711049455058</c:v>
                </c:pt>
                <c:pt idx="806">
                  <c:v>0.17619958544176118</c:v>
                </c:pt>
                <c:pt idx="807">
                  <c:v>0.20254406717772827</c:v>
                </c:pt>
                <c:pt idx="808">
                  <c:v>0.18649192269681145</c:v>
                </c:pt>
                <c:pt idx="809">
                  <c:v>0.17750002534788695</c:v>
                </c:pt>
                <c:pt idx="810">
                  <c:v>0.17170270429272097</c:v>
                </c:pt>
                <c:pt idx="811">
                  <c:v>0.16244653113666613</c:v>
                </c:pt>
                <c:pt idx="812">
                  <c:v>0.19777963565885473</c:v>
                </c:pt>
                <c:pt idx="813">
                  <c:v>0.17631306521745754</c:v>
                </c:pt>
                <c:pt idx="814">
                  <c:v>0.21418792656620833</c:v>
                </c:pt>
                <c:pt idx="815">
                  <c:v>0.23231719989445407</c:v>
                </c:pt>
                <c:pt idx="816">
                  <c:v>0.19910075171565692</c:v>
                </c:pt>
                <c:pt idx="817">
                  <c:v>0.20560856683944639</c:v>
                </c:pt>
                <c:pt idx="818">
                  <c:v>0.19907315053407623</c:v>
                </c:pt>
                <c:pt idx="819">
                  <c:v>0.19283453403209014</c:v>
                </c:pt>
                <c:pt idx="820">
                  <c:v>0.19240051289504118</c:v>
                </c:pt>
                <c:pt idx="821">
                  <c:v>0.16376887091222805</c:v>
                </c:pt>
                <c:pt idx="822">
                  <c:v>0.18568436563504659</c:v>
                </c:pt>
                <c:pt idx="823">
                  <c:v>0.20621693509249209</c:v>
                </c:pt>
                <c:pt idx="824">
                  <c:v>0.18885042858786844</c:v>
                </c:pt>
                <c:pt idx="825">
                  <c:v>0.19434550159004388</c:v>
                </c:pt>
                <c:pt idx="826">
                  <c:v>0.20084633237360894</c:v>
                </c:pt>
                <c:pt idx="827">
                  <c:v>0.18652850915371655</c:v>
                </c:pt>
                <c:pt idx="828">
                  <c:v>0.19799160957261677</c:v>
                </c:pt>
                <c:pt idx="829">
                  <c:v>0.19062726235384331</c:v>
                </c:pt>
                <c:pt idx="830">
                  <c:v>0.21133831432749214</c:v>
                </c:pt>
                <c:pt idx="831">
                  <c:v>0.20646064380187054</c:v>
                </c:pt>
                <c:pt idx="832">
                  <c:v>0.19149332414079073</c:v>
                </c:pt>
                <c:pt idx="833">
                  <c:v>0.17646759896822778</c:v>
                </c:pt>
                <c:pt idx="834">
                  <c:v>0.19194431832869946</c:v>
                </c:pt>
                <c:pt idx="835">
                  <c:v>0.19192746297848606</c:v>
                </c:pt>
                <c:pt idx="836">
                  <c:v>0.21628341249977445</c:v>
                </c:pt>
                <c:pt idx="837">
                  <c:v>0.21362881435976391</c:v>
                </c:pt>
                <c:pt idx="838">
                  <c:v>0.18794871647139016</c:v>
                </c:pt>
                <c:pt idx="839">
                  <c:v>0.2117975968398226</c:v>
                </c:pt>
                <c:pt idx="840">
                  <c:v>0.20035980517877811</c:v>
                </c:pt>
                <c:pt idx="841">
                  <c:v>0.19765800895888205</c:v>
                </c:pt>
                <c:pt idx="842">
                  <c:v>0.20422579030704621</c:v>
                </c:pt>
                <c:pt idx="843">
                  <c:v>0.22415658442461198</c:v>
                </c:pt>
                <c:pt idx="844">
                  <c:v>0.20255822271130042</c:v>
                </c:pt>
                <c:pt idx="845">
                  <c:v>0.2106286974830924</c:v>
                </c:pt>
                <c:pt idx="846">
                  <c:v>0.2221780979046743</c:v>
                </c:pt>
                <c:pt idx="847">
                  <c:v>0.22374918955390802</c:v>
                </c:pt>
                <c:pt idx="848">
                  <c:v>0.21324202082362717</c:v>
                </c:pt>
                <c:pt idx="849">
                  <c:v>0.21196530286419479</c:v>
                </c:pt>
                <c:pt idx="850">
                  <c:v>0.20699670937911871</c:v>
                </c:pt>
                <c:pt idx="851">
                  <c:v>0.21860388185524002</c:v>
                </c:pt>
                <c:pt idx="852">
                  <c:v>0.20484925139508894</c:v>
                </c:pt>
                <c:pt idx="853">
                  <c:v>0.22155274587179516</c:v>
                </c:pt>
                <c:pt idx="854">
                  <c:v>0.24252187343074061</c:v>
                </c:pt>
                <c:pt idx="855">
                  <c:v>0.23170621702081104</c:v>
                </c:pt>
                <c:pt idx="856">
                  <c:v>0.21779102561139499</c:v>
                </c:pt>
                <c:pt idx="857">
                  <c:v>0.22611510244441232</c:v>
                </c:pt>
                <c:pt idx="858">
                  <c:v>0.20848892847622613</c:v>
                </c:pt>
                <c:pt idx="859">
                  <c:v>0.20172282408326758</c:v>
                </c:pt>
                <c:pt idx="860">
                  <c:v>0.22895547160036578</c:v>
                </c:pt>
                <c:pt idx="861">
                  <c:v>0.21345917276126042</c:v>
                </c:pt>
                <c:pt idx="862">
                  <c:v>0.21868433451871866</c:v>
                </c:pt>
                <c:pt idx="863">
                  <c:v>0.23112320905061451</c:v>
                </c:pt>
                <c:pt idx="864">
                  <c:v>0.23974745816449852</c:v>
                </c:pt>
                <c:pt idx="865">
                  <c:v>0.24181750124918516</c:v>
                </c:pt>
                <c:pt idx="866">
                  <c:v>0.20811033041085375</c:v>
                </c:pt>
                <c:pt idx="867">
                  <c:v>0.21948576539383827</c:v>
                </c:pt>
                <c:pt idx="868">
                  <c:v>0.21592371845110087</c:v>
                </c:pt>
                <c:pt idx="869">
                  <c:v>0.21910800130267333</c:v>
                </c:pt>
                <c:pt idx="870">
                  <c:v>0.2438407986894251</c:v>
                </c:pt>
                <c:pt idx="871">
                  <c:v>0.20203172626946372</c:v>
                </c:pt>
                <c:pt idx="872">
                  <c:v>0.21624965874360294</c:v>
                </c:pt>
                <c:pt idx="873">
                  <c:v>0.1893247923821233</c:v>
                </c:pt>
                <c:pt idx="874">
                  <c:v>0.20835606464652001</c:v>
                </c:pt>
                <c:pt idx="875">
                  <c:v>0.22891137919466251</c:v>
                </c:pt>
                <c:pt idx="876">
                  <c:v>0.22358782208185429</c:v>
                </c:pt>
                <c:pt idx="877">
                  <c:v>0.214828671439486</c:v>
                </c:pt>
                <c:pt idx="878">
                  <c:v>0.21600262655095886</c:v>
                </c:pt>
                <c:pt idx="879">
                  <c:v>0.22113843432974198</c:v>
                </c:pt>
                <c:pt idx="880">
                  <c:v>0.20052744100004874</c:v>
                </c:pt>
                <c:pt idx="881">
                  <c:v>0.20750795625765775</c:v>
                </c:pt>
                <c:pt idx="882">
                  <c:v>0.20532709431260696</c:v>
                </c:pt>
                <c:pt idx="883">
                  <c:v>0.20595695509540821</c:v>
                </c:pt>
                <c:pt idx="884">
                  <c:v>0.20598378518107396</c:v>
                </c:pt>
                <c:pt idx="885">
                  <c:v>0.20754447548645555</c:v>
                </c:pt>
                <c:pt idx="886">
                  <c:v>0.19870877303654977</c:v>
                </c:pt>
                <c:pt idx="887">
                  <c:v>0.21377420050704962</c:v>
                </c:pt>
                <c:pt idx="888">
                  <c:v>0.21749079074433222</c:v>
                </c:pt>
                <c:pt idx="889">
                  <c:v>0.22978082787403303</c:v>
                </c:pt>
                <c:pt idx="890">
                  <c:v>0.22411006839351796</c:v>
                </c:pt>
                <c:pt idx="891">
                  <c:v>0.20466157760038259</c:v>
                </c:pt>
                <c:pt idx="892">
                  <c:v>0.21863027489654532</c:v>
                </c:pt>
                <c:pt idx="893">
                  <c:v>0.2061243759807059</c:v>
                </c:pt>
                <c:pt idx="894">
                  <c:v>0.23288524484450182</c:v>
                </c:pt>
                <c:pt idx="895">
                  <c:v>0.22773562355253094</c:v>
                </c:pt>
                <c:pt idx="896">
                  <c:v>0.22583374094874223</c:v>
                </c:pt>
                <c:pt idx="897">
                  <c:v>0.23654917324508673</c:v>
                </c:pt>
                <c:pt idx="898">
                  <c:v>0.23643278437240622</c:v>
                </c:pt>
                <c:pt idx="899">
                  <c:v>0.23024697130764554</c:v>
                </c:pt>
                <c:pt idx="900">
                  <c:v>0.22007172410027395</c:v>
                </c:pt>
                <c:pt idx="901">
                  <c:v>0.21459222271253114</c:v>
                </c:pt>
                <c:pt idx="902">
                  <c:v>0.21864979782829541</c:v>
                </c:pt>
                <c:pt idx="903">
                  <c:v>0.23206482717322954</c:v>
                </c:pt>
                <c:pt idx="904">
                  <c:v>0.23203479638244229</c:v>
                </c:pt>
                <c:pt idx="905">
                  <c:v>0.21152674645935879</c:v>
                </c:pt>
                <c:pt idx="906">
                  <c:v>0.23803696503546681</c:v>
                </c:pt>
                <c:pt idx="907">
                  <c:v>0.23553332594962928</c:v>
                </c:pt>
                <c:pt idx="908">
                  <c:v>0.23930418447259283</c:v>
                </c:pt>
                <c:pt idx="909">
                  <c:v>0.23676001088406798</c:v>
                </c:pt>
                <c:pt idx="910">
                  <c:v>0.2336240195675208</c:v>
                </c:pt>
                <c:pt idx="911">
                  <c:v>0.21796535058596442</c:v>
                </c:pt>
                <c:pt idx="912">
                  <c:v>0.22668742136377476</c:v>
                </c:pt>
                <c:pt idx="913">
                  <c:v>0.24229127483733007</c:v>
                </c:pt>
                <c:pt idx="914">
                  <c:v>0.23633770000630086</c:v>
                </c:pt>
                <c:pt idx="915">
                  <c:v>0.21724549207975652</c:v>
                </c:pt>
                <c:pt idx="916">
                  <c:v>0.23194253716143778</c:v>
                </c:pt>
                <c:pt idx="917">
                  <c:v>0.22907259690284537</c:v>
                </c:pt>
                <c:pt idx="918">
                  <c:v>0.22848149662128031</c:v>
                </c:pt>
                <c:pt idx="919">
                  <c:v>0.22912842775165104</c:v>
                </c:pt>
                <c:pt idx="920">
                  <c:v>0.21853083977299687</c:v>
                </c:pt>
                <c:pt idx="921">
                  <c:v>0.24340019406666499</c:v>
                </c:pt>
                <c:pt idx="922">
                  <c:v>0.20568144505399888</c:v>
                </c:pt>
                <c:pt idx="923">
                  <c:v>0.23624301740406062</c:v>
                </c:pt>
                <c:pt idx="924">
                  <c:v>0.2172700113080179</c:v>
                </c:pt>
                <c:pt idx="925">
                  <c:v>0.24993601260520212</c:v>
                </c:pt>
                <c:pt idx="926">
                  <c:v>0.23279332759046892</c:v>
                </c:pt>
                <c:pt idx="927">
                  <c:v>0.24850540555992448</c:v>
                </c:pt>
                <c:pt idx="928">
                  <c:v>0.22210197168126297</c:v>
                </c:pt>
                <c:pt idx="929">
                  <c:v>0.22399743504760275</c:v>
                </c:pt>
                <c:pt idx="930">
                  <c:v>0.23220944138924235</c:v>
                </c:pt>
                <c:pt idx="931">
                  <c:v>0.222727091766145</c:v>
                </c:pt>
                <c:pt idx="932">
                  <c:v>0.23914871881171126</c:v>
                </c:pt>
                <c:pt idx="933">
                  <c:v>0.2289593985404148</c:v>
                </c:pt>
                <c:pt idx="934">
                  <c:v>0.2660560702866242</c:v>
                </c:pt>
                <c:pt idx="935">
                  <c:v>0.24888542957598692</c:v>
                </c:pt>
                <c:pt idx="936">
                  <c:v>0.24895688894149784</c:v>
                </c:pt>
                <c:pt idx="937">
                  <c:v>0.22838100904052053</c:v>
                </c:pt>
                <c:pt idx="938">
                  <c:v>0.23048919998111411</c:v>
                </c:pt>
                <c:pt idx="939">
                  <c:v>0.21284375868567124</c:v>
                </c:pt>
                <c:pt idx="940">
                  <c:v>0.23793670216316321</c:v>
                </c:pt>
                <c:pt idx="941">
                  <c:v>0.22387726905262095</c:v>
                </c:pt>
                <c:pt idx="942">
                  <c:v>0.25358359088257482</c:v>
                </c:pt>
                <c:pt idx="943">
                  <c:v>0.22417600034266547</c:v>
                </c:pt>
                <c:pt idx="944">
                  <c:v>0.23318113404926391</c:v>
                </c:pt>
                <c:pt idx="945">
                  <c:v>0.23186647369711297</c:v>
                </c:pt>
                <c:pt idx="946">
                  <c:v>0.2365515565113753</c:v>
                </c:pt>
                <c:pt idx="947">
                  <c:v>0.23695533574314956</c:v>
                </c:pt>
                <c:pt idx="948">
                  <c:v>0.22078093521270548</c:v>
                </c:pt>
                <c:pt idx="949">
                  <c:v>0.22852021401255701</c:v>
                </c:pt>
                <c:pt idx="950">
                  <c:v>0.2447962239746827</c:v>
                </c:pt>
                <c:pt idx="951">
                  <c:v>0.23471965996886812</c:v>
                </c:pt>
                <c:pt idx="952">
                  <c:v>0.25132169595402798</c:v>
                </c:pt>
                <c:pt idx="953">
                  <c:v>0.22516556939894725</c:v>
                </c:pt>
                <c:pt idx="954">
                  <c:v>0.23053670258790152</c:v>
                </c:pt>
                <c:pt idx="955">
                  <c:v>0.23273393274218546</c:v>
                </c:pt>
                <c:pt idx="956">
                  <c:v>0.23642698440318463</c:v>
                </c:pt>
                <c:pt idx="957">
                  <c:v>0.22583382687365836</c:v>
                </c:pt>
                <c:pt idx="958">
                  <c:v>0.23407982145415873</c:v>
                </c:pt>
                <c:pt idx="959">
                  <c:v>0.23694354333366394</c:v>
                </c:pt>
                <c:pt idx="960">
                  <c:v>0.24708612148731832</c:v>
                </c:pt>
                <c:pt idx="961">
                  <c:v>0.24073998312146683</c:v>
                </c:pt>
                <c:pt idx="962">
                  <c:v>0.24841716486387766</c:v>
                </c:pt>
                <c:pt idx="963">
                  <c:v>0.22673130094928917</c:v>
                </c:pt>
                <c:pt idx="964">
                  <c:v>0.21865607725916553</c:v>
                </c:pt>
                <c:pt idx="965">
                  <c:v>0.22400469213922408</c:v>
                </c:pt>
                <c:pt idx="966">
                  <c:v>0.22506638453416411</c:v>
                </c:pt>
                <c:pt idx="967">
                  <c:v>0.24309087752023634</c:v>
                </c:pt>
                <c:pt idx="968">
                  <c:v>0.24908411689116416</c:v>
                </c:pt>
                <c:pt idx="969">
                  <c:v>0.24915038616931892</c:v>
                </c:pt>
                <c:pt idx="970">
                  <c:v>0.23646775203597306</c:v>
                </c:pt>
                <c:pt idx="971">
                  <c:v>0.2188450293279095</c:v>
                </c:pt>
                <c:pt idx="972">
                  <c:v>0.23854936851321423</c:v>
                </c:pt>
                <c:pt idx="973">
                  <c:v>0.24881239296400418</c:v>
                </c:pt>
                <c:pt idx="974">
                  <c:v>0.22699483719865668</c:v>
                </c:pt>
                <c:pt idx="975">
                  <c:v>0.23813624757943952</c:v>
                </c:pt>
                <c:pt idx="976">
                  <c:v>0.22656727252911893</c:v>
                </c:pt>
                <c:pt idx="977">
                  <c:v>0.23389065377034124</c:v>
                </c:pt>
                <c:pt idx="978">
                  <c:v>0.21947547787633004</c:v>
                </c:pt>
                <c:pt idx="979">
                  <c:v>0.22578147748463795</c:v>
                </c:pt>
                <c:pt idx="980">
                  <c:v>0.231411309977964</c:v>
                </c:pt>
                <c:pt idx="981">
                  <c:v>0.23588999321392046</c:v>
                </c:pt>
                <c:pt idx="982">
                  <c:v>0.24325837454645033</c:v>
                </c:pt>
                <c:pt idx="983">
                  <c:v>0.24713423324100348</c:v>
                </c:pt>
                <c:pt idx="984">
                  <c:v>0.25040820640078182</c:v>
                </c:pt>
                <c:pt idx="985">
                  <c:v>0.25779611254075024</c:v>
                </c:pt>
                <c:pt idx="986">
                  <c:v>0.24546812078517805</c:v>
                </c:pt>
                <c:pt idx="987">
                  <c:v>0.24211001292496534</c:v>
                </c:pt>
                <c:pt idx="988">
                  <c:v>0.25064108143199376</c:v>
                </c:pt>
                <c:pt idx="989">
                  <c:v>0.24733291695800014</c:v>
                </c:pt>
                <c:pt idx="990">
                  <c:v>0.25200770124441385</c:v>
                </c:pt>
                <c:pt idx="991">
                  <c:v>0.24795544631443453</c:v>
                </c:pt>
                <c:pt idx="992">
                  <c:v>0.2672241023075001</c:v>
                </c:pt>
                <c:pt idx="993">
                  <c:v>0.25778465566361075</c:v>
                </c:pt>
                <c:pt idx="994">
                  <c:v>0.25766212730518784</c:v>
                </c:pt>
                <c:pt idx="995">
                  <c:v>0.26993850732393188</c:v>
                </c:pt>
                <c:pt idx="996">
                  <c:v>0.24699453047372569</c:v>
                </c:pt>
                <c:pt idx="997">
                  <c:v>0.24232735764756866</c:v>
                </c:pt>
                <c:pt idx="998">
                  <c:v>0.26246905045052626</c:v>
                </c:pt>
                <c:pt idx="999">
                  <c:v>0.24875198708028359</c:v>
                </c:pt>
                <c:pt idx="1000">
                  <c:v>0.24804886727999378</c:v>
                </c:pt>
                <c:pt idx="1001">
                  <c:v>0.256992355841972</c:v>
                </c:pt>
                <c:pt idx="1002">
                  <c:v>0.2635369707663075</c:v>
                </c:pt>
                <c:pt idx="1003">
                  <c:v>0.24384008363057549</c:v>
                </c:pt>
                <c:pt idx="1004">
                  <c:v>0.24260080569521378</c:v>
                </c:pt>
                <c:pt idx="1005">
                  <c:v>0.26355653098456344</c:v>
                </c:pt>
                <c:pt idx="1006">
                  <c:v>0.25105311340917863</c:v>
                </c:pt>
                <c:pt idx="1007">
                  <c:v>0.25322414331907683</c:v>
                </c:pt>
                <c:pt idx="1008">
                  <c:v>0.24498157716983099</c:v>
                </c:pt>
                <c:pt idx="1009">
                  <c:v>0.26866587450542856</c:v>
                </c:pt>
                <c:pt idx="1010">
                  <c:v>0.23537710875395235</c:v>
                </c:pt>
                <c:pt idx="1011">
                  <c:v>0.25064897378573697</c:v>
                </c:pt>
                <c:pt idx="1012">
                  <c:v>0.25537228489970448</c:v>
                </c:pt>
                <c:pt idx="1013">
                  <c:v>0.24686994501406881</c:v>
                </c:pt>
                <c:pt idx="1014">
                  <c:v>0.25256193140655819</c:v>
                </c:pt>
                <c:pt idx="1015">
                  <c:v>0.24411021084002926</c:v>
                </c:pt>
                <c:pt idx="1016">
                  <c:v>0.24770990696219988</c:v>
                </c:pt>
                <c:pt idx="1017">
                  <c:v>0.26531041922595061</c:v>
                </c:pt>
                <c:pt idx="1018">
                  <c:v>0.25431470359822822</c:v>
                </c:pt>
                <c:pt idx="1019">
                  <c:v>0.25048689846588879</c:v>
                </c:pt>
                <c:pt idx="1020">
                  <c:v>0.25269845344668818</c:v>
                </c:pt>
                <c:pt idx="1021">
                  <c:v>0.25689435685787326</c:v>
                </c:pt>
                <c:pt idx="1022">
                  <c:v>0.23413332139442924</c:v>
                </c:pt>
                <c:pt idx="1023">
                  <c:v>0.24593650210015044</c:v>
                </c:pt>
                <c:pt idx="1024">
                  <c:v>0.23963495545554336</c:v>
                </c:pt>
                <c:pt idx="1025">
                  <c:v>0.24355468974415517</c:v>
                </c:pt>
                <c:pt idx="1026">
                  <c:v>0.23967784134326484</c:v>
                </c:pt>
                <c:pt idx="1027">
                  <c:v>0.23144690978820026</c:v>
                </c:pt>
                <c:pt idx="1028">
                  <c:v>0.24019272128485034</c:v>
                </c:pt>
                <c:pt idx="1029">
                  <c:v>0.25629902553076572</c:v>
                </c:pt>
                <c:pt idx="1030">
                  <c:v>0.2503729158287929</c:v>
                </c:pt>
                <c:pt idx="1031">
                  <c:v>0.23700852539223552</c:v>
                </c:pt>
                <c:pt idx="1032">
                  <c:v>0.24201752736916865</c:v>
                </c:pt>
                <c:pt idx="1033">
                  <c:v>0.23692954567256247</c:v>
                </c:pt>
                <c:pt idx="1034">
                  <c:v>0.25876619748218904</c:v>
                </c:pt>
                <c:pt idx="1035">
                  <c:v>0.24381199186878577</c:v>
                </c:pt>
                <c:pt idx="1036">
                  <c:v>0.24599392247668195</c:v>
                </c:pt>
                <c:pt idx="1037">
                  <c:v>0.24764263737785414</c:v>
                </c:pt>
                <c:pt idx="1038">
                  <c:v>0.2540583257992049</c:v>
                </c:pt>
                <c:pt idx="1039">
                  <c:v>0.24522415103681391</c:v>
                </c:pt>
                <c:pt idx="1040">
                  <c:v>0.24723389069941917</c:v>
                </c:pt>
                <c:pt idx="1041">
                  <c:v>0.24111156027127309</c:v>
                </c:pt>
                <c:pt idx="1042">
                  <c:v>0.23686691590763684</c:v>
                </c:pt>
                <c:pt idx="1043">
                  <c:v>0.23630796575884436</c:v>
                </c:pt>
                <c:pt idx="1044">
                  <c:v>0.24644339358305681</c:v>
                </c:pt>
                <c:pt idx="1045">
                  <c:v>0.23153858470886146</c:v>
                </c:pt>
                <c:pt idx="1046">
                  <c:v>0.24717012781569922</c:v>
                </c:pt>
                <c:pt idx="1047">
                  <c:v>0.24486325654087873</c:v>
                </c:pt>
                <c:pt idx="1048">
                  <c:v>0.24951777673162195</c:v>
                </c:pt>
                <c:pt idx="1049">
                  <c:v>0.24525906369838482</c:v>
                </c:pt>
                <c:pt idx="1050">
                  <c:v>0.23647980789343334</c:v>
                </c:pt>
                <c:pt idx="1051">
                  <c:v>0.21959631852778547</c:v>
                </c:pt>
                <c:pt idx="1052">
                  <c:v>0.2432900138432687</c:v>
                </c:pt>
                <c:pt idx="1053">
                  <c:v>0.24231263418005361</c:v>
                </c:pt>
                <c:pt idx="1054">
                  <c:v>0.23822660260658599</c:v>
                </c:pt>
                <c:pt idx="1055">
                  <c:v>0.23723265267509744</c:v>
                </c:pt>
                <c:pt idx="1056">
                  <c:v>0.24053942595884603</c:v>
                </c:pt>
                <c:pt idx="1057">
                  <c:v>0.23395335120388561</c:v>
                </c:pt>
                <c:pt idx="1058">
                  <c:v>0.2425750924561122</c:v>
                </c:pt>
                <c:pt idx="1059">
                  <c:v>0.25934831774632544</c:v>
                </c:pt>
                <c:pt idx="1060">
                  <c:v>0.24981586815277676</c:v>
                </c:pt>
                <c:pt idx="1061">
                  <c:v>0.25126869495161153</c:v>
                </c:pt>
                <c:pt idx="1062">
                  <c:v>0.26032491213653858</c:v>
                </c:pt>
                <c:pt idx="1063">
                  <c:v>0.25761290562006134</c:v>
                </c:pt>
                <c:pt idx="1064">
                  <c:v>0.25071703191041811</c:v>
                </c:pt>
                <c:pt idx="1065">
                  <c:v>0.24522840280407004</c:v>
                </c:pt>
                <c:pt idx="1066">
                  <c:v>0.24408470139822688</c:v>
                </c:pt>
                <c:pt idx="1067">
                  <c:v>0.24436010402963365</c:v>
                </c:pt>
                <c:pt idx="1068">
                  <c:v>0.23104452075449411</c:v>
                </c:pt>
                <c:pt idx="1069">
                  <c:v>0.24565636855920403</c:v>
                </c:pt>
                <c:pt idx="1070">
                  <c:v>0.25128747162235843</c:v>
                </c:pt>
                <c:pt idx="1071">
                  <c:v>0.23328949702869875</c:v>
                </c:pt>
                <c:pt idx="1072">
                  <c:v>0.2379608071422816</c:v>
                </c:pt>
                <c:pt idx="1073">
                  <c:v>0.25587264125174614</c:v>
                </c:pt>
                <c:pt idx="1074">
                  <c:v>0.2378267362642138</c:v>
                </c:pt>
                <c:pt idx="1075">
                  <c:v>0.25487020095381574</c:v>
                </c:pt>
                <c:pt idx="1076">
                  <c:v>0.24596705807653693</c:v>
                </c:pt>
                <c:pt idx="1077">
                  <c:v>0.24453262493058769</c:v>
                </c:pt>
                <c:pt idx="1078">
                  <c:v>0.23049312024026478</c:v>
                </c:pt>
                <c:pt idx="1079">
                  <c:v>0.2377520536357815</c:v>
                </c:pt>
                <c:pt idx="1080">
                  <c:v>0.26005633474961087</c:v>
                </c:pt>
                <c:pt idx="1081">
                  <c:v>0.25332863144091389</c:v>
                </c:pt>
                <c:pt idx="1082">
                  <c:v>0.24568123142870033</c:v>
                </c:pt>
                <c:pt idx="1083">
                  <c:v>0.23877502810970344</c:v>
                </c:pt>
                <c:pt idx="1084">
                  <c:v>0.24081676809734368</c:v>
                </c:pt>
                <c:pt idx="1085">
                  <c:v>0.24733247652899265</c:v>
                </c:pt>
                <c:pt idx="1086">
                  <c:v>0.25252707842591388</c:v>
                </c:pt>
                <c:pt idx="1087">
                  <c:v>0.23313123232451516</c:v>
                </c:pt>
                <c:pt idx="1088">
                  <c:v>0.24078341635077979</c:v>
                </c:pt>
                <c:pt idx="1089">
                  <c:v>0.24269748684996664</c:v>
                </c:pt>
                <c:pt idx="1090">
                  <c:v>0.23605549552923721</c:v>
                </c:pt>
                <c:pt idx="1091">
                  <c:v>0.2327827478995726</c:v>
                </c:pt>
                <c:pt idx="1092">
                  <c:v>0.23079722443572026</c:v>
                </c:pt>
                <c:pt idx="1093">
                  <c:v>0.24847801653535823</c:v>
                </c:pt>
                <c:pt idx="1094">
                  <c:v>0.24939365616963333</c:v>
                </c:pt>
                <c:pt idx="1095">
                  <c:v>0.24856526280255928</c:v>
                </c:pt>
                <c:pt idx="1096">
                  <c:v>0.25390144160665662</c:v>
                </c:pt>
                <c:pt idx="1097">
                  <c:v>0.23607466206056649</c:v>
                </c:pt>
                <c:pt idx="1098">
                  <c:v>0.2309610858994052</c:v>
                </c:pt>
                <c:pt idx="1099">
                  <c:v>0.24523819256382159</c:v>
                </c:pt>
                <c:pt idx="1100">
                  <c:v>0.25066710437335382</c:v>
                </c:pt>
                <c:pt idx="1101">
                  <c:v>0.24894218843452101</c:v>
                </c:pt>
                <c:pt idx="1102">
                  <c:v>0.25553199785497355</c:v>
                </c:pt>
                <c:pt idx="1103">
                  <c:v>0.24212856007027375</c:v>
                </c:pt>
                <c:pt idx="1104">
                  <c:v>0.24190652313814262</c:v>
                </c:pt>
                <c:pt idx="1105">
                  <c:v>0.2472892668179186</c:v>
                </c:pt>
                <c:pt idx="1106">
                  <c:v>0.2455843656682315</c:v>
                </c:pt>
                <c:pt idx="1107">
                  <c:v>0.24925851981224489</c:v>
                </c:pt>
                <c:pt idx="1108">
                  <c:v>0.24549930820099847</c:v>
                </c:pt>
                <c:pt idx="1109">
                  <c:v>0.22928672362892386</c:v>
                </c:pt>
                <c:pt idx="1110">
                  <c:v>0.25364579181108754</c:v>
                </c:pt>
                <c:pt idx="1111">
                  <c:v>0.25861992332869416</c:v>
                </c:pt>
                <c:pt idx="1112">
                  <c:v>0.24966281100924226</c:v>
                </c:pt>
                <c:pt idx="1113">
                  <c:v>0.26345150595725991</c:v>
                </c:pt>
                <c:pt idx="1114">
                  <c:v>0.25815596055945594</c:v>
                </c:pt>
                <c:pt idx="1115">
                  <c:v>0.24910097829007383</c:v>
                </c:pt>
                <c:pt idx="1116">
                  <c:v>0.24942835582534234</c:v>
                </c:pt>
                <c:pt idx="1117">
                  <c:v>0.25186024185626282</c:v>
                </c:pt>
                <c:pt idx="1118">
                  <c:v>0.24578091333171784</c:v>
                </c:pt>
                <c:pt idx="1119">
                  <c:v>0.2669670066066378</c:v>
                </c:pt>
                <c:pt idx="1120">
                  <c:v>0.25302959667030989</c:v>
                </c:pt>
                <c:pt idx="1121">
                  <c:v>0.25476301091854375</c:v>
                </c:pt>
                <c:pt idx="1122">
                  <c:v>0.24912815528228544</c:v>
                </c:pt>
                <c:pt idx="1123">
                  <c:v>0.24942518820298615</c:v>
                </c:pt>
                <c:pt idx="1124">
                  <c:v>0.26067260174977219</c:v>
                </c:pt>
                <c:pt idx="1125">
                  <c:v>0.25290695687636022</c:v>
                </c:pt>
                <c:pt idx="1126">
                  <c:v>0.2588778665860394</c:v>
                </c:pt>
                <c:pt idx="1127">
                  <c:v>0.24571070852329399</c:v>
                </c:pt>
                <c:pt idx="1128">
                  <c:v>0.26389752911650971</c:v>
                </c:pt>
                <c:pt idx="1129">
                  <c:v>0.25235147115994688</c:v>
                </c:pt>
                <c:pt idx="1130">
                  <c:v>0.24457315067702895</c:v>
                </c:pt>
                <c:pt idx="1131">
                  <c:v>0.26114899583534573</c:v>
                </c:pt>
                <c:pt idx="1132">
                  <c:v>0.25424273088609828</c:v>
                </c:pt>
                <c:pt idx="1133">
                  <c:v>0.26826332714461032</c:v>
                </c:pt>
                <c:pt idx="1134">
                  <c:v>0.24824075304436985</c:v>
                </c:pt>
                <c:pt idx="1135">
                  <c:v>0.25510034858978925</c:v>
                </c:pt>
                <c:pt idx="1136">
                  <c:v>0.28001885534295173</c:v>
                </c:pt>
                <c:pt idx="1137">
                  <c:v>0.25473051013389669</c:v>
                </c:pt>
                <c:pt idx="1138">
                  <c:v>0.25890930928427902</c:v>
                </c:pt>
                <c:pt idx="1139">
                  <c:v>0.25375398513165165</c:v>
                </c:pt>
                <c:pt idx="1140">
                  <c:v>0.24880677492326431</c:v>
                </c:pt>
                <c:pt idx="1141">
                  <c:v>0.2648870629525224</c:v>
                </c:pt>
                <c:pt idx="1142">
                  <c:v>0.25590281397614101</c:v>
                </c:pt>
                <c:pt idx="1143">
                  <c:v>0.25857164819357592</c:v>
                </c:pt>
                <c:pt idx="1144">
                  <c:v>0.24516750751096725</c:v>
                </c:pt>
                <c:pt idx="1145">
                  <c:v>0.25160157668315125</c:v>
                </c:pt>
                <c:pt idx="1146">
                  <c:v>0.25946390603979058</c:v>
                </c:pt>
                <c:pt idx="1147">
                  <c:v>0.26072383802842958</c:v>
                </c:pt>
                <c:pt idx="1148">
                  <c:v>0.26904114695652931</c:v>
                </c:pt>
                <c:pt idx="1149">
                  <c:v>0.24669541968599923</c:v>
                </c:pt>
                <c:pt idx="1150">
                  <c:v>0.2323668913220768</c:v>
                </c:pt>
                <c:pt idx="1151">
                  <c:v>0.25534232774186438</c:v>
                </c:pt>
                <c:pt idx="1152">
                  <c:v>0.2485089930053474</c:v>
                </c:pt>
                <c:pt idx="1153">
                  <c:v>0.27004847973685581</c:v>
                </c:pt>
                <c:pt idx="1154">
                  <c:v>0.26333699644949249</c:v>
                </c:pt>
                <c:pt idx="1155">
                  <c:v>0.25763649188124954</c:v>
                </c:pt>
                <c:pt idx="1156">
                  <c:v>0.26179217614421729</c:v>
                </c:pt>
                <c:pt idx="1157">
                  <c:v>0.26321931058378262</c:v>
                </c:pt>
                <c:pt idx="1158">
                  <c:v>0.26343573508789703</c:v>
                </c:pt>
                <c:pt idx="1159">
                  <c:v>0.26573411508086076</c:v>
                </c:pt>
                <c:pt idx="1160">
                  <c:v>0.24870862037102648</c:v>
                </c:pt>
                <c:pt idx="1161">
                  <c:v>0.26694970867054008</c:v>
                </c:pt>
                <c:pt idx="1162">
                  <c:v>0.25097490973676617</c:v>
                </c:pt>
                <c:pt idx="1163">
                  <c:v>0.2776977488252485</c:v>
                </c:pt>
                <c:pt idx="1164">
                  <c:v>0.26771020962087994</c:v>
                </c:pt>
                <c:pt idx="1165">
                  <c:v>0.26201927089688093</c:v>
                </c:pt>
                <c:pt idx="1166">
                  <c:v>0.25991668981313831</c:v>
                </c:pt>
                <c:pt idx="1167">
                  <c:v>0.27516576144982413</c:v>
                </c:pt>
                <c:pt idx="1168">
                  <c:v>0.27583210684618548</c:v>
                </c:pt>
                <c:pt idx="1169">
                  <c:v>0.25077723254296225</c:v>
                </c:pt>
                <c:pt idx="1170">
                  <c:v>0.26001823558127579</c:v>
                </c:pt>
                <c:pt idx="1171">
                  <c:v>0.25805224889847811</c:v>
                </c:pt>
                <c:pt idx="1172">
                  <c:v>0.2574772758772006</c:v>
                </c:pt>
                <c:pt idx="1173">
                  <c:v>0.271667349910091</c:v>
                </c:pt>
                <c:pt idx="1174">
                  <c:v>0.25686720935244406</c:v>
                </c:pt>
                <c:pt idx="1175">
                  <c:v>0.2713049241229249</c:v>
                </c:pt>
                <c:pt idx="1176">
                  <c:v>0.26040977540912885</c:v>
                </c:pt>
                <c:pt idx="1177">
                  <c:v>0.2609632524648216</c:v>
                </c:pt>
                <c:pt idx="1178">
                  <c:v>0.27322922717318315</c:v>
                </c:pt>
                <c:pt idx="1179">
                  <c:v>0.25992448600006657</c:v>
                </c:pt>
                <c:pt idx="1180">
                  <c:v>0.25197936730450143</c:v>
                </c:pt>
                <c:pt idx="1181">
                  <c:v>0.2674226163934218</c:v>
                </c:pt>
                <c:pt idx="1182">
                  <c:v>0.26374506060176528</c:v>
                </c:pt>
                <c:pt idx="1183">
                  <c:v>0.24199428731774938</c:v>
                </c:pt>
                <c:pt idx="1184">
                  <c:v>0.28006623653906743</c:v>
                </c:pt>
                <c:pt idx="1185">
                  <c:v>0.26342339459165415</c:v>
                </c:pt>
                <c:pt idx="1186">
                  <c:v>0.26737896530892874</c:v>
                </c:pt>
                <c:pt idx="1187">
                  <c:v>0.26043151532630388</c:v>
                </c:pt>
                <c:pt idx="1188">
                  <c:v>0.26774567412546013</c:v>
                </c:pt>
                <c:pt idx="1189">
                  <c:v>0.27301380088117733</c:v>
                </c:pt>
                <c:pt idx="1190">
                  <c:v>0.2790873946806362</c:v>
                </c:pt>
                <c:pt idx="1191">
                  <c:v>0.26493913142239356</c:v>
                </c:pt>
                <c:pt idx="1192">
                  <c:v>0.27110888199577932</c:v>
                </c:pt>
                <c:pt idx="1193">
                  <c:v>0.2791066002412248</c:v>
                </c:pt>
                <c:pt idx="1194">
                  <c:v>0.2739827786527797</c:v>
                </c:pt>
                <c:pt idx="1195">
                  <c:v>0.26364985432665455</c:v>
                </c:pt>
                <c:pt idx="1196">
                  <c:v>0.25885103644235857</c:v>
                </c:pt>
                <c:pt idx="1197">
                  <c:v>0.26671598249200906</c:v>
                </c:pt>
                <c:pt idx="1198">
                  <c:v>0.2741473822753705</c:v>
                </c:pt>
                <c:pt idx="1199">
                  <c:v>0.27772905549406052</c:v>
                </c:pt>
                <c:pt idx="1200">
                  <c:v>0.27997889199210568</c:v>
                </c:pt>
                <c:pt idx="1201">
                  <c:v>0.27452745466733819</c:v>
                </c:pt>
                <c:pt idx="1202">
                  <c:v>0.28467349482037052</c:v>
                </c:pt>
                <c:pt idx="1203">
                  <c:v>0.27527643696022042</c:v>
                </c:pt>
                <c:pt idx="1204">
                  <c:v>0.28451233039967788</c:v>
                </c:pt>
                <c:pt idx="1205">
                  <c:v>0.28226824434893327</c:v>
                </c:pt>
                <c:pt idx="1206">
                  <c:v>0.27387822300174031</c:v>
                </c:pt>
                <c:pt idx="1207">
                  <c:v>0.28402399867439071</c:v>
                </c:pt>
                <c:pt idx="1208">
                  <c:v>0.27810668713338393</c:v>
                </c:pt>
                <c:pt idx="1209">
                  <c:v>0.27715475452437749</c:v>
                </c:pt>
                <c:pt idx="1210">
                  <c:v>0.25062556761540428</c:v>
                </c:pt>
                <c:pt idx="1211">
                  <c:v>0.27293952228055207</c:v>
                </c:pt>
                <c:pt idx="1212">
                  <c:v>0.27445398187010855</c:v>
                </c:pt>
                <c:pt idx="1213">
                  <c:v>0.28064857503069768</c:v>
                </c:pt>
                <c:pt idx="1214">
                  <c:v>0.28732818013693073</c:v>
                </c:pt>
                <c:pt idx="1215">
                  <c:v>0.28631487272912864</c:v>
                </c:pt>
                <c:pt idx="1216">
                  <c:v>0.2854003156167535</c:v>
                </c:pt>
                <c:pt idx="1217">
                  <c:v>0.27509658254985303</c:v>
                </c:pt>
                <c:pt idx="1218">
                  <c:v>0.29044428296464925</c:v>
                </c:pt>
                <c:pt idx="1219">
                  <c:v>0.27023854982169249</c:v>
                </c:pt>
                <c:pt idx="1220">
                  <c:v>0.26805655013972191</c:v>
                </c:pt>
                <c:pt idx="1221">
                  <c:v>0.27768494288804313</c:v>
                </c:pt>
                <c:pt idx="1222">
                  <c:v>0.27638775325996473</c:v>
                </c:pt>
                <c:pt idx="1223">
                  <c:v>0.27796787487904978</c:v>
                </c:pt>
                <c:pt idx="1224">
                  <c:v>0.28973146842913067</c:v>
                </c:pt>
                <c:pt idx="1225">
                  <c:v>0.26978484157101867</c:v>
                </c:pt>
                <c:pt idx="1226">
                  <c:v>0.28631944574083951</c:v>
                </c:pt>
                <c:pt idx="1227">
                  <c:v>0.27306890348936536</c:v>
                </c:pt>
                <c:pt idx="1228">
                  <c:v>0.27589597105411273</c:v>
                </c:pt>
                <c:pt idx="1229">
                  <c:v>0.29122368739424814</c:v>
                </c:pt>
                <c:pt idx="1230">
                  <c:v>0.28720454355693853</c:v>
                </c:pt>
                <c:pt idx="1231">
                  <c:v>0.30654858135624491</c:v>
                </c:pt>
                <c:pt idx="1232">
                  <c:v>0.27525806623601823</c:v>
                </c:pt>
                <c:pt idx="1233">
                  <c:v>0.27871521940959243</c:v>
                </c:pt>
                <c:pt idx="1234">
                  <c:v>0.28366645763184201</c:v>
                </c:pt>
                <c:pt idx="1235">
                  <c:v>0.29069930114064213</c:v>
                </c:pt>
                <c:pt idx="1236">
                  <c:v>0.30566156779353637</c:v>
                </c:pt>
                <c:pt idx="1237">
                  <c:v>0.29157438342748038</c:v>
                </c:pt>
                <c:pt idx="1238">
                  <c:v>0.29273867533066539</c:v>
                </c:pt>
                <c:pt idx="1239">
                  <c:v>0.29450209966029084</c:v>
                </c:pt>
                <c:pt idx="1240">
                  <c:v>0.27921608234616385</c:v>
                </c:pt>
                <c:pt idx="1241">
                  <c:v>0.29808578994715174</c:v>
                </c:pt>
                <c:pt idx="1242">
                  <c:v>0.28267042055010116</c:v>
                </c:pt>
                <c:pt idx="1243">
                  <c:v>0.29562915616633634</c:v>
                </c:pt>
                <c:pt idx="1244">
                  <c:v>0.28021989357310728</c:v>
                </c:pt>
                <c:pt idx="1245">
                  <c:v>0.28827500099278602</c:v>
                </c:pt>
                <c:pt idx="1246">
                  <c:v>0.28556292011266221</c:v>
                </c:pt>
                <c:pt idx="1247">
                  <c:v>0.30108668137816585</c:v>
                </c:pt>
                <c:pt idx="1248">
                  <c:v>0.293735332038702</c:v>
                </c:pt>
                <c:pt idx="1249">
                  <c:v>0.26459716326427657</c:v>
                </c:pt>
                <c:pt idx="1250">
                  <c:v>0.27988019963850908</c:v>
                </c:pt>
                <c:pt idx="1251">
                  <c:v>0.29628063530169185</c:v>
                </c:pt>
                <c:pt idx="1252">
                  <c:v>0.2934749422789612</c:v>
                </c:pt>
                <c:pt idx="1253">
                  <c:v>0.28512316874859522</c:v>
                </c:pt>
                <c:pt idx="1254">
                  <c:v>0.30320359342920222</c:v>
                </c:pt>
                <c:pt idx="1255">
                  <c:v>0.30749238569479881</c:v>
                </c:pt>
                <c:pt idx="1256">
                  <c:v>0.28746214587891583</c:v>
                </c:pt>
                <c:pt idx="1257">
                  <c:v>0.30188315283220141</c:v>
                </c:pt>
                <c:pt idx="1258">
                  <c:v>0.30570716410757215</c:v>
                </c:pt>
                <c:pt idx="1259">
                  <c:v>0.29357941732811615</c:v>
                </c:pt>
                <c:pt idx="1260">
                  <c:v>0.28434614655980844</c:v>
                </c:pt>
                <c:pt idx="1261">
                  <c:v>0.29485161907345181</c:v>
                </c:pt>
                <c:pt idx="1262">
                  <c:v>0.30375932857704269</c:v>
                </c:pt>
                <c:pt idx="1263">
                  <c:v>0.29876099694006886</c:v>
                </c:pt>
                <c:pt idx="1264">
                  <c:v>0.32366253868721412</c:v>
                </c:pt>
                <c:pt idx="1265">
                  <c:v>0.3134906713962059</c:v>
                </c:pt>
                <c:pt idx="1266">
                  <c:v>0.28480667791680064</c:v>
                </c:pt>
                <c:pt idx="1267">
                  <c:v>0.30178205531725633</c:v>
                </c:pt>
                <c:pt idx="1268">
                  <c:v>0.31416506827243579</c:v>
                </c:pt>
                <c:pt idx="1269">
                  <c:v>0.29599611962620459</c:v>
                </c:pt>
                <c:pt idx="1270">
                  <c:v>0.29851780645729648</c:v>
                </c:pt>
                <c:pt idx="1271">
                  <c:v>0.31574610021299471</c:v>
                </c:pt>
                <c:pt idx="1272">
                  <c:v>0.31669201193477242</c:v>
                </c:pt>
                <c:pt idx="1273">
                  <c:v>0.30229101060903246</c:v>
                </c:pt>
                <c:pt idx="1274">
                  <c:v>0.32207255813960622</c:v>
                </c:pt>
                <c:pt idx="1275">
                  <c:v>0.32674730021615761</c:v>
                </c:pt>
                <c:pt idx="1276">
                  <c:v>0.31300692756422771</c:v>
                </c:pt>
                <c:pt idx="1277">
                  <c:v>0.31495798426048238</c:v>
                </c:pt>
                <c:pt idx="1278">
                  <c:v>0.31771513305462656</c:v>
                </c:pt>
                <c:pt idx="1279">
                  <c:v>0.30038380768108458</c:v>
                </c:pt>
                <c:pt idx="1280">
                  <c:v>0.29245642190657312</c:v>
                </c:pt>
                <c:pt idx="1281">
                  <c:v>0.30936087681516244</c:v>
                </c:pt>
                <c:pt idx="1282">
                  <c:v>0.29163618526987833</c:v>
                </c:pt>
                <c:pt idx="1283">
                  <c:v>0.31277455330398868</c:v>
                </c:pt>
                <c:pt idx="1284">
                  <c:v>0.29191048391134705</c:v>
                </c:pt>
                <c:pt idx="1285">
                  <c:v>0.30368635325416654</c:v>
                </c:pt>
                <c:pt idx="1286">
                  <c:v>0.32788452738330759</c:v>
                </c:pt>
                <c:pt idx="1287">
                  <c:v>0.29655412640144069</c:v>
                </c:pt>
                <c:pt idx="1288">
                  <c:v>0.29449695155614258</c:v>
                </c:pt>
                <c:pt idx="1289">
                  <c:v>0.29220082700138028</c:v>
                </c:pt>
                <c:pt idx="1290">
                  <c:v>0.30243966697714719</c:v>
                </c:pt>
                <c:pt idx="1291">
                  <c:v>0.29625103488469651</c:v>
                </c:pt>
                <c:pt idx="1292">
                  <c:v>0.31452688683758517</c:v>
                </c:pt>
                <c:pt idx="1293">
                  <c:v>0.32208360435866218</c:v>
                </c:pt>
                <c:pt idx="1294">
                  <c:v>0.31017540563237844</c:v>
                </c:pt>
                <c:pt idx="1295">
                  <c:v>0.3104845149485993</c:v>
                </c:pt>
                <c:pt idx="1296">
                  <c:v>0.30954611909464208</c:v>
                </c:pt>
                <c:pt idx="1297">
                  <c:v>0.32689639069463489</c:v>
                </c:pt>
                <c:pt idx="1298">
                  <c:v>0.30547672848475604</c:v>
                </c:pt>
                <c:pt idx="1299">
                  <c:v>0.29611211204413124</c:v>
                </c:pt>
                <c:pt idx="1300">
                  <c:v>0.3203866713596169</c:v>
                </c:pt>
                <c:pt idx="1301">
                  <c:v>0.30486085532176566</c:v>
                </c:pt>
                <c:pt idx="1302">
                  <c:v>0.33471027363202305</c:v>
                </c:pt>
                <c:pt idx="1303">
                  <c:v>0.31718760877013691</c:v>
                </c:pt>
                <c:pt idx="1304">
                  <c:v>0.34161639245133368</c:v>
                </c:pt>
                <c:pt idx="1305">
                  <c:v>0.2921682936969745</c:v>
                </c:pt>
                <c:pt idx="1306">
                  <c:v>0.32579679239426129</c:v>
                </c:pt>
                <c:pt idx="1307">
                  <c:v>0.31476355700199071</c:v>
                </c:pt>
                <c:pt idx="1308">
                  <c:v>0.31483229474132401</c:v>
                </c:pt>
                <c:pt idx="1309">
                  <c:v>0.31411261603169266</c:v>
                </c:pt>
                <c:pt idx="1310">
                  <c:v>0.32358984690310783</c:v>
                </c:pt>
                <c:pt idx="1311">
                  <c:v>0.3183980645036607</c:v>
                </c:pt>
                <c:pt idx="1312">
                  <c:v>0.32310355898449933</c:v>
                </c:pt>
                <c:pt idx="1313">
                  <c:v>0.32285098980427296</c:v>
                </c:pt>
                <c:pt idx="1314">
                  <c:v>0.32495501305447499</c:v>
                </c:pt>
                <c:pt idx="1315">
                  <c:v>0.3388801847556725</c:v>
                </c:pt>
                <c:pt idx="1316">
                  <c:v>0.3132978062344709</c:v>
                </c:pt>
                <c:pt idx="1317">
                  <c:v>0.35590222009086764</c:v>
                </c:pt>
                <c:pt idx="1318">
                  <c:v>0.32450193756348839</c:v>
                </c:pt>
                <c:pt idx="1319">
                  <c:v>0.31188058744134228</c:v>
                </c:pt>
                <c:pt idx="1320">
                  <c:v>0.34400402097507932</c:v>
                </c:pt>
                <c:pt idx="1321">
                  <c:v>0.33412551956420727</c:v>
                </c:pt>
                <c:pt idx="1322">
                  <c:v>0.32707614959585857</c:v>
                </c:pt>
                <c:pt idx="1323">
                  <c:v>0.32354264344518907</c:v>
                </c:pt>
                <c:pt idx="1324">
                  <c:v>0.32514505230844265</c:v>
                </c:pt>
                <c:pt idx="1325">
                  <c:v>0.30400477974927204</c:v>
                </c:pt>
                <c:pt idx="1326">
                  <c:v>0.3310585363133941</c:v>
                </c:pt>
                <c:pt idx="1327">
                  <c:v>0.33553146101544057</c:v>
                </c:pt>
                <c:pt idx="1328">
                  <c:v>0.33691876534965676</c:v>
                </c:pt>
                <c:pt idx="1329">
                  <c:v>0.34908376691335674</c:v>
                </c:pt>
                <c:pt idx="1330">
                  <c:v>0.3483312621545826</c:v>
                </c:pt>
                <c:pt idx="1331">
                  <c:v>0.3258742898149487</c:v>
                </c:pt>
                <c:pt idx="1332">
                  <c:v>0.31297988725569903</c:v>
                </c:pt>
                <c:pt idx="1333">
                  <c:v>0.33932280689003286</c:v>
                </c:pt>
                <c:pt idx="1334">
                  <c:v>0.32070193403022618</c:v>
                </c:pt>
                <c:pt idx="1335">
                  <c:v>0.3400018613209343</c:v>
                </c:pt>
                <c:pt idx="1336">
                  <c:v>0.33764952452969116</c:v>
                </c:pt>
                <c:pt idx="1337">
                  <c:v>0.35294904766820173</c:v>
                </c:pt>
                <c:pt idx="1338">
                  <c:v>0.32964301982975497</c:v>
                </c:pt>
                <c:pt idx="1339">
                  <c:v>0.33772148359104109</c:v>
                </c:pt>
                <c:pt idx="1340">
                  <c:v>0.33634179254035296</c:v>
                </c:pt>
                <c:pt idx="1341">
                  <c:v>0.32487396824927389</c:v>
                </c:pt>
                <c:pt idx="1342">
                  <c:v>0.3599781082514743</c:v>
                </c:pt>
                <c:pt idx="1343">
                  <c:v>0.35402074462347505</c:v>
                </c:pt>
                <c:pt idx="1344">
                  <c:v>0.33651813054231439</c:v>
                </c:pt>
                <c:pt idx="1345">
                  <c:v>0.36350069858822659</c:v>
                </c:pt>
                <c:pt idx="1346">
                  <c:v>0.32638111788731883</c:v>
                </c:pt>
                <c:pt idx="1347">
                  <c:v>0.35362709243742568</c:v>
                </c:pt>
                <c:pt idx="1348">
                  <c:v>0.34558428616931181</c:v>
                </c:pt>
                <c:pt idx="1349">
                  <c:v>0.3235798830780201</c:v>
                </c:pt>
                <c:pt idx="1350">
                  <c:v>0.33217212104924498</c:v>
                </c:pt>
                <c:pt idx="1351">
                  <c:v>0.3397126294898925</c:v>
                </c:pt>
                <c:pt idx="1352">
                  <c:v>0.35405128106440464</c:v>
                </c:pt>
                <c:pt idx="1353">
                  <c:v>0.35658446691534179</c:v>
                </c:pt>
                <c:pt idx="1354">
                  <c:v>0.35487466132521817</c:v>
                </c:pt>
                <c:pt idx="1355">
                  <c:v>0.34243839851905855</c:v>
                </c:pt>
                <c:pt idx="1356">
                  <c:v>0.35181534734565884</c:v>
                </c:pt>
                <c:pt idx="1357">
                  <c:v>0.34877563703619874</c:v>
                </c:pt>
                <c:pt idx="1358">
                  <c:v>0.36917924780710609</c:v>
                </c:pt>
                <c:pt idx="1359">
                  <c:v>0.36080716802392687</c:v>
                </c:pt>
                <c:pt idx="1360">
                  <c:v>0.35757847228475076</c:v>
                </c:pt>
                <c:pt idx="1361">
                  <c:v>0.34495867956758358</c:v>
                </c:pt>
                <c:pt idx="1362">
                  <c:v>0.35199283298412065</c:v>
                </c:pt>
                <c:pt idx="1363">
                  <c:v>0.33618786508487858</c:v>
                </c:pt>
                <c:pt idx="1364">
                  <c:v>0.3542387347296897</c:v>
                </c:pt>
                <c:pt idx="1365">
                  <c:v>0.35881262508628542</c:v>
                </c:pt>
                <c:pt idx="1366">
                  <c:v>0.34993254745110819</c:v>
                </c:pt>
                <c:pt idx="1367">
                  <c:v>0.39748879269300597</c:v>
                </c:pt>
                <c:pt idx="1368">
                  <c:v>0.33765411382036997</c:v>
                </c:pt>
                <c:pt idx="1369">
                  <c:v>0.36551478736585141</c:v>
                </c:pt>
                <c:pt idx="1370">
                  <c:v>0.35870844786643735</c:v>
                </c:pt>
                <c:pt idx="1371">
                  <c:v>0.37801014883852729</c:v>
                </c:pt>
                <c:pt idx="1372">
                  <c:v>0.35326479887570156</c:v>
                </c:pt>
                <c:pt idx="1373">
                  <c:v>0.37555594794045855</c:v>
                </c:pt>
                <c:pt idx="1374">
                  <c:v>0.34883176666282967</c:v>
                </c:pt>
                <c:pt idx="1375">
                  <c:v>0.37395326841283488</c:v>
                </c:pt>
                <c:pt idx="1376">
                  <c:v>0.35511522205006218</c:v>
                </c:pt>
                <c:pt idx="1377">
                  <c:v>0.39042743349409126</c:v>
                </c:pt>
                <c:pt idx="1378">
                  <c:v>0.36033960061597686</c:v>
                </c:pt>
                <c:pt idx="1379">
                  <c:v>0.36490496656214294</c:v>
                </c:pt>
                <c:pt idx="1380">
                  <c:v>0.33799299979453362</c:v>
                </c:pt>
                <c:pt idx="1381">
                  <c:v>0.36346508044691633</c:v>
                </c:pt>
                <c:pt idx="1382">
                  <c:v>0.36334261951911684</c:v>
                </c:pt>
                <c:pt idx="1383">
                  <c:v>0.38053546964180601</c:v>
                </c:pt>
                <c:pt idx="1384">
                  <c:v>0.37791939209544267</c:v>
                </c:pt>
                <c:pt idx="1385">
                  <c:v>0.32920420752266483</c:v>
                </c:pt>
                <c:pt idx="1386">
                  <c:v>0.36068255354906859</c:v>
                </c:pt>
                <c:pt idx="1387">
                  <c:v>0.33058146463847227</c:v>
                </c:pt>
                <c:pt idx="1388">
                  <c:v>0.38692094645541675</c:v>
                </c:pt>
                <c:pt idx="1389">
                  <c:v>0.37657962117995641</c:v>
                </c:pt>
                <c:pt idx="1390">
                  <c:v>0.34571412010325731</c:v>
                </c:pt>
                <c:pt idx="1391">
                  <c:v>0.39102541961411674</c:v>
                </c:pt>
                <c:pt idx="1392">
                  <c:v>0.36885503980866524</c:v>
                </c:pt>
                <c:pt idx="1393">
                  <c:v>0.3831321586217854</c:v>
                </c:pt>
                <c:pt idx="1394">
                  <c:v>0.38602845384264384</c:v>
                </c:pt>
                <c:pt idx="1395">
                  <c:v>0.36506536362525643</c:v>
                </c:pt>
                <c:pt idx="1396">
                  <c:v>0.39740221053180941</c:v>
                </c:pt>
                <c:pt idx="1397">
                  <c:v>0.38104694278047391</c:v>
                </c:pt>
                <c:pt idx="1398">
                  <c:v>0.38750093564929367</c:v>
                </c:pt>
                <c:pt idx="1399">
                  <c:v>0.40860845553079056</c:v>
                </c:pt>
                <c:pt idx="1400">
                  <c:v>0.36525782094055487</c:v>
                </c:pt>
                <c:pt idx="1401">
                  <c:v>0.38527694243061927</c:v>
                </c:pt>
                <c:pt idx="1402">
                  <c:v>0.37244612936365828</c:v>
                </c:pt>
                <c:pt idx="1403">
                  <c:v>0.39228785655161991</c:v>
                </c:pt>
                <c:pt idx="1404">
                  <c:v>0.37495747802117785</c:v>
                </c:pt>
                <c:pt idx="1405">
                  <c:v>0.35876878752653146</c:v>
                </c:pt>
                <c:pt idx="1406">
                  <c:v>0.42883447106998535</c:v>
                </c:pt>
                <c:pt idx="1407">
                  <c:v>0.41804380368121019</c:v>
                </c:pt>
                <c:pt idx="1408">
                  <c:v>0.38841198861611975</c:v>
                </c:pt>
                <c:pt idx="1409">
                  <c:v>0.3678974526141951</c:v>
                </c:pt>
                <c:pt idx="1410">
                  <c:v>0.4085540119831228</c:v>
                </c:pt>
                <c:pt idx="1411">
                  <c:v>0.41460857144904234</c:v>
                </c:pt>
                <c:pt idx="1412">
                  <c:v>0.38014947064603688</c:v>
                </c:pt>
                <c:pt idx="1413">
                  <c:v>0.42251810592360328</c:v>
                </c:pt>
                <c:pt idx="1414">
                  <c:v>0.36794290728069018</c:v>
                </c:pt>
                <c:pt idx="1415">
                  <c:v>0.37334798258921176</c:v>
                </c:pt>
                <c:pt idx="1416">
                  <c:v>0.406926825701176</c:v>
                </c:pt>
                <c:pt idx="1417">
                  <c:v>0.35827771506297684</c:v>
                </c:pt>
                <c:pt idx="1418">
                  <c:v>0.37973321003499261</c:v>
                </c:pt>
                <c:pt idx="1419">
                  <c:v>0.37854695477442862</c:v>
                </c:pt>
                <c:pt idx="1420">
                  <c:v>0.4433854641850743</c:v>
                </c:pt>
                <c:pt idx="1421">
                  <c:v>0.40329238100493159</c:v>
                </c:pt>
                <c:pt idx="1422">
                  <c:v>0.39894162534600858</c:v>
                </c:pt>
                <c:pt idx="1423">
                  <c:v>0.45477441005181501</c:v>
                </c:pt>
                <c:pt idx="1424">
                  <c:v>0.36908448705550173</c:v>
                </c:pt>
                <c:pt idx="1425">
                  <c:v>0.43001632513032045</c:v>
                </c:pt>
                <c:pt idx="1426">
                  <c:v>0.36440234270064997</c:v>
                </c:pt>
                <c:pt idx="1427">
                  <c:v>0.35845761131817866</c:v>
                </c:pt>
                <c:pt idx="1428">
                  <c:v>0.43478076862967363</c:v>
                </c:pt>
                <c:pt idx="1429">
                  <c:v>0.43087268736545703</c:v>
                </c:pt>
                <c:pt idx="1430">
                  <c:v>0.46609259788125179</c:v>
                </c:pt>
                <c:pt idx="1431">
                  <c:v>0.41957395429265337</c:v>
                </c:pt>
                <c:pt idx="1432">
                  <c:v>0.36468363968317341</c:v>
                </c:pt>
                <c:pt idx="1433">
                  <c:v>0.38569906401562437</c:v>
                </c:pt>
                <c:pt idx="1434">
                  <c:v>0.44655006856825863</c:v>
                </c:pt>
                <c:pt idx="1435">
                  <c:v>0.39704961853589338</c:v>
                </c:pt>
                <c:pt idx="1436">
                  <c:v>0.41685855946731204</c:v>
                </c:pt>
                <c:pt idx="1437">
                  <c:v>0.3808023944389321</c:v>
                </c:pt>
                <c:pt idx="1438">
                  <c:v>0.42524870084615618</c:v>
                </c:pt>
                <c:pt idx="1439">
                  <c:v>0.41916308676779684</c:v>
                </c:pt>
                <c:pt idx="1440">
                  <c:v>0.48556562344568638</c:v>
                </c:pt>
                <c:pt idx="1441">
                  <c:v>0.43623269621165611</c:v>
                </c:pt>
                <c:pt idx="1442">
                  <c:v>0.46290013914701394</c:v>
                </c:pt>
                <c:pt idx="1443">
                  <c:v>0.40498422334584383</c:v>
                </c:pt>
                <c:pt idx="1444">
                  <c:v>0.41966459321602922</c:v>
                </c:pt>
                <c:pt idx="1445">
                  <c:v>0.40987045706696645</c:v>
                </c:pt>
                <c:pt idx="1446">
                  <c:v>0.42465385454655302</c:v>
                </c:pt>
                <c:pt idx="1447">
                  <c:v>0.42825665895585457</c:v>
                </c:pt>
                <c:pt idx="1448">
                  <c:v>0.40297916333248579</c:v>
                </c:pt>
                <c:pt idx="1449">
                  <c:v>0.42017937375732578</c:v>
                </c:pt>
                <c:pt idx="1450">
                  <c:v>0.43959308691884125</c:v>
                </c:pt>
                <c:pt idx="1451">
                  <c:v>0.40921905559381971</c:v>
                </c:pt>
                <c:pt idx="1452">
                  <c:v>0.47952673699655141</c:v>
                </c:pt>
                <c:pt idx="1453">
                  <c:v>0.37054296166070694</c:v>
                </c:pt>
                <c:pt idx="1454">
                  <c:v>0.42069041657065626</c:v>
                </c:pt>
                <c:pt idx="1455">
                  <c:v>0.39701161136415575</c:v>
                </c:pt>
                <c:pt idx="1456">
                  <c:v>0.39279317516986756</c:v>
                </c:pt>
                <c:pt idx="1457">
                  <c:v>0.45594113194763369</c:v>
                </c:pt>
                <c:pt idx="1458">
                  <c:v>0.406132799606296</c:v>
                </c:pt>
                <c:pt idx="1459">
                  <c:v>0.3792582542176926</c:v>
                </c:pt>
                <c:pt idx="1460">
                  <c:v>0.48308184713216873</c:v>
                </c:pt>
                <c:pt idx="1461">
                  <c:v>0.3949292561884577</c:v>
                </c:pt>
                <c:pt idx="1462">
                  <c:v>0.37661338232799779</c:v>
                </c:pt>
                <c:pt idx="1463">
                  <c:v>0.41878606853618039</c:v>
                </c:pt>
                <c:pt idx="1464">
                  <c:v>0.41161756307942499</c:v>
                </c:pt>
                <c:pt idx="1465">
                  <c:v>0.46610919804679135</c:v>
                </c:pt>
                <c:pt idx="1466">
                  <c:v>0.39794113877198789</c:v>
                </c:pt>
                <c:pt idx="1467">
                  <c:v>0.40894322879274109</c:v>
                </c:pt>
                <c:pt idx="1468">
                  <c:v>0.46562795904997273</c:v>
                </c:pt>
                <c:pt idx="1469">
                  <c:v>0.42541376500726713</c:v>
                </c:pt>
                <c:pt idx="1470">
                  <c:v>0.4442525751378581</c:v>
                </c:pt>
                <c:pt idx="1471">
                  <c:v>0.45650681528760556</c:v>
                </c:pt>
                <c:pt idx="1472">
                  <c:v>0.40210340925168259</c:v>
                </c:pt>
                <c:pt idx="1473">
                  <c:v>0.49624895645126876</c:v>
                </c:pt>
                <c:pt idx="1474">
                  <c:v>0.44604772169488022</c:v>
                </c:pt>
                <c:pt idx="1475">
                  <c:v>0.4411255823586317</c:v>
                </c:pt>
                <c:pt idx="1476">
                  <c:v>0.4843241317986331</c:v>
                </c:pt>
                <c:pt idx="1477">
                  <c:v>0.41530759106376286</c:v>
                </c:pt>
                <c:pt idx="1478">
                  <c:v>0.4507633539585475</c:v>
                </c:pt>
                <c:pt idx="1479">
                  <c:v>0.45454568170602055</c:v>
                </c:pt>
                <c:pt idx="1480">
                  <c:v>0.4578899794196451</c:v>
                </c:pt>
                <c:pt idx="1481">
                  <c:v>0.46059075684216849</c:v>
                </c:pt>
                <c:pt idx="1482">
                  <c:v>0.40570781005847401</c:v>
                </c:pt>
                <c:pt idx="1483">
                  <c:v>0.44738901434319367</c:v>
                </c:pt>
                <c:pt idx="1484">
                  <c:v>0.4859086443494387</c:v>
                </c:pt>
                <c:pt idx="1485">
                  <c:v>0.43917475857008864</c:v>
                </c:pt>
                <c:pt idx="1486">
                  <c:v>0.48256835728888448</c:v>
                </c:pt>
                <c:pt idx="1487">
                  <c:v>0.50795326990143097</c:v>
                </c:pt>
                <c:pt idx="1488">
                  <c:v>0.53168252039391029</c:v>
                </c:pt>
                <c:pt idx="1489">
                  <c:v>0.43215923933809547</c:v>
                </c:pt>
                <c:pt idx="1490">
                  <c:v>0.30269462134347547</c:v>
                </c:pt>
                <c:pt idx="1491">
                  <c:v>0.44532661877076624</c:v>
                </c:pt>
                <c:pt idx="1492">
                  <c:v>0.46409551607501726</c:v>
                </c:pt>
                <c:pt idx="1493">
                  <c:v>0.4077412643069559</c:v>
                </c:pt>
                <c:pt idx="1494">
                  <c:v>0.43374797355229933</c:v>
                </c:pt>
                <c:pt idx="1495">
                  <c:v>0.48547926097243704</c:v>
                </c:pt>
                <c:pt idx="1496">
                  <c:v>0.3763147218196829</c:v>
                </c:pt>
                <c:pt idx="1497">
                  <c:v>0.46952860503338473</c:v>
                </c:pt>
                <c:pt idx="1498">
                  <c:v>0.40466849372701402</c:v>
                </c:pt>
                <c:pt idx="1499">
                  <c:v>0.63198268781785694</c:v>
                </c:pt>
                <c:pt idx="1500">
                  <c:v>0.49296418093155786</c:v>
                </c:pt>
                <c:pt idx="1501">
                  <c:v>0.44130160897109716</c:v>
                </c:pt>
                <c:pt idx="1502">
                  <c:v>0.55953876880968789</c:v>
                </c:pt>
                <c:pt idx="1503">
                  <c:v>0.33982019967076532</c:v>
                </c:pt>
                <c:pt idx="1504">
                  <c:v>0.46915024355119994</c:v>
                </c:pt>
                <c:pt idx="1505">
                  <c:v>0.52722666776380378</c:v>
                </c:pt>
                <c:pt idx="1506">
                  <c:v>0.4426428989222379</c:v>
                </c:pt>
                <c:pt idx="1507">
                  <c:v>0.4902954633269318</c:v>
                </c:pt>
                <c:pt idx="1508">
                  <c:v>0.44625446395247687</c:v>
                </c:pt>
                <c:pt idx="1509">
                  <c:v>0.54088138421008858</c:v>
                </c:pt>
                <c:pt idx="1510">
                  <c:v>0.45451936433955198</c:v>
                </c:pt>
                <c:pt idx="1511">
                  <c:v>0.43571181956906235</c:v>
                </c:pt>
                <c:pt idx="1512">
                  <c:v>0.45384086389142309</c:v>
                </c:pt>
                <c:pt idx="1513">
                  <c:v>0.4869682515128157</c:v>
                </c:pt>
                <c:pt idx="1514">
                  <c:v>0.4760435085785904</c:v>
                </c:pt>
                <c:pt idx="1515">
                  <c:v>0.46218199374920216</c:v>
                </c:pt>
                <c:pt idx="1516">
                  <c:v>0.62705989307742838</c:v>
                </c:pt>
                <c:pt idx="1517">
                  <c:v>0.47885955291306448</c:v>
                </c:pt>
                <c:pt idx="1518">
                  <c:v>0.48613257768538992</c:v>
                </c:pt>
                <c:pt idx="1519">
                  <c:v>0.53735587397824747</c:v>
                </c:pt>
                <c:pt idx="1520">
                  <c:v>0.58942114180933991</c:v>
                </c:pt>
                <c:pt idx="1521">
                  <c:v>0.3518769506597681</c:v>
                </c:pt>
                <c:pt idx="1522">
                  <c:v>0.27412086086849036</c:v>
                </c:pt>
                <c:pt idx="1523">
                  <c:v>0.4805436376710166</c:v>
                </c:pt>
                <c:pt idx="1524">
                  <c:v>0.33640261462350463</c:v>
                </c:pt>
                <c:pt idx="1525">
                  <c:v>0.46265090831310812</c:v>
                </c:pt>
                <c:pt idx="1526">
                  <c:v>0.57106858733076815</c:v>
                </c:pt>
                <c:pt idx="1527">
                  <c:v>0.43604838555360703</c:v>
                </c:pt>
                <c:pt idx="1528">
                  <c:v>0.50937571921677272</c:v>
                </c:pt>
                <c:pt idx="1529">
                  <c:v>0.35975586904187778</c:v>
                </c:pt>
                <c:pt idx="1530">
                  <c:v>0.42482595717931959</c:v>
                </c:pt>
                <c:pt idx="1531">
                  <c:v>0.59992316905883569</c:v>
                </c:pt>
                <c:pt idx="1532">
                  <c:v>0.47410663327844349</c:v>
                </c:pt>
                <c:pt idx="1533">
                  <c:v>0.5654416571411397</c:v>
                </c:pt>
                <c:pt idx="1534">
                  <c:v>0.44054778944801803</c:v>
                </c:pt>
                <c:pt idx="1535">
                  <c:v>0.42117439494916142</c:v>
                </c:pt>
                <c:pt idx="1536">
                  <c:v>0.34003840780591832</c:v>
                </c:pt>
                <c:pt idx="1537">
                  <c:v>0.39699669126939863</c:v>
                </c:pt>
                <c:pt idx="1538">
                  <c:v>0.43066839721675582</c:v>
                </c:pt>
                <c:pt idx="1539">
                  <c:v>0.57958755783960281</c:v>
                </c:pt>
                <c:pt idx="1540">
                  <c:v>0.39208495012690359</c:v>
                </c:pt>
                <c:pt idx="1541">
                  <c:v>0.44855786985743629</c:v>
                </c:pt>
                <c:pt idx="1542">
                  <c:v>0.56070440268428201</c:v>
                </c:pt>
                <c:pt idx="1543">
                  <c:v>0.43602978279674953</c:v>
                </c:pt>
                <c:pt idx="1544">
                  <c:v>0.50700051637320498</c:v>
                </c:pt>
                <c:pt idx="1545">
                  <c:v>0.29660676716867052</c:v>
                </c:pt>
                <c:pt idx="1546">
                  <c:v>0.38845326903255351</c:v>
                </c:pt>
                <c:pt idx="1547">
                  <c:v>0.45923401370853456</c:v>
                </c:pt>
                <c:pt idx="1548">
                  <c:v>0.52170421567632563</c:v>
                </c:pt>
                <c:pt idx="1549">
                  <c:v>0.39332409483725034</c:v>
                </c:pt>
                <c:pt idx="1550">
                  <c:v>0.55904845550253224</c:v>
                </c:pt>
                <c:pt idx="1551">
                  <c:v>0.35687843745433351</c:v>
                </c:pt>
                <c:pt idx="1552">
                  <c:v>0.2145110178267203</c:v>
                </c:pt>
                <c:pt idx="1553">
                  <c:v>0.41342012270680617</c:v>
                </c:pt>
                <c:pt idx="1554">
                  <c:v>0.41111319542393682</c:v>
                </c:pt>
                <c:pt idx="1555">
                  <c:v>0.46486913748523567</c:v>
                </c:pt>
                <c:pt idx="1556">
                  <c:v>0.49712885820719771</c:v>
                </c:pt>
                <c:pt idx="1557">
                  <c:v>0.45148661181020194</c:v>
                </c:pt>
                <c:pt idx="1558">
                  <c:v>0.44185088246822729</c:v>
                </c:pt>
                <c:pt idx="1559">
                  <c:v>0.47723947848247111</c:v>
                </c:pt>
                <c:pt idx="1560">
                  <c:v>0.58523555462765176</c:v>
                </c:pt>
                <c:pt idx="1561">
                  <c:v>0.4257222394910668</c:v>
                </c:pt>
                <c:pt idx="1562">
                  <c:v>0.75498005723944228</c:v>
                </c:pt>
                <c:pt idx="1563">
                  <c:v>0.39498366965326376</c:v>
                </c:pt>
                <c:pt idx="1564">
                  <c:v>0.4434697928280581</c:v>
                </c:pt>
                <c:pt idx="1565">
                  <c:v>0.47724896086277252</c:v>
                </c:pt>
                <c:pt idx="1566">
                  <c:v>0.53516571040021899</c:v>
                </c:pt>
                <c:pt idx="1567">
                  <c:v>0.50421884638878689</c:v>
                </c:pt>
                <c:pt idx="1568">
                  <c:v>0.52246345601793109</c:v>
                </c:pt>
                <c:pt idx="1569">
                  <c:v>0.27531226312319745</c:v>
                </c:pt>
                <c:pt idx="1570">
                  <c:v>0.23308741242975803</c:v>
                </c:pt>
                <c:pt idx="1571">
                  <c:v>0.52552394781289791</c:v>
                </c:pt>
                <c:pt idx="1572">
                  <c:v>0.42837962183124495</c:v>
                </c:pt>
                <c:pt idx="1573">
                  <c:v>0.54983616590065698</c:v>
                </c:pt>
                <c:pt idx="1574">
                  <c:v>0.45673439344171057</c:v>
                </c:pt>
                <c:pt idx="1575">
                  <c:v>0.54117817766597376</c:v>
                </c:pt>
                <c:pt idx="1576">
                  <c:v>0.42987466526284301</c:v>
                </c:pt>
                <c:pt idx="1577">
                  <c:v>0.18272678854955307</c:v>
                </c:pt>
                <c:pt idx="1578">
                  <c:v>0.66318144791457811</c:v>
                </c:pt>
                <c:pt idx="1579">
                  <c:v>0.39246632500277145</c:v>
                </c:pt>
                <c:pt idx="1580">
                  <c:v>0.44308767584074421</c:v>
                </c:pt>
                <c:pt idx="1581">
                  <c:v>0.64942480362569621</c:v>
                </c:pt>
                <c:pt idx="1582">
                  <c:v>0.63975949211805194</c:v>
                </c:pt>
                <c:pt idx="1583">
                  <c:v>0.60566780792612174</c:v>
                </c:pt>
                <c:pt idx="1584">
                  <c:v>0.49890239453506935</c:v>
                </c:pt>
                <c:pt idx="1585">
                  <c:v>0.46296725123904486</c:v>
                </c:pt>
                <c:pt idx="1586">
                  <c:v>0.44642656801570396</c:v>
                </c:pt>
                <c:pt idx="1587">
                  <c:v>0.35092541621535284</c:v>
                </c:pt>
                <c:pt idx="1588">
                  <c:v>0.30107628216074894</c:v>
                </c:pt>
                <c:pt idx="1589">
                  <c:v>0.59841308001037563</c:v>
                </c:pt>
                <c:pt idx="1590">
                  <c:v>0.54697958636647759</c:v>
                </c:pt>
                <c:pt idx="1591">
                  <c:v>0.46640242362990642</c:v>
                </c:pt>
                <c:pt idx="1592">
                  <c:v>0.65992946008499909</c:v>
                </c:pt>
                <c:pt idx="1593">
                  <c:v>0.49980369632790639</c:v>
                </c:pt>
                <c:pt idx="1594">
                  <c:v>0.78128708420384907</c:v>
                </c:pt>
                <c:pt idx="1595">
                  <c:v>0.56116440285898006</c:v>
                </c:pt>
                <c:pt idx="1596">
                  <c:v>0.47364911013004346</c:v>
                </c:pt>
                <c:pt idx="1597">
                  <c:v>0.24497542083677531</c:v>
                </c:pt>
                <c:pt idx="1598">
                  <c:v>0.20843681992050467</c:v>
                </c:pt>
                <c:pt idx="1599">
                  <c:v>0.63947207297458497</c:v>
                </c:pt>
                <c:pt idx="1600">
                  <c:v>0.53866890942709256</c:v>
                </c:pt>
                <c:pt idx="1601">
                  <c:v>0.84883527230011724</c:v>
                </c:pt>
                <c:pt idx="1602">
                  <c:v>0.18290107128779334</c:v>
                </c:pt>
                <c:pt idx="1603">
                  <c:v>0.70033453680758839</c:v>
                </c:pt>
                <c:pt idx="1604">
                  <c:v>0.25444614198926185</c:v>
                </c:pt>
                <c:pt idx="1605">
                  <c:v>0.34178490431969838</c:v>
                </c:pt>
                <c:pt idx="1606">
                  <c:v>0.70979751297773386</c:v>
                </c:pt>
                <c:pt idx="1607">
                  <c:v>0.44284181482559642</c:v>
                </c:pt>
                <c:pt idx="1608">
                  <c:v>0.46919010239325454</c:v>
                </c:pt>
                <c:pt idx="1609">
                  <c:v>0.58572992914449773</c:v>
                </c:pt>
                <c:pt idx="1610">
                  <c:v>0.51201915997293179</c:v>
                </c:pt>
                <c:pt idx="1611">
                  <c:v>0.9207130204387749</c:v>
                </c:pt>
                <c:pt idx="1612">
                  <c:v>0.71792428050116541</c:v>
                </c:pt>
                <c:pt idx="1613">
                  <c:v>0.62762271262842606</c:v>
                </c:pt>
                <c:pt idx="1614">
                  <c:v>0.5711964232283071</c:v>
                </c:pt>
                <c:pt idx="1615">
                  <c:v>0.24488204710787667</c:v>
                </c:pt>
                <c:pt idx="1616">
                  <c:v>0.44249939935093696</c:v>
                </c:pt>
                <c:pt idx="1617">
                  <c:v>0.47559981001622548</c:v>
                </c:pt>
                <c:pt idx="1618">
                  <c:v>0.58350798363663781</c:v>
                </c:pt>
                <c:pt idx="1619">
                  <c:v>0.36719526093557481</c:v>
                </c:pt>
                <c:pt idx="1620">
                  <c:v>0.23194153967082298</c:v>
                </c:pt>
                <c:pt idx="1621">
                  <c:v>0.69208898958804532</c:v>
                </c:pt>
                <c:pt idx="1622">
                  <c:v>0.58869087759860839</c:v>
                </c:pt>
                <c:pt idx="1623">
                  <c:v>0.43948882519611565</c:v>
                </c:pt>
                <c:pt idx="1624">
                  <c:v>0.19103133625693275</c:v>
                </c:pt>
                <c:pt idx="1625">
                  <c:v>0.19317263009308908</c:v>
                </c:pt>
                <c:pt idx="1626">
                  <c:v>0.79988482037008923</c:v>
                </c:pt>
                <c:pt idx="1627">
                  <c:v>0.66603996988894754</c:v>
                </c:pt>
                <c:pt idx="1628">
                  <c:v>0.44925218006621359</c:v>
                </c:pt>
                <c:pt idx="1629">
                  <c:v>1.012252662604523</c:v>
                </c:pt>
                <c:pt idx="1630">
                  <c:v>0.14868224587641363</c:v>
                </c:pt>
                <c:pt idx="1631">
                  <c:v>0.22298256627642155</c:v>
                </c:pt>
                <c:pt idx="1632">
                  <c:v>0.76370849425683673</c:v>
                </c:pt>
                <c:pt idx="1633">
                  <c:v>1.5782484514719159</c:v>
                </c:pt>
                <c:pt idx="1634">
                  <c:v>0.90806345103073505</c:v>
                </c:pt>
                <c:pt idx="1635">
                  <c:v>0.82865927435502751</c:v>
                </c:pt>
                <c:pt idx="1636">
                  <c:v>0.62694927616294305</c:v>
                </c:pt>
                <c:pt idx="1637">
                  <c:v>0.53350112878961087</c:v>
                </c:pt>
                <c:pt idx="1638">
                  <c:v>0.58737342759123534</c:v>
                </c:pt>
                <c:pt idx="1639">
                  <c:v>0.64936567549560797</c:v>
                </c:pt>
                <c:pt idx="1640">
                  <c:v>0.63631590996816556</c:v>
                </c:pt>
                <c:pt idx="1641">
                  <c:v>4.7850648579164927E-2</c:v>
                </c:pt>
                <c:pt idx="1642">
                  <c:v>0.13052117230947718</c:v>
                </c:pt>
                <c:pt idx="1643">
                  <c:v>0.35111590695037032</c:v>
                </c:pt>
                <c:pt idx="1644">
                  <c:v>0.80351645212543432</c:v>
                </c:pt>
                <c:pt idx="1645">
                  <c:v>0.3895022399154851</c:v>
                </c:pt>
                <c:pt idx="1646">
                  <c:v>0.81737106033761253</c:v>
                </c:pt>
                <c:pt idx="1647">
                  <c:v>0.52398737452861111</c:v>
                </c:pt>
                <c:pt idx="1648">
                  <c:v>0.38623710155201996</c:v>
                </c:pt>
                <c:pt idx="1649">
                  <c:v>-2.1579818942583203E-2</c:v>
                </c:pt>
                <c:pt idx="1650">
                  <c:v>1.174299921111265</c:v>
                </c:pt>
                <c:pt idx="1651">
                  <c:v>0.32222147414439639</c:v>
                </c:pt>
                <c:pt idx="1652">
                  <c:v>0.69655658053733149</c:v>
                </c:pt>
                <c:pt idx="1653">
                  <c:v>0.72724132195984914</c:v>
                </c:pt>
                <c:pt idx="1654">
                  <c:v>1.1908913618803267</c:v>
                </c:pt>
                <c:pt idx="1655">
                  <c:v>0.18997840222790616</c:v>
                </c:pt>
                <c:pt idx="1656">
                  <c:v>0.54383285819277127</c:v>
                </c:pt>
                <c:pt idx="1657">
                  <c:v>0.62046913181598229</c:v>
                </c:pt>
                <c:pt idx="1658">
                  <c:v>0.62934563579206881</c:v>
                </c:pt>
                <c:pt idx="1659">
                  <c:v>1.2371326770539965</c:v>
                </c:pt>
                <c:pt idx="1660">
                  <c:v>0.58040136044352975</c:v>
                </c:pt>
                <c:pt idx="1661">
                  <c:v>1.0366097534868641</c:v>
                </c:pt>
                <c:pt idx="1662">
                  <c:v>0.82616640269809838</c:v>
                </c:pt>
                <c:pt idx="1663">
                  <c:v>0.10177020526892358</c:v>
                </c:pt>
                <c:pt idx="1664">
                  <c:v>1.4102524195372792</c:v>
                </c:pt>
                <c:pt idx="1665">
                  <c:v>0.39737298025049689</c:v>
                </c:pt>
                <c:pt idx="1666">
                  <c:v>-0.18256426443079754</c:v>
                </c:pt>
                <c:pt idx="1667">
                  <c:v>0.6557122405338387</c:v>
                </c:pt>
                <c:pt idx="1668">
                  <c:v>0.86777020747286859</c:v>
                </c:pt>
                <c:pt idx="1669">
                  <c:v>2.0543665075703132</c:v>
                </c:pt>
                <c:pt idx="1670">
                  <c:v>0.54827361133170083</c:v>
                </c:pt>
                <c:pt idx="1671">
                  <c:v>0.17973978898931769</c:v>
                </c:pt>
                <c:pt idx="1672">
                  <c:v>-0.14869749069341487</c:v>
                </c:pt>
                <c:pt idx="1673">
                  <c:v>0.50931738682057381</c:v>
                </c:pt>
                <c:pt idx="1674">
                  <c:v>0.9563541773322024</c:v>
                </c:pt>
                <c:pt idx="1675">
                  <c:v>3.3153645148155664E-3</c:v>
                </c:pt>
                <c:pt idx="1676">
                  <c:v>0.48725541660907468</c:v>
                </c:pt>
                <c:pt idx="1677">
                  <c:v>0.66572295225487443</c:v>
                </c:pt>
                <c:pt idx="1678">
                  <c:v>1.101898039551884</c:v>
                </c:pt>
                <c:pt idx="1679">
                  <c:v>0.13777259028321848</c:v>
                </c:pt>
                <c:pt idx="1680">
                  <c:v>0.47783298128499274</c:v>
                </c:pt>
                <c:pt idx="1681">
                  <c:v>0.50112687600710271</c:v>
                </c:pt>
                <c:pt idx="1682">
                  <c:v>0.33038306272269186</c:v>
                </c:pt>
                <c:pt idx="1683">
                  <c:v>0.12574302955867331</c:v>
                </c:pt>
                <c:pt idx="1684">
                  <c:v>0.43934677389482735</c:v>
                </c:pt>
                <c:pt idx="1685">
                  <c:v>0.13103117571748962</c:v>
                </c:pt>
                <c:pt idx="1686">
                  <c:v>0.20192821114223161</c:v>
                </c:pt>
                <c:pt idx="1687">
                  <c:v>-0.44806056275639067</c:v>
                </c:pt>
                <c:pt idx="1688">
                  <c:v>0.49776225751697545</c:v>
                </c:pt>
                <c:pt idx="1689">
                  <c:v>0.21057042962864031</c:v>
                </c:pt>
                <c:pt idx="1690">
                  <c:v>0.32930435297305732</c:v>
                </c:pt>
                <c:pt idx="1691">
                  <c:v>1.1391509586346791</c:v>
                </c:pt>
                <c:pt idx="1692">
                  <c:v>0.40247102951791275</c:v>
                </c:pt>
                <c:pt idx="1693">
                  <c:v>0.60967590409186156</c:v>
                </c:pt>
                <c:pt idx="1694">
                  <c:v>1.1931761894843398</c:v>
                </c:pt>
                <c:pt idx="1695">
                  <c:v>0.19305013252386499</c:v>
                </c:pt>
                <c:pt idx="1696">
                  <c:v>-7.993188295107212E-2</c:v>
                </c:pt>
                <c:pt idx="1697">
                  <c:v>0.68951609692296245</c:v>
                </c:pt>
                <c:pt idx="1698">
                  <c:v>-1.4535326656931715E-2</c:v>
                </c:pt>
                <c:pt idx="1699">
                  <c:v>1.0126566217043291</c:v>
                </c:pt>
                <c:pt idx="1700">
                  <c:v>1.0805925102535607</c:v>
                </c:pt>
                <c:pt idx="1701">
                  <c:v>-9.3995029674928926E-2</c:v>
                </c:pt>
                <c:pt idx="1702">
                  <c:v>0.60365731378117138</c:v>
                </c:pt>
                <c:pt idx="1703">
                  <c:v>1.530928563707997</c:v>
                </c:pt>
                <c:pt idx="1704">
                  <c:v>1.4558138291889158</c:v>
                </c:pt>
                <c:pt idx="1705">
                  <c:v>-9.1192455532143099E-2</c:v>
                </c:pt>
                <c:pt idx="1706">
                  <c:v>-0.4021953486200685</c:v>
                </c:pt>
                <c:pt idx="1707">
                  <c:v>2.1960265920812398</c:v>
                </c:pt>
                <c:pt idx="1708">
                  <c:v>-1.2622933869469191</c:v>
                </c:pt>
                <c:pt idx="1709">
                  <c:v>-0.1969182237558772</c:v>
                </c:pt>
                <c:pt idx="1710">
                  <c:v>1.0234265560646478</c:v>
                </c:pt>
                <c:pt idx="1711">
                  <c:v>1.3717965688218627</c:v>
                </c:pt>
                <c:pt idx="1712">
                  <c:v>-0.38810250384416684</c:v>
                </c:pt>
                <c:pt idx="1713">
                  <c:v>-8.0911039526672043E-2</c:v>
                </c:pt>
                <c:pt idx="1714">
                  <c:v>0.55080029516305773</c:v>
                </c:pt>
                <c:pt idx="1715">
                  <c:v>-0.33472093462220515</c:v>
                </c:pt>
                <c:pt idx="1716">
                  <c:v>1.0614886224516276</c:v>
                </c:pt>
                <c:pt idx="1717">
                  <c:v>0.22676547193195543</c:v>
                </c:pt>
                <c:pt idx="1718">
                  <c:v>-0.84256118794449608</c:v>
                </c:pt>
                <c:pt idx="1719">
                  <c:v>2.877303010495726</c:v>
                </c:pt>
                <c:pt idx="1720">
                  <c:v>-0.5072280300511981</c:v>
                </c:pt>
                <c:pt idx="1721">
                  <c:v>-0.48335535077248365</c:v>
                </c:pt>
                <c:pt idx="1722">
                  <c:v>1.1889537844103586</c:v>
                </c:pt>
                <c:pt idx="1723">
                  <c:v>-0.23775484848193412</c:v>
                </c:pt>
                <c:pt idx="1724">
                  <c:v>1.0279854597918034</c:v>
                </c:pt>
                <c:pt idx="1725">
                  <c:v>0.349103409678092</c:v>
                </c:pt>
                <c:pt idx="1726">
                  <c:v>-0.10563006341995509</c:v>
                </c:pt>
                <c:pt idx="1727">
                  <c:v>-1.2916305116586745E-2</c:v>
                </c:pt>
                <c:pt idx="1728">
                  <c:v>-0.60928143667608214</c:v>
                </c:pt>
                <c:pt idx="1729">
                  <c:v>1.7358500171065583</c:v>
                </c:pt>
                <c:pt idx="1730">
                  <c:v>0.88568952990034644</c:v>
                </c:pt>
                <c:pt idx="1731">
                  <c:v>0.20932277862806423</c:v>
                </c:pt>
                <c:pt idx="1732">
                  <c:v>-0.18697360462548876</c:v>
                </c:pt>
                <c:pt idx="1733">
                  <c:v>0.52150207206171895</c:v>
                </c:pt>
                <c:pt idx="1734">
                  <c:v>1.6386264567695934</c:v>
                </c:pt>
                <c:pt idx="1735">
                  <c:v>3.6893207774221622E-2</c:v>
                </c:pt>
                <c:pt idx="1736">
                  <c:v>0.84655232687165394</c:v>
                </c:pt>
                <c:pt idx="1737">
                  <c:v>1.1362078785991276</c:v>
                </c:pt>
                <c:pt idx="1738">
                  <c:v>-0.17011458837213</c:v>
                </c:pt>
                <c:pt idx="1739">
                  <c:v>-0.60530238014954507</c:v>
                </c:pt>
                <c:pt idx="1740">
                  <c:v>1.3057443497231904</c:v>
                </c:pt>
                <c:pt idx="1741">
                  <c:v>-0.13115380190192807</c:v>
                </c:pt>
                <c:pt idx="1742">
                  <c:v>0.60426691587340797</c:v>
                </c:pt>
                <c:pt idx="1743">
                  <c:v>-0.16164336350132172</c:v>
                </c:pt>
                <c:pt idx="1744">
                  <c:v>0.33981706502617987</c:v>
                </c:pt>
                <c:pt idx="1745">
                  <c:v>0.73940326281783564</c:v>
                </c:pt>
                <c:pt idx="1746">
                  <c:v>8.1341579770407582E-2</c:v>
                </c:pt>
                <c:pt idx="1747">
                  <c:v>0.56841273883813181</c:v>
                </c:pt>
                <c:pt idx="1748">
                  <c:v>0.91480634689305507</c:v>
                </c:pt>
                <c:pt idx="1749">
                  <c:v>-3.0351557502248359E-2</c:v>
                </c:pt>
                <c:pt idx="1750">
                  <c:v>-1.2739034524531347</c:v>
                </c:pt>
                <c:pt idx="1751">
                  <c:v>0.13277006563406063</c:v>
                </c:pt>
                <c:pt idx="1752">
                  <c:v>-0.609034861297162</c:v>
                </c:pt>
                <c:pt idx="1753">
                  <c:v>-1.1173686740063511</c:v>
                </c:pt>
                <c:pt idx="1754">
                  <c:v>-0.23048550010760013</c:v>
                </c:pt>
                <c:pt idx="1755">
                  <c:v>0.98350861240323861</c:v>
                </c:pt>
                <c:pt idx="1756">
                  <c:v>0.6475776985509718</c:v>
                </c:pt>
                <c:pt idx="1757">
                  <c:v>-1.4373762306687277</c:v>
                </c:pt>
                <c:pt idx="1758">
                  <c:v>-0.63060564775558758</c:v>
                </c:pt>
                <c:pt idx="1759">
                  <c:v>1.0292839169348391</c:v>
                </c:pt>
                <c:pt idx="1760">
                  <c:v>-1.5798004939265904</c:v>
                </c:pt>
                <c:pt idx="1761">
                  <c:v>0.21452734382110211</c:v>
                </c:pt>
                <c:pt idx="1762">
                  <c:v>0.3051608733914753</c:v>
                </c:pt>
                <c:pt idx="1763">
                  <c:v>0.50308164347674666</c:v>
                </c:pt>
                <c:pt idx="1764">
                  <c:v>-3.0005968497574639E-2</c:v>
                </c:pt>
                <c:pt idx="1765">
                  <c:v>-0.52092214194173303</c:v>
                </c:pt>
                <c:pt idx="1766">
                  <c:v>0.81197250133359467</c:v>
                </c:pt>
                <c:pt idx="1767">
                  <c:v>9.6112241374468915E-2</c:v>
                </c:pt>
                <c:pt idx="1768">
                  <c:v>-0.8153964720005682</c:v>
                </c:pt>
                <c:pt idx="1769">
                  <c:v>-0.19058039635490023</c:v>
                </c:pt>
                <c:pt idx="1770">
                  <c:v>-0.88214796547738694</c:v>
                </c:pt>
                <c:pt idx="1771">
                  <c:v>-0.4120999359295241</c:v>
                </c:pt>
                <c:pt idx="1772">
                  <c:v>-0.86220238620464706</c:v>
                </c:pt>
                <c:pt idx="1773">
                  <c:v>1.8689038068800699</c:v>
                </c:pt>
                <c:pt idx="1774">
                  <c:v>0.80472984377885015</c:v>
                </c:pt>
                <c:pt idx="1775">
                  <c:v>-0.58123800208417387</c:v>
                </c:pt>
                <c:pt idx="1776">
                  <c:v>-2.2418551607590747E-2</c:v>
                </c:pt>
                <c:pt idx="1777">
                  <c:v>-0.31708297549474124</c:v>
                </c:pt>
                <c:pt idx="1778">
                  <c:v>0.57081937915077163</c:v>
                </c:pt>
                <c:pt idx="1779">
                  <c:v>0.53034099663486733</c:v>
                </c:pt>
                <c:pt idx="1780">
                  <c:v>-0.25362440589360596</c:v>
                </c:pt>
                <c:pt idx="1781">
                  <c:v>0.66419105419724955</c:v>
                </c:pt>
                <c:pt idx="1782">
                  <c:v>-0.6875776642229201</c:v>
                </c:pt>
                <c:pt idx="1783">
                  <c:v>-2.0182567854525399</c:v>
                </c:pt>
                <c:pt idx="1784">
                  <c:v>-0.77832138926575412</c:v>
                </c:pt>
                <c:pt idx="1785">
                  <c:v>-0.19846867391179152</c:v>
                </c:pt>
                <c:pt idx="1786">
                  <c:v>0.52708563207753456</c:v>
                </c:pt>
                <c:pt idx="1787">
                  <c:v>0.4614566100317396</c:v>
                </c:pt>
                <c:pt idx="1788">
                  <c:v>3.3187911836742197E-2</c:v>
                </c:pt>
                <c:pt idx="1789">
                  <c:v>0.7420407388540865</c:v>
                </c:pt>
                <c:pt idx="1790">
                  <c:v>-0.99650017520064316</c:v>
                </c:pt>
                <c:pt idx="1791">
                  <c:v>2.355498033908999</c:v>
                </c:pt>
                <c:pt idx="1792">
                  <c:v>2.005796521461745</c:v>
                </c:pt>
                <c:pt idx="1793">
                  <c:v>0.69694434868151334</c:v>
                </c:pt>
                <c:pt idx="1794">
                  <c:v>0.48985243278232732</c:v>
                </c:pt>
                <c:pt idx="1795">
                  <c:v>-1.2023375150390936</c:v>
                </c:pt>
                <c:pt idx="1796">
                  <c:v>3.9671676828916112E-2</c:v>
                </c:pt>
                <c:pt idx="1797">
                  <c:v>-0.18366884072826964</c:v>
                </c:pt>
                <c:pt idx="1798">
                  <c:v>0.77270141328413611</c:v>
                </c:pt>
                <c:pt idx="1799">
                  <c:v>-1.9420369956513246</c:v>
                </c:pt>
                <c:pt idx="1800">
                  <c:v>1.1415796796761954</c:v>
                </c:pt>
                <c:pt idx="1801">
                  <c:v>2.2448205675097639</c:v>
                </c:pt>
                <c:pt idx="1802">
                  <c:v>-0.66201475923491049</c:v>
                </c:pt>
                <c:pt idx="1803">
                  <c:v>0.26264035448402223</c:v>
                </c:pt>
                <c:pt idx="1804">
                  <c:v>-0.3078815752039149</c:v>
                </c:pt>
                <c:pt idx="1805">
                  <c:v>-1.0963217129289129</c:v>
                </c:pt>
                <c:pt idx="1806">
                  <c:v>-1.0186057459818805</c:v>
                </c:pt>
                <c:pt idx="1807">
                  <c:v>0.35550692744808093</c:v>
                </c:pt>
                <c:pt idx="1808">
                  <c:v>0.29055459730882344</c:v>
                </c:pt>
                <c:pt idx="1809">
                  <c:v>-1.7329180245041864</c:v>
                </c:pt>
                <c:pt idx="1810">
                  <c:v>-1.7457290385988398</c:v>
                </c:pt>
                <c:pt idx="1811">
                  <c:v>0.54650065178943907</c:v>
                </c:pt>
                <c:pt idx="1812">
                  <c:v>0.35835017120250173</c:v>
                </c:pt>
                <c:pt idx="1813">
                  <c:v>1.5830705771007585</c:v>
                </c:pt>
                <c:pt idx="1814">
                  <c:v>1.2560945699513151</c:v>
                </c:pt>
                <c:pt idx="1815">
                  <c:v>2.0405267137479957</c:v>
                </c:pt>
                <c:pt idx="1816">
                  <c:v>-0.36975392127804152</c:v>
                </c:pt>
                <c:pt idx="1817">
                  <c:v>-0.64248188416799479</c:v>
                </c:pt>
                <c:pt idx="1818">
                  <c:v>1.0069547741142408</c:v>
                </c:pt>
                <c:pt idx="1819">
                  <c:v>0.19843075925160389</c:v>
                </c:pt>
                <c:pt idx="1820">
                  <c:v>0.16600421172766044</c:v>
                </c:pt>
                <c:pt idx="1821">
                  <c:v>0.23012505947663428</c:v>
                </c:pt>
                <c:pt idx="1822">
                  <c:v>0.85107703551844416</c:v>
                </c:pt>
                <c:pt idx="1823">
                  <c:v>1.2034865739042364</c:v>
                </c:pt>
                <c:pt idx="1824">
                  <c:v>0.1293109445270732</c:v>
                </c:pt>
                <c:pt idx="1825">
                  <c:v>0.9771290302417599</c:v>
                </c:pt>
              </c:numCache>
            </c:numRef>
          </c:yVal>
          <c:smooth val="0"/>
        </c:ser>
        <c:ser>
          <c:idx val="2"/>
          <c:order val="2"/>
          <c:tx>
            <c:strRef>
              <c:f>'17-Langley'!$AI$8</c:f>
              <c:strCache>
                <c:ptCount val="1"/>
                <c:pt idx="0">
                  <c:v>AOD</c:v>
                </c:pt>
              </c:strCache>
            </c:strRef>
          </c:tx>
          <c:marker>
            <c:symbol val="none"/>
          </c:marker>
          <c:xVal>
            <c:numRef>
              <c:f>'17-Langley'!$A$9:$A$1834</c:f>
              <c:numCache>
                <c:formatCode>General</c:formatCode>
                <c:ptCount val="1826"/>
                <c:pt idx="0">
                  <c:v>990.74199999999996</c:v>
                </c:pt>
                <c:pt idx="1">
                  <c:v>990.30100000000004</c:v>
                </c:pt>
                <c:pt idx="2">
                  <c:v>989.85900000000004</c:v>
                </c:pt>
                <c:pt idx="3">
                  <c:v>989.41700000000003</c:v>
                </c:pt>
                <c:pt idx="4">
                  <c:v>988.976</c:v>
                </c:pt>
                <c:pt idx="5">
                  <c:v>988.53399999999999</c:v>
                </c:pt>
                <c:pt idx="6">
                  <c:v>988.09299999999996</c:v>
                </c:pt>
                <c:pt idx="7">
                  <c:v>987.65099999999995</c:v>
                </c:pt>
                <c:pt idx="8">
                  <c:v>987.21</c:v>
                </c:pt>
                <c:pt idx="9">
                  <c:v>986.76900000000001</c:v>
                </c:pt>
                <c:pt idx="10">
                  <c:v>986.327</c:v>
                </c:pt>
                <c:pt idx="11">
                  <c:v>985.88599999999997</c:v>
                </c:pt>
                <c:pt idx="12">
                  <c:v>985.44500000000005</c:v>
                </c:pt>
                <c:pt idx="13">
                  <c:v>985.00400000000002</c:v>
                </c:pt>
                <c:pt idx="14">
                  <c:v>984.56299999999999</c:v>
                </c:pt>
                <c:pt idx="15">
                  <c:v>984.12199999999996</c:v>
                </c:pt>
                <c:pt idx="16">
                  <c:v>983.68100000000004</c:v>
                </c:pt>
                <c:pt idx="17">
                  <c:v>983.24</c:v>
                </c:pt>
                <c:pt idx="18">
                  <c:v>982.8</c:v>
                </c:pt>
                <c:pt idx="19">
                  <c:v>982.35900000000004</c:v>
                </c:pt>
                <c:pt idx="20">
                  <c:v>981.91800000000001</c:v>
                </c:pt>
                <c:pt idx="21">
                  <c:v>981.47799999999995</c:v>
                </c:pt>
                <c:pt idx="22">
                  <c:v>981.03700000000003</c:v>
                </c:pt>
                <c:pt idx="23">
                  <c:v>980.59699999999998</c:v>
                </c:pt>
                <c:pt idx="24">
                  <c:v>980.15599999999995</c:v>
                </c:pt>
                <c:pt idx="25">
                  <c:v>979.71600000000001</c:v>
                </c:pt>
                <c:pt idx="26">
                  <c:v>979.27599999999995</c:v>
                </c:pt>
                <c:pt idx="27">
                  <c:v>978.83600000000001</c:v>
                </c:pt>
                <c:pt idx="28">
                  <c:v>978.39499999999998</c:v>
                </c:pt>
                <c:pt idx="29">
                  <c:v>977.95500000000004</c:v>
                </c:pt>
                <c:pt idx="30">
                  <c:v>977.51499999999999</c:v>
                </c:pt>
                <c:pt idx="31">
                  <c:v>977.07500000000005</c:v>
                </c:pt>
                <c:pt idx="32">
                  <c:v>976.63499999999999</c:v>
                </c:pt>
                <c:pt idx="33">
                  <c:v>976.19500000000005</c:v>
                </c:pt>
                <c:pt idx="34">
                  <c:v>975.75599999999997</c:v>
                </c:pt>
                <c:pt idx="35">
                  <c:v>975.31600000000003</c:v>
                </c:pt>
                <c:pt idx="36">
                  <c:v>974.87599999999998</c:v>
                </c:pt>
                <c:pt idx="37">
                  <c:v>974.43600000000004</c:v>
                </c:pt>
                <c:pt idx="38">
                  <c:v>973.99699999999996</c:v>
                </c:pt>
                <c:pt idx="39">
                  <c:v>973.55700000000002</c:v>
                </c:pt>
                <c:pt idx="40">
                  <c:v>973.11800000000005</c:v>
                </c:pt>
                <c:pt idx="41">
                  <c:v>972.678</c:v>
                </c:pt>
                <c:pt idx="42">
                  <c:v>972.23900000000003</c:v>
                </c:pt>
                <c:pt idx="43">
                  <c:v>971.8</c:v>
                </c:pt>
                <c:pt idx="44">
                  <c:v>971.36099999999999</c:v>
                </c:pt>
                <c:pt idx="45">
                  <c:v>970.92100000000005</c:v>
                </c:pt>
                <c:pt idx="46">
                  <c:v>970.48199999999997</c:v>
                </c:pt>
                <c:pt idx="47">
                  <c:v>970.04300000000001</c:v>
                </c:pt>
                <c:pt idx="48">
                  <c:v>969.60400000000004</c:v>
                </c:pt>
                <c:pt idx="49">
                  <c:v>969.16499999999996</c:v>
                </c:pt>
                <c:pt idx="50">
                  <c:v>968.726</c:v>
                </c:pt>
                <c:pt idx="51">
                  <c:v>968.28700000000003</c:v>
                </c:pt>
                <c:pt idx="52">
                  <c:v>967.84900000000005</c:v>
                </c:pt>
                <c:pt idx="53">
                  <c:v>967.41</c:v>
                </c:pt>
                <c:pt idx="54">
                  <c:v>966.971</c:v>
                </c:pt>
                <c:pt idx="55">
                  <c:v>966.53300000000002</c:v>
                </c:pt>
                <c:pt idx="56">
                  <c:v>966.09400000000005</c:v>
                </c:pt>
                <c:pt idx="57">
                  <c:v>965.65599999999995</c:v>
                </c:pt>
                <c:pt idx="58">
                  <c:v>965.21699999999998</c:v>
                </c:pt>
                <c:pt idx="59">
                  <c:v>964.779</c:v>
                </c:pt>
                <c:pt idx="60">
                  <c:v>964.34100000000001</c:v>
                </c:pt>
                <c:pt idx="61">
                  <c:v>963.90200000000004</c:v>
                </c:pt>
                <c:pt idx="62">
                  <c:v>963.46400000000006</c:v>
                </c:pt>
                <c:pt idx="63">
                  <c:v>963.02599999999995</c:v>
                </c:pt>
                <c:pt idx="64">
                  <c:v>962.58799999999997</c:v>
                </c:pt>
                <c:pt idx="65">
                  <c:v>962.15</c:v>
                </c:pt>
                <c:pt idx="66">
                  <c:v>961.71199999999999</c:v>
                </c:pt>
                <c:pt idx="67">
                  <c:v>961.274</c:v>
                </c:pt>
                <c:pt idx="68">
                  <c:v>960.83600000000001</c:v>
                </c:pt>
                <c:pt idx="69">
                  <c:v>960.399</c:v>
                </c:pt>
                <c:pt idx="70">
                  <c:v>959.96100000000001</c:v>
                </c:pt>
                <c:pt idx="71">
                  <c:v>959.52300000000002</c:v>
                </c:pt>
                <c:pt idx="72">
                  <c:v>959.08600000000001</c:v>
                </c:pt>
                <c:pt idx="73">
                  <c:v>958.64800000000002</c:v>
                </c:pt>
                <c:pt idx="74">
                  <c:v>958.21100000000001</c:v>
                </c:pt>
                <c:pt idx="75">
                  <c:v>957.77300000000002</c:v>
                </c:pt>
                <c:pt idx="76">
                  <c:v>957.33600000000001</c:v>
                </c:pt>
                <c:pt idx="77">
                  <c:v>956.89800000000002</c:v>
                </c:pt>
                <c:pt idx="78">
                  <c:v>956.46100000000001</c:v>
                </c:pt>
                <c:pt idx="79">
                  <c:v>956.024</c:v>
                </c:pt>
                <c:pt idx="80">
                  <c:v>955.58699999999999</c:v>
                </c:pt>
                <c:pt idx="81">
                  <c:v>955.15</c:v>
                </c:pt>
                <c:pt idx="82">
                  <c:v>954.71299999999997</c:v>
                </c:pt>
                <c:pt idx="83">
                  <c:v>954.27599999999995</c:v>
                </c:pt>
                <c:pt idx="84">
                  <c:v>953.83900000000006</c:v>
                </c:pt>
                <c:pt idx="85">
                  <c:v>953.40200000000004</c:v>
                </c:pt>
                <c:pt idx="86">
                  <c:v>952.96500000000003</c:v>
                </c:pt>
                <c:pt idx="87">
                  <c:v>952.529</c:v>
                </c:pt>
                <c:pt idx="88">
                  <c:v>952.09199999999998</c:v>
                </c:pt>
                <c:pt idx="89">
                  <c:v>951.65499999999997</c:v>
                </c:pt>
                <c:pt idx="90">
                  <c:v>951.21900000000005</c:v>
                </c:pt>
                <c:pt idx="91">
                  <c:v>950.78200000000004</c:v>
                </c:pt>
                <c:pt idx="92">
                  <c:v>950.346</c:v>
                </c:pt>
                <c:pt idx="93">
                  <c:v>949.90899999999999</c:v>
                </c:pt>
                <c:pt idx="94">
                  <c:v>949.47299999999996</c:v>
                </c:pt>
                <c:pt idx="95">
                  <c:v>949.03700000000003</c:v>
                </c:pt>
                <c:pt idx="96">
                  <c:v>948.601</c:v>
                </c:pt>
                <c:pt idx="97">
                  <c:v>948.16399999999999</c:v>
                </c:pt>
                <c:pt idx="98">
                  <c:v>947.72799999999995</c:v>
                </c:pt>
                <c:pt idx="99">
                  <c:v>947.29200000000003</c:v>
                </c:pt>
                <c:pt idx="100">
                  <c:v>946.85599999999999</c:v>
                </c:pt>
                <c:pt idx="101">
                  <c:v>946.42</c:v>
                </c:pt>
                <c:pt idx="102">
                  <c:v>945.98500000000001</c:v>
                </c:pt>
                <c:pt idx="103">
                  <c:v>945.54899999999998</c:v>
                </c:pt>
                <c:pt idx="104">
                  <c:v>945.11300000000006</c:v>
                </c:pt>
                <c:pt idx="105">
                  <c:v>944.67700000000002</c:v>
                </c:pt>
                <c:pt idx="106">
                  <c:v>944.24199999999996</c:v>
                </c:pt>
                <c:pt idx="107">
                  <c:v>943.80600000000004</c:v>
                </c:pt>
                <c:pt idx="108">
                  <c:v>943.37099999999998</c:v>
                </c:pt>
                <c:pt idx="109">
                  <c:v>942.93499999999995</c:v>
                </c:pt>
                <c:pt idx="110">
                  <c:v>942.5</c:v>
                </c:pt>
                <c:pt idx="111">
                  <c:v>942.06500000000005</c:v>
                </c:pt>
                <c:pt idx="112">
                  <c:v>941.62900000000002</c:v>
                </c:pt>
                <c:pt idx="113">
                  <c:v>941.19399999999996</c:v>
                </c:pt>
                <c:pt idx="114">
                  <c:v>940.75900000000001</c:v>
                </c:pt>
                <c:pt idx="115">
                  <c:v>940.32399999999996</c:v>
                </c:pt>
                <c:pt idx="116">
                  <c:v>939.88900000000001</c:v>
                </c:pt>
                <c:pt idx="117">
                  <c:v>939.45399999999995</c:v>
                </c:pt>
                <c:pt idx="118">
                  <c:v>939.01900000000001</c:v>
                </c:pt>
                <c:pt idx="119">
                  <c:v>938.58399999999995</c:v>
                </c:pt>
                <c:pt idx="120">
                  <c:v>938.149</c:v>
                </c:pt>
                <c:pt idx="121">
                  <c:v>937.71500000000003</c:v>
                </c:pt>
                <c:pt idx="122">
                  <c:v>937.28</c:v>
                </c:pt>
                <c:pt idx="123">
                  <c:v>936.84500000000003</c:v>
                </c:pt>
                <c:pt idx="124">
                  <c:v>936.41099999999994</c:v>
                </c:pt>
                <c:pt idx="125">
                  <c:v>935.976</c:v>
                </c:pt>
                <c:pt idx="126">
                  <c:v>935.54200000000003</c:v>
                </c:pt>
                <c:pt idx="127">
                  <c:v>935.10699999999997</c:v>
                </c:pt>
                <c:pt idx="128">
                  <c:v>934.673</c:v>
                </c:pt>
                <c:pt idx="129">
                  <c:v>934.23900000000003</c:v>
                </c:pt>
                <c:pt idx="130">
                  <c:v>933.80499999999995</c:v>
                </c:pt>
                <c:pt idx="131">
                  <c:v>933.37</c:v>
                </c:pt>
                <c:pt idx="132">
                  <c:v>932.93600000000004</c:v>
                </c:pt>
                <c:pt idx="133">
                  <c:v>932.50199999999995</c:v>
                </c:pt>
                <c:pt idx="134">
                  <c:v>932.06799999999998</c:v>
                </c:pt>
                <c:pt idx="135">
                  <c:v>931.63400000000001</c:v>
                </c:pt>
                <c:pt idx="136">
                  <c:v>931.2</c:v>
                </c:pt>
                <c:pt idx="137">
                  <c:v>930.76700000000005</c:v>
                </c:pt>
                <c:pt idx="138">
                  <c:v>930.33299999999997</c:v>
                </c:pt>
                <c:pt idx="139">
                  <c:v>929.899</c:v>
                </c:pt>
                <c:pt idx="140">
                  <c:v>929.46600000000001</c:v>
                </c:pt>
                <c:pt idx="141">
                  <c:v>929.03200000000004</c:v>
                </c:pt>
                <c:pt idx="142">
                  <c:v>928.59799999999996</c:v>
                </c:pt>
                <c:pt idx="143">
                  <c:v>928.16499999999996</c:v>
                </c:pt>
                <c:pt idx="144">
                  <c:v>927.73199999999997</c:v>
                </c:pt>
                <c:pt idx="145">
                  <c:v>927.298</c:v>
                </c:pt>
                <c:pt idx="146">
                  <c:v>926.86500000000001</c:v>
                </c:pt>
                <c:pt idx="147">
                  <c:v>926.43200000000002</c:v>
                </c:pt>
                <c:pt idx="148">
                  <c:v>925.99900000000002</c:v>
                </c:pt>
                <c:pt idx="149">
                  <c:v>925.56600000000003</c:v>
                </c:pt>
                <c:pt idx="150">
                  <c:v>925.13199999999995</c:v>
                </c:pt>
                <c:pt idx="151">
                  <c:v>924.69899999999996</c:v>
                </c:pt>
                <c:pt idx="152">
                  <c:v>924.26700000000005</c:v>
                </c:pt>
                <c:pt idx="153">
                  <c:v>923.83399999999995</c:v>
                </c:pt>
                <c:pt idx="154">
                  <c:v>923.40099999999995</c:v>
                </c:pt>
                <c:pt idx="155">
                  <c:v>922.96799999999996</c:v>
                </c:pt>
                <c:pt idx="156">
                  <c:v>922.53499999999997</c:v>
                </c:pt>
                <c:pt idx="157">
                  <c:v>922.10299999999995</c:v>
                </c:pt>
                <c:pt idx="158">
                  <c:v>921.67</c:v>
                </c:pt>
                <c:pt idx="159">
                  <c:v>921.23800000000006</c:v>
                </c:pt>
                <c:pt idx="160">
                  <c:v>920.80499999999995</c:v>
                </c:pt>
                <c:pt idx="161">
                  <c:v>920.37300000000005</c:v>
                </c:pt>
                <c:pt idx="162">
                  <c:v>919.94</c:v>
                </c:pt>
                <c:pt idx="163">
                  <c:v>919.50800000000004</c:v>
                </c:pt>
                <c:pt idx="164">
                  <c:v>919.07600000000002</c:v>
                </c:pt>
                <c:pt idx="165">
                  <c:v>918.64400000000001</c:v>
                </c:pt>
                <c:pt idx="166">
                  <c:v>918.21199999999999</c:v>
                </c:pt>
                <c:pt idx="167">
                  <c:v>917.78</c:v>
                </c:pt>
                <c:pt idx="168">
                  <c:v>917.34799999999996</c:v>
                </c:pt>
                <c:pt idx="169">
                  <c:v>916.91600000000005</c:v>
                </c:pt>
                <c:pt idx="170">
                  <c:v>916.48400000000004</c:v>
                </c:pt>
                <c:pt idx="171">
                  <c:v>916.05200000000002</c:v>
                </c:pt>
                <c:pt idx="172">
                  <c:v>915.62</c:v>
                </c:pt>
                <c:pt idx="173">
                  <c:v>915.18899999999996</c:v>
                </c:pt>
                <c:pt idx="174">
                  <c:v>914.75699999999995</c:v>
                </c:pt>
                <c:pt idx="175">
                  <c:v>914.32500000000005</c:v>
                </c:pt>
                <c:pt idx="176">
                  <c:v>913.89400000000001</c:v>
                </c:pt>
                <c:pt idx="177">
                  <c:v>913.46199999999999</c:v>
                </c:pt>
                <c:pt idx="178">
                  <c:v>913.03099999999995</c:v>
                </c:pt>
                <c:pt idx="179">
                  <c:v>912.6</c:v>
                </c:pt>
                <c:pt idx="180">
                  <c:v>912.16800000000001</c:v>
                </c:pt>
                <c:pt idx="181">
                  <c:v>911.73699999999997</c:v>
                </c:pt>
                <c:pt idx="182">
                  <c:v>911.30600000000004</c:v>
                </c:pt>
                <c:pt idx="183">
                  <c:v>910.875</c:v>
                </c:pt>
                <c:pt idx="184">
                  <c:v>910.44399999999996</c:v>
                </c:pt>
                <c:pt idx="185">
                  <c:v>910.01300000000003</c:v>
                </c:pt>
                <c:pt idx="186">
                  <c:v>909.58199999999999</c:v>
                </c:pt>
                <c:pt idx="187">
                  <c:v>909.15099999999995</c:v>
                </c:pt>
                <c:pt idx="188">
                  <c:v>908.72</c:v>
                </c:pt>
                <c:pt idx="189">
                  <c:v>908.28899999999999</c:v>
                </c:pt>
                <c:pt idx="190">
                  <c:v>907.85900000000004</c:v>
                </c:pt>
                <c:pt idx="191">
                  <c:v>907.428</c:v>
                </c:pt>
                <c:pt idx="192">
                  <c:v>906.99699999999996</c:v>
                </c:pt>
                <c:pt idx="193">
                  <c:v>906.56700000000001</c:v>
                </c:pt>
                <c:pt idx="194">
                  <c:v>906.13599999999997</c:v>
                </c:pt>
                <c:pt idx="195">
                  <c:v>905.70600000000002</c:v>
                </c:pt>
                <c:pt idx="196">
                  <c:v>905.27499999999998</c:v>
                </c:pt>
                <c:pt idx="197">
                  <c:v>904.84500000000003</c:v>
                </c:pt>
                <c:pt idx="198">
                  <c:v>904.41499999999996</c:v>
                </c:pt>
                <c:pt idx="199">
                  <c:v>903.98500000000001</c:v>
                </c:pt>
                <c:pt idx="200">
                  <c:v>903.55499999999995</c:v>
                </c:pt>
                <c:pt idx="201">
                  <c:v>903.125</c:v>
                </c:pt>
                <c:pt idx="202">
                  <c:v>902.69500000000005</c:v>
                </c:pt>
                <c:pt idx="203">
                  <c:v>902.26499999999999</c:v>
                </c:pt>
                <c:pt idx="204">
                  <c:v>901.83500000000004</c:v>
                </c:pt>
                <c:pt idx="205">
                  <c:v>901.40499999999997</c:v>
                </c:pt>
                <c:pt idx="206">
                  <c:v>900.97500000000002</c:v>
                </c:pt>
                <c:pt idx="207">
                  <c:v>900.54499999999996</c:v>
                </c:pt>
                <c:pt idx="208">
                  <c:v>900.11599999999999</c:v>
                </c:pt>
                <c:pt idx="209">
                  <c:v>899.68600000000004</c:v>
                </c:pt>
                <c:pt idx="210">
                  <c:v>899.25699999999995</c:v>
                </c:pt>
                <c:pt idx="211">
                  <c:v>898.827</c:v>
                </c:pt>
                <c:pt idx="212">
                  <c:v>898.39800000000002</c:v>
                </c:pt>
                <c:pt idx="213">
                  <c:v>897.96799999999996</c:v>
                </c:pt>
                <c:pt idx="214">
                  <c:v>897.53899999999999</c:v>
                </c:pt>
                <c:pt idx="215">
                  <c:v>897.11</c:v>
                </c:pt>
                <c:pt idx="216">
                  <c:v>896.68100000000004</c:v>
                </c:pt>
                <c:pt idx="217">
                  <c:v>896.25099999999998</c:v>
                </c:pt>
                <c:pt idx="218">
                  <c:v>895.822</c:v>
                </c:pt>
                <c:pt idx="219">
                  <c:v>895.39300000000003</c:v>
                </c:pt>
                <c:pt idx="220">
                  <c:v>894.96400000000006</c:v>
                </c:pt>
                <c:pt idx="221">
                  <c:v>894.53499999999997</c:v>
                </c:pt>
                <c:pt idx="222">
                  <c:v>894.10699999999997</c:v>
                </c:pt>
                <c:pt idx="223">
                  <c:v>893.678</c:v>
                </c:pt>
                <c:pt idx="224">
                  <c:v>893.24900000000002</c:v>
                </c:pt>
                <c:pt idx="225">
                  <c:v>892.82</c:v>
                </c:pt>
                <c:pt idx="226">
                  <c:v>892.39200000000005</c:v>
                </c:pt>
                <c:pt idx="227">
                  <c:v>891.96299999999997</c:v>
                </c:pt>
                <c:pt idx="228">
                  <c:v>891.53499999999997</c:v>
                </c:pt>
                <c:pt idx="229">
                  <c:v>891.10599999999999</c:v>
                </c:pt>
                <c:pt idx="230">
                  <c:v>890.678</c:v>
                </c:pt>
                <c:pt idx="231">
                  <c:v>890.25</c:v>
                </c:pt>
                <c:pt idx="232">
                  <c:v>889.82100000000003</c:v>
                </c:pt>
                <c:pt idx="233">
                  <c:v>889.39300000000003</c:v>
                </c:pt>
                <c:pt idx="234">
                  <c:v>888.96500000000003</c:v>
                </c:pt>
                <c:pt idx="235">
                  <c:v>888.53700000000003</c:v>
                </c:pt>
                <c:pt idx="236">
                  <c:v>888.10900000000004</c:v>
                </c:pt>
                <c:pt idx="237">
                  <c:v>887.68100000000004</c:v>
                </c:pt>
                <c:pt idx="238">
                  <c:v>887.25300000000004</c:v>
                </c:pt>
                <c:pt idx="239">
                  <c:v>886.82500000000005</c:v>
                </c:pt>
                <c:pt idx="240">
                  <c:v>886.39800000000002</c:v>
                </c:pt>
                <c:pt idx="241">
                  <c:v>885.97</c:v>
                </c:pt>
                <c:pt idx="242">
                  <c:v>885.54200000000003</c:v>
                </c:pt>
                <c:pt idx="243">
                  <c:v>885.11400000000003</c:v>
                </c:pt>
                <c:pt idx="244">
                  <c:v>884.68700000000001</c:v>
                </c:pt>
                <c:pt idx="245">
                  <c:v>884.25900000000001</c:v>
                </c:pt>
                <c:pt idx="246">
                  <c:v>883.83199999999999</c:v>
                </c:pt>
                <c:pt idx="247">
                  <c:v>883.40499999999997</c:v>
                </c:pt>
                <c:pt idx="248">
                  <c:v>882.97699999999998</c:v>
                </c:pt>
                <c:pt idx="249">
                  <c:v>882.55</c:v>
                </c:pt>
                <c:pt idx="250">
                  <c:v>882.12300000000005</c:v>
                </c:pt>
                <c:pt idx="251">
                  <c:v>881.69600000000003</c:v>
                </c:pt>
                <c:pt idx="252">
                  <c:v>881.26900000000001</c:v>
                </c:pt>
                <c:pt idx="253">
                  <c:v>880.84199999999998</c:v>
                </c:pt>
                <c:pt idx="254">
                  <c:v>880.41499999999996</c:v>
                </c:pt>
                <c:pt idx="255">
                  <c:v>879.98800000000006</c:v>
                </c:pt>
                <c:pt idx="256">
                  <c:v>879.56100000000004</c:v>
                </c:pt>
                <c:pt idx="257">
                  <c:v>879.13400000000001</c:v>
                </c:pt>
                <c:pt idx="258">
                  <c:v>878.70699999999999</c:v>
                </c:pt>
                <c:pt idx="259">
                  <c:v>878.28099999999995</c:v>
                </c:pt>
                <c:pt idx="260">
                  <c:v>877.85400000000004</c:v>
                </c:pt>
                <c:pt idx="261">
                  <c:v>877.42700000000002</c:v>
                </c:pt>
                <c:pt idx="262">
                  <c:v>877.00099999999998</c:v>
                </c:pt>
                <c:pt idx="263">
                  <c:v>876.57399999999996</c:v>
                </c:pt>
                <c:pt idx="264">
                  <c:v>876.14800000000002</c:v>
                </c:pt>
                <c:pt idx="265">
                  <c:v>875.72199999999998</c:v>
                </c:pt>
                <c:pt idx="266">
                  <c:v>875.29600000000005</c:v>
                </c:pt>
                <c:pt idx="267">
                  <c:v>874.86900000000003</c:v>
                </c:pt>
                <c:pt idx="268">
                  <c:v>874.44299999999998</c:v>
                </c:pt>
                <c:pt idx="269">
                  <c:v>874.01700000000005</c:v>
                </c:pt>
                <c:pt idx="270">
                  <c:v>873.59100000000001</c:v>
                </c:pt>
                <c:pt idx="271">
                  <c:v>873.16499999999996</c:v>
                </c:pt>
                <c:pt idx="272">
                  <c:v>872.73900000000003</c:v>
                </c:pt>
                <c:pt idx="273">
                  <c:v>872.31299999999999</c:v>
                </c:pt>
                <c:pt idx="274">
                  <c:v>871.88699999999994</c:v>
                </c:pt>
                <c:pt idx="275">
                  <c:v>871.46199999999999</c:v>
                </c:pt>
                <c:pt idx="276">
                  <c:v>871.03599999999994</c:v>
                </c:pt>
                <c:pt idx="277">
                  <c:v>870.61</c:v>
                </c:pt>
                <c:pt idx="278">
                  <c:v>870.18499999999995</c:v>
                </c:pt>
                <c:pt idx="279">
                  <c:v>869.75900000000001</c:v>
                </c:pt>
                <c:pt idx="280">
                  <c:v>869.33399999999995</c:v>
                </c:pt>
                <c:pt idx="281">
                  <c:v>868.90800000000002</c:v>
                </c:pt>
                <c:pt idx="282">
                  <c:v>868.48299999999995</c:v>
                </c:pt>
                <c:pt idx="283">
                  <c:v>868.05799999999999</c:v>
                </c:pt>
                <c:pt idx="284">
                  <c:v>867.63300000000004</c:v>
                </c:pt>
                <c:pt idx="285">
                  <c:v>867.20699999999999</c:v>
                </c:pt>
                <c:pt idx="286">
                  <c:v>866.78200000000004</c:v>
                </c:pt>
                <c:pt idx="287">
                  <c:v>866.35699999999997</c:v>
                </c:pt>
                <c:pt idx="288">
                  <c:v>865.93200000000002</c:v>
                </c:pt>
                <c:pt idx="289">
                  <c:v>865.50699999999995</c:v>
                </c:pt>
                <c:pt idx="290">
                  <c:v>865.08299999999997</c:v>
                </c:pt>
                <c:pt idx="291">
                  <c:v>864.65800000000002</c:v>
                </c:pt>
                <c:pt idx="292">
                  <c:v>864.23299999999995</c:v>
                </c:pt>
                <c:pt idx="293">
                  <c:v>863.80799999999999</c:v>
                </c:pt>
                <c:pt idx="294">
                  <c:v>863.38400000000001</c:v>
                </c:pt>
                <c:pt idx="295">
                  <c:v>862.95899999999995</c:v>
                </c:pt>
                <c:pt idx="296">
                  <c:v>862.53499999999997</c:v>
                </c:pt>
                <c:pt idx="297">
                  <c:v>862.11</c:v>
                </c:pt>
                <c:pt idx="298">
                  <c:v>861.68600000000004</c:v>
                </c:pt>
                <c:pt idx="299">
                  <c:v>861.26099999999997</c:v>
                </c:pt>
                <c:pt idx="300">
                  <c:v>860.83699999999999</c:v>
                </c:pt>
                <c:pt idx="301">
                  <c:v>860.41300000000001</c:v>
                </c:pt>
                <c:pt idx="302">
                  <c:v>859.98900000000003</c:v>
                </c:pt>
                <c:pt idx="303">
                  <c:v>859.56500000000005</c:v>
                </c:pt>
                <c:pt idx="304">
                  <c:v>859.14099999999996</c:v>
                </c:pt>
                <c:pt idx="305">
                  <c:v>858.71699999999998</c:v>
                </c:pt>
                <c:pt idx="306">
                  <c:v>858.29300000000001</c:v>
                </c:pt>
                <c:pt idx="307">
                  <c:v>857.86900000000003</c:v>
                </c:pt>
                <c:pt idx="308">
                  <c:v>857.44500000000005</c:v>
                </c:pt>
                <c:pt idx="309">
                  <c:v>857.02099999999996</c:v>
                </c:pt>
                <c:pt idx="310">
                  <c:v>856.59699999999998</c:v>
                </c:pt>
                <c:pt idx="311">
                  <c:v>856.17399999999998</c:v>
                </c:pt>
                <c:pt idx="312">
                  <c:v>855.75</c:v>
                </c:pt>
                <c:pt idx="313">
                  <c:v>855.327</c:v>
                </c:pt>
                <c:pt idx="314">
                  <c:v>854.90300000000002</c:v>
                </c:pt>
                <c:pt idx="315">
                  <c:v>854.48</c:v>
                </c:pt>
                <c:pt idx="316">
                  <c:v>854.05600000000004</c:v>
                </c:pt>
                <c:pt idx="317">
                  <c:v>853.63300000000004</c:v>
                </c:pt>
                <c:pt idx="318">
                  <c:v>853.21</c:v>
                </c:pt>
                <c:pt idx="319">
                  <c:v>852.78700000000003</c:v>
                </c:pt>
                <c:pt idx="320">
                  <c:v>852.36400000000003</c:v>
                </c:pt>
                <c:pt idx="321">
                  <c:v>851.94100000000003</c:v>
                </c:pt>
                <c:pt idx="322">
                  <c:v>851.51800000000003</c:v>
                </c:pt>
                <c:pt idx="323">
                  <c:v>851.09500000000003</c:v>
                </c:pt>
                <c:pt idx="324">
                  <c:v>850.67200000000003</c:v>
                </c:pt>
                <c:pt idx="325">
                  <c:v>850.24900000000002</c:v>
                </c:pt>
                <c:pt idx="326">
                  <c:v>849.82600000000002</c:v>
                </c:pt>
                <c:pt idx="327">
                  <c:v>849.40300000000002</c:v>
                </c:pt>
                <c:pt idx="328">
                  <c:v>848.98099999999999</c:v>
                </c:pt>
                <c:pt idx="329">
                  <c:v>848.55799999999999</c:v>
                </c:pt>
                <c:pt idx="330">
                  <c:v>848.13599999999997</c:v>
                </c:pt>
                <c:pt idx="331">
                  <c:v>847.71299999999997</c:v>
                </c:pt>
                <c:pt idx="332">
                  <c:v>847.29100000000005</c:v>
                </c:pt>
                <c:pt idx="333">
                  <c:v>846.86800000000005</c:v>
                </c:pt>
                <c:pt idx="334">
                  <c:v>846.44600000000003</c:v>
                </c:pt>
                <c:pt idx="335">
                  <c:v>846.024</c:v>
                </c:pt>
                <c:pt idx="336">
                  <c:v>845.60199999999998</c:v>
                </c:pt>
                <c:pt idx="337">
                  <c:v>845.18</c:v>
                </c:pt>
                <c:pt idx="338">
                  <c:v>844.75800000000004</c:v>
                </c:pt>
                <c:pt idx="339">
                  <c:v>844.33600000000001</c:v>
                </c:pt>
                <c:pt idx="340">
                  <c:v>843.91399999999999</c:v>
                </c:pt>
                <c:pt idx="341">
                  <c:v>843.49199999999996</c:v>
                </c:pt>
                <c:pt idx="342">
                  <c:v>843.07</c:v>
                </c:pt>
                <c:pt idx="343">
                  <c:v>842.64800000000002</c:v>
                </c:pt>
                <c:pt idx="344">
                  <c:v>842.226</c:v>
                </c:pt>
                <c:pt idx="345">
                  <c:v>841.80499999999995</c:v>
                </c:pt>
                <c:pt idx="346">
                  <c:v>841.38300000000004</c:v>
                </c:pt>
                <c:pt idx="347">
                  <c:v>840.96199999999999</c:v>
                </c:pt>
                <c:pt idx="348">
                  <c:v>840.54</c:v>
                </c:pt>
                <c:pt idx="349">
                  <c:v>840.11900000000003</c:v>
                </c:pt>
                <c:pt idx="350">
                  <c:v>839.697</c:v>
                </c:pt>
                <c:pt idx="351">
                  <c:v>839.27599999999995</c:v>
                </c:pt>
                <c:pt idx="352">
                  <c:v>838.85500000000002</c:v>
                </c:pt>
                <c:pt idx="353">
                  <c:v>838.43399999999997</c:v>
                </c:pt>
                <c:pt idx="354">
                  <c:v>838.01199999999994</c:v>
                </c:pt>
                <c:pt idx="355">
                  <c:v>837.59100000000001</c:v>
                </c:pt>
                <c:pt idx="356">
                  <c:v>837.17</c:v>
                </c:pt>
                <c:pt idx="357">
                  <c:v>836.74900000000002</c:v>
                </c:pt>
                <c:pt idx="358">
                  <c:v>836.32899999999995</c:v>
                </c:pt>
                <c:pt idx="359">
                  <c:v>835.90800000000002</c:v>
                </c:pt>
                <c:pt idx="360">
                  <c:v>835.48699999999997</c:v>
                </c:pt>
                <c:pt idx="361">
                  <c:v>835.06600000000003</c:v>
                </c:pt>
                <c:pt idx="362">
                  <c:v>834.64599999999996</c:v>
                </c:pt>
                <c:pt idx="363">
                  <c:v>834.22500000000002</c:v>
                </c:pt>
                <c:pt idx="364">
                  <c:v>833.80399999999997</c:v>
                </c:pt>
                <c:pt idx="365">
                  <c:v>833.38400000000001</c:v>
                </c:pt>
                <c:pt idx="366">
                  <c:v>832.96299999999997</c:v>
                </c:pt>
                <c:pt idx="367">
                  <c:v>832.54300000000001</c:v>
                </c:pt>
                <c:pt idx="368">
                  <c:v>832.12300000000005</c:v>
                </c:pt>
                <c:pt idx="369">
                  <c:v>831.70299999999997</c:v>
                </c:pt>
                <c:pt idx="370">
                  <c:v>831.28200000000004</c:v>
                </c:pt>
                <c:pt idx="371">
                  <c:v>830.86199999999997</c:v>
                </c:pt>
                <c:pt idx="372">
                  <c:v>830.44200000000001</c:v>
                </c:pt>
                <c:pt idx="373">
                  <c:v>830.02200000000005</c:v>
                </c:pt>
                <c:pt idx="374">
                  <c:v>829.60199999999998</c:v>
                </c:pt>
                <c:pt idx="375">
                  <c:v>829.18200000000002</c:v>
                </c:pt>
                <c:pt idx="376">
                  <c:v>828.76199999999994</c:v>
                </c:pt>
                <c:pt idx="377">
                  <c:v>828.34299999999996</c:v>
                </c:pt>
                <c:pt idx="378">
                  <c:v>827.923</c:v>
                </c:pt>
                <c:pt idx="379">
                  <c:v>827.50300000000004</c:v>
                </c:pt>
                <c:pt idx="380">
                  <c:v>827.08399999999995</c:v>
                </c:pt>
                <c:pt idx="381">
                  <c:v>826.66399999999999</c:v>
                </c:pt>
                <c:pt idx="382">
                  <c:v>826.245</c:v>
                </c:pt>
                <c:pt idx="383">
                  <c:v>825.82500000000005</c:v>
                </c:pt>
                <c:pt idx="384">
                  <c:v>825.40599999999995</c:v>
                </c:pt>
                <c:pt idx="385">
                  <c:v>824.98599999999999</c:v>
                </c:pt>
                <c:pt idx="386">
                  <c:v>824.56700000000001</c:v>
                </c:pt>
                <c:pt idx="387">
                  <c:v>824.14800000000002</c:v>
                </c:pt>
                <c:pt idx="388">
                  <c:v>823.72900000000004</c:v>
                </c:pt>
                <c:pt idx="389">
                  <c:v>823.31</c:v>
                </c:pt>
                <c:pt idx="390">
                  <c:v>822.89099999999996</c:v>
                </c:pt>
                <c:pt idx="391">
                  <c:v>822.47199999999998</c:v>
                </c:pt>
                <c:pt idx="392">
                  <c:v>822.053</c:v>
                </c:pt>
                <c:pt idx="393">
                  <c:v>821.63400000000001</c:v>
                </c:pt>
                <c:pt idx="394">
                  <c:v>821.21500000000003</c:v>
                </c:pt>
                <c:pt idx="395">
                  <c:v>820.79600000000005</c:v>
                </c:pt>
                <c:pt idx="396">
                  <c:v>820.37800000000004</c:v>
                </c:pt>
                <c:pt idx="397">
                  <c:v>819.95899999999995</c:v>
                </c:pt>
                <c:pt idx="398">
                  <c:v>819.54100000000005</c:v>
                </c:pt>
                <c:pt idx="399">
                  <c:v>819.12199999999996</c:v>
                </c:pt>
                <c:pt idx="400">
                  <c:v>818.70399999999995</c:v>
                </c:pt>
                <c:pt idx="401">
                  <c:v>818.28499999999997</c:v>
                </c:pt>
                <c:pt idx="402">
                  <c:v>817.86699999999996</c:v>
                </c:pt>
                <c:pt idx="403">
                  <c:v>817.44899999999996</c:v>
                </c:pt>
                <c:pt idx="404">
                  <c:v>817.03099999999995</c:v>
                </c:pt>
                <c:pt idx="405">
                  <c:v>816.61199999999997</c:v>
                </c:pt>
                <c:pt idx="406">
                  <c:v>816.19399999999996</c:v>
                </c:pt>
                <c:pt idx="407">
                  <c:v>815.77599999999995</c:v>
                </c:pt>
                <c:pt idx="408">
                  <c:v>815.35799999999995</c:v>
                </c:pt>
                <c:pt idx="409">
                  <c:v>814.94</c:v>
                </c:pt>
                <c:pt idx="410">
                  <c:v>814.52200000000005</c:v>
                </c:pt>
                <c:pt idx="411">
                  <c:v>814.10500000000002</c:v>
                </c:pt>
                <c:pt idx="412">
                  <c:v>813.68700000000001</c:v>
                </c:pt>
                <c:pt idx="413">
                  <c:v>813.26900000000001</c:v>
                </c:pt>
                <c:pt idx="414">
                  <c:v>812.85199999999998</c:v>
                </c:pt>
                <c:pt idx="415">
                  <c:v>812.43399999999997</c:v>
                </c:pt>
                <c:pt idx="416">
                  <c:v>812.01700000000005</c:v>
                </c:pt>
                <c:pt idx="417">
                  <c:v>811.59900000000005</c:v>
                </c:pt>
                <c:pt idx="418">
                  <c:v>811.18200000000002</c:v>
                </c:pt>
                <c:pt idx="419">
                  <c:v>810.76400000000001</c:v>
                </c:pt>
                <c:pt idx="420">
                  <c:v>810.34699999999998</c:v>
                </c:pt>
                <c:pt idx="421">
                  <c:v>809.93</c:v>
                </c:pt>
                <c:pt idx="422">
                  <c:v>809.51300000000003</c:v>
                </c:pt>
                <c:pt idx="423">
                  <c:v>809.096</c:v>
                </c:pt>
                <c:pt idx="424">
                  <c:v>808.67899999999997</c:v>
                </c:pt>
                <c:pt idx="425">
                  <c:v>808.26199999999994</c:v>
                </c:pt>
                <c:pt idx="426">
                  <c:v>807.84500000000003</c:v>
                </c:pt>
                <c:pt idx="427">
                  <c:v>807.428</c:v>
                </c:pt>
                <c:pt idx="428">
                  <c:v>807.01099999999997</c:v>
                </c:pt>
                <c:pt idx="429">
                  <c:v>806.59400000000005</c:v>
                </c:pt>
                <c:pt idx="430">
                  <c:v>806.178</c:v>
                </c:pt>
                <c:pt idx="431">
                  <c:v>805.76099999999997</c:v>
                </c:pt>
                <c:pt idx="432">
                  <c:v>805.34400000000005</c:v>
                </c:pt>
                <c:pt idx="433">
                  <c:v>804.928</c:v>
                </c:pt>
                <c:pt idx="434">
                  <c:v>804.51099999999997</c:v>
                </c:pt>
                <c:pt idx="435">
                  <c:v>804.09500000000003</c:v>
                </c:pt>
                <c:pt idx="436">
                  <c:v>803.67899999999997</c:v>
                </c:pt>
                <c:pt idx="437">
                  <c:v>803.26199999999994</c:v>
                </c:pt>
                <c:pt idx="438">
                  <c:v>802.846</c:v>
                </c:pt>
                <c:pt idx="439">
                  <c:v>802.43</c:v>
                </c:pt>
                <c:pt idx="440">
                  <c:v>802.01400000000001</c:v>
                </c:pt>
                <c:pt idx="441">
                  <c:v>801.59799999999996</c:v>
                </c:pt>
                <c:pt idx="442">
                  <c:v>801.18200000000002</c:v>
                </c:pt>
                <c:pt idx="443">
                  <c:v>800.76599999999996</c:v>
                </c:pt>
                <c:pt idx="444">
                  <c:v>800.35</c:v>
                </c:pt>
                <c:pt idx="445">
                  <c:v>799.93399999999997</c:v>
                </c:pt>
                <c:pt idx="446">
                  <c:v>799.51900000000001</c:v>
                </c:pt>
                <c:pt idx="447">
                  <c:v>799.10299999999995</c:v>
                </c:pt>
                <c:pt idx="448">
                  <c:v>798.68700000000001</c:v>
                </c:pt>
                <c:pt idx="449">
                  <c:v>798.27200000000005</c:v>
                </c:pt>
                <c:pt idx="450">
                  <c:v>797.85599999999999</c:v>
                </c:pt>
                <c:pt idx="451">
                  <c:v>797.44100000000003</c:v>
                </c:pt>
                <c:pt idx="452">
                  <c:v>797.02499999999998</c:v>
                </c:pt>
                <c:pt idx="453">
                  <c:v>796.61</c:v>
                </c:pt>
                <c:pt idx="454">
                  <c:v>796.19500000000005</c:v>
                </c:pt>
                <c:pt idx="455">
                  <c:v>795.779</c:v>
                </c:pt>
                <c:pt idx="456">
                  <c:v>795.36400000000003</c:v>
                </c:pt>
                <c:pt idx="457">
                  <c:v>794.94899999999996</c:v>
                </c:pt>
                <c:pt idx="458">
                  <c:v>794.53399999999999</c:v>
                </c:pt>
                <c:pt idx="459">
                  <c:v>794.11900000000003</c:v>
                </c:pt>
                <c:pt idx="460">
                  <c:v>793.70399999999995</c:v>
                </c:pt>
                <c:pt idx="461">
                  <c:v>793.28899999999999</c:v>
                </c:pt>
                <c:pt idx="462">
                  <c:v>792.87400000000002</c:v>
                </c:pt>
                <c:pt idx="463">
                  <c:v>792.46</c:v>
                </c:pt>
                <c:pt idx="464">
                  <c:v>792.04499999999996</c:v>
                </c:pt>
                <c:pt idx="465">
                  <c:v>791.63</c:v>
                </c:pt>
                <c:pt idx="466">
                  <c:v>791.21600000000001</c:v>
                </c:pt>
                <c:pt idx="467">
                  <c:v>790.80100000000004</c:v>
                </c:pt>
                <c:pt idx="468">
                  <c:v>790.38699999999994</c:v>
                </c:pt>
                <c:pt idx="469">
                  <c:v>789.97199999999998</c:v>
                </c:pt>
                <c:pt idx="470">
                  <c:v>789.55799999999999</c:v>
                </c:pt>
                <c:pt idx="471">
                  <c:v>789.14400000000001</c:v>
                </c:pt>
                <c:pt idx="472">
                  <c:v>788.72900000000004</c:v>
                </c:pt>
                <c:pt idx="473">
                  <c:v>788.31500000000005</c:v>
                </c:pt>
                <c:pt idx="474">
                  <c:v>787.90099999999995</c:v>
                </c:pt>
                <c:pt idx="475">
                  <c:v>787.48699999999997</c:v>
                </c:pt>
                <c:pt idx="476">
                  <c:v>787.07299999999998</c:v>
                </c:pt>
                <c:pt idx="477">
                  <c:v>786.65899999999999</c:v>
                </c:pt>
                <c:pt idx="478">
                  <c:v>786.245</c:v>
                </c:pt>
                <c:pt idx="479">
                  <c:v>785.83100000000002</c:v>
                </c:pt>
                <c:pt idx="480">
                  <c:v>785.41800000000001</c:v>
                </c:pt>
                <c:pt idx="481">
                  <c:v>785.00400000000002</c:v>
                </c:pt>
                <c:pt idx="482">
                  <c:v>784.59</c:v>
                </c:pt>
                <c:pt idx="483">
                  <c:v>784.17700000000002</c:v>
                </c:pt>
                <c:pt idx="484">
                  <c:v>783.76300000000003</c:v>
                </c:pt>
                <c:pt idx="485">
                  <c:v>783.35</c:v>
                </c:pt>
                <c:pt idx="486">
                  <c:v>782.93600000000004</c:v>
                </c:pt>
                <c:pt idx="487">
                  <c:v>782.52300000000002</c:v>
                </c:pt>
                <c:pt idx="488">
                  <c:v>782.11</c:v>
                </c:pt>
                <c:pt idx="489">
                  <c:v>781.69600000000003</c:v>
                </c:pt>
                <c:pt idx="490">
                  <c:v>781.28300000000002</c:v>
                </c:pt>
                <c:pt idx="491">
                  <c:v>780.87</c:v>
                </c:pt>
                <c:pt idx="492">
                  <c:v>780.45699999999999</c:v>
                </c:pt>
                <c:pt idx="493">
                  <c:v>780.04399999999998</c:v>
                </c:pt>
                <c:pt idx="494">
                  <c:v>779.63099999999997</c:v>
                </c:pt>
                <c:pt idx="495">
                  <c:v>779.21799999999996</c:v>
                </c:pt>
                <c:pt idx="496">
                  <c:v>778.80499999999995</c:v>
                </c:pt>
                <c:pt idx="497">
                  <c:v>778.39200000000005</c:v>
                </c:pt>
                <c:pt idx="498">
                  <c:v>777.98</c:v>
                </c:pt>
                <c:pt idx="499">
                  <c:v>777.56700000000001</c:v>
                </c:pt>
                <c:pt idx="500">
                  <c:v>777.154</c:v>
                </c:pt>
                <c:pt idx="501">
                  <c:v>776.74199999999996</c:v>
                </c:pt>
                <c:pt idx="502">
                  <c:v>776.32899999999995</c:v>
                </c:pt>
                <c:pt idx="503">
                  <c:v>775.91700000000003</c:v>
                </c:pt>
                <c:pt idx="504">
                  <c:v>775.505</c:v>
                </c:pt>
                <c:pt idx="505">
                  <c:v>775.09199999999998</c:v>
                </c:pt>
                <c:pt idx="506">
                  <c:v>774.68</c:v>
                </c:pt>
                <c:pt idx="507">
                  <c:v>774.26800000000003</c:v>
                </c:pt>
                <c:pt idx="508">
                  <c:v>773.85599999999999</c:v>
                </c:pt>
                <c:pt idx="509">
                  <c:v>773.44399999999996</c:v>
                </c:pt>
                <c:pt idx="510">
                  <c:v>773.03200000000004</c:v>
                </c:pt>
                <c:pt idx="511">
                  <c:v>772.62</c:v>
                </c:pt>
                <c:pt idx="512">
                  <c:v>772.20799999999997</c:v>
                </c:pt>
                <c:pt idx="513">
                  <c:v>771.79600000000005</c:v>
                </c:pt>
                <c:pt idx="514">
                  <c:v>771.38400000000001</c:v>
                </c:pt>
                <c:pt idx="515">
                  <c:v>770.97199999999998</c:v>
                </c:pt>
                <c:pt idx="516">
                  <c:v>770.56100000000004</c:v>
                </c:pt>
                <c:pt idx="517">
                  <c:v>770.149</c:v>
                </c:pt>
                <c:pt idx="518">
                  <c:v>769.73800000000006</c:v>
                </c:pt>
                <c:pt idx="519">
                  <c:v>769.32600000000002</c:v>
                </c:pt>
                <c:pt idx="520">
                  <c:v>768.91499999999996</c:v>
                </c:pt>
                <c:pt idx="521">
                  <c:v>768.50300000000004</c:v>
                </c:pt>
                <c:pt idx="522">
                  <c:v>768.09199999999998</c:v>
                </c:pt>
                <c:pt idx="523">
                  <c:v>767.68100000000004</c:v>
                </c:pt>
                <c:pt idx="524">
                  <c:v>767.27</c:v>
                </c:pt>
                <c:pt idx="525">
                  <c:v>766.85799999999995</c:v>
                </c:pt>
                <c:pt idx="526">
                  <c:v>766.447</c:v>
                </c:pt>
                <c:pt idx="527">
                  <c:v>766.03599999999994</c:v>
                </c:pt>
                <c:pt idx="528">
                  <c:v>765.625</c:v>
                </c:pt>
                <c:pt idx="529">
                  <c:v>765.21400000000006</c:v>
                </c:pt>
                <c:pt idx="530">
                  <c:v>764.80399999999997</c:v>
                </c:pt>
                <c:pt idx="531">
                  <c:v>764.39300000000003</c:v>
                </c:pt>
                <c:pt idx="532">
                  <c:v>763.98199999999997</c:v>
                </c:pt>
                <c:pt idx="533">
                  <c:v>763.57100000000003</c:v>
                </c:pt>
                <c:pt idx="534">
                  <c:v>763.16099999999994</c:v>
                </c:pt>
                <c:pt idx="535">
                  <c:v>762.75</c:v>
                </c:pt>
                <c:pt idx="536">
                  <c:v>762.34</c:v>
                </c:pt>
                <c:pt idx="537">
                  <c:v>761.92899999999997</c:v>
                </c:pt>
                <c:pt idx="538">
                  <c:v>761.51900000000001</c:v>
                </c:pt>
                <c:pt idx="539">
                  <c:v>761.10900000000004</c:v>
                </c:pt>
                <c:pt idx="540">
                  <c:v>760.69799999999998</c:v>
                </c:pt>
                <c:pt idx="541">
                  <c:v>760.28800000000001</c:v>
                </c:pt>
                <c:pt idx="542">
                  <c:v>759.87800000000004</c:v>
                </c:pt>
                <c:pt idx="543">
                  <c:v>759.46799999999996</c:v>
                </c:pt>
                <c:pt idx="544">
                  <c:v>759.05799999999999</c:v>
                </c:pt>
                <c:pt idx="545">
                  <c:v>758.64800000000002</c:v>
                </c:pt>
                <c:pt idx="546">
                  <c:v>758.23800000000006</c:v>
                </c:pt>
                <c:pt idx="547">
                  <c:v>757.82799999999997</c:v>
                </c:pt>
                <c:pt idx="548">
                  <c:v>757.41800000000001</c:v>
                </c:pt>
                <c:pt idx="549">
                  <c:v>757.00900000000001</c:v>
                </c:pt>
                <c:pt idx="550">
                  <c:v>756.59900000000005</c:v>
                </c:pt>
                <c:pt idx="551">
                  <c:v>756.18899999999996</c:v>
                </c:pt>
                <c:pt idx="552">
                  <c:v>755.78</c:v>
                </c:pt>
                <c:pt idx="553">
                  <c:v>755.37</c:v>
                </c:pt>
                <c:pt idx="554">
                  <c:v>754.96100000000001</c:v>
                </c:pt>
                <c:pt idx="555">
                  <c:v>754.55100000000004</c:v>
                </c:pt>
                <c:pt idx="556">
                  <c:v>754.14200000000005</c:v>
                </c:pt>
                <c:pt idx="557">
                  <c:v>753.73299999999995</c:v>
                </c:pt>
                <c:pt idx="558">
                  <c:v>753.32399999999996</c:v>
                </c:pt>
                <c:pt idx="559">
                  <c:v>752.91399999999999</c:v>
                </c:pt>
                <c:pt idx="560">
                  <c:v>752.505</c:v>
                </c:pt>
                <c:pt idx="561">
                  <c:v>752.096</c:v>
                </c:pt>
                <c:pt idx="562">
                  <c:v>751.68700000000001</c:v>
                </c:pt>
                <c:pt idx="563">
                  <c:v>751.27800000000002</c:v>
                </c:pt>
                <c:pt idx="564">
                  <c:v>750.87</c:v>
                </c:pt>
                <c:pt idx="565">
                  <c:v>750.46100000000001</c:v>
                </c:pt>
                <c:pt idx="566">
                  <c:v>750.05200000000002</c:v>
                </c:pt>
                <c:pt idx="567">
                  <c:v>749.64300000000003</c:v>
                </c:pt>
                <c:pt idx="568">
                  <c:v>749.23500000000001</c:v>
                </c:pt>
                <c:pt idx="569">
                  <c:v>748.82600000000002</c:v>
                </c:pt>
                <c:pt idx="570">
                  <c:v>748.41800000000001</c:v>
                </c:pt>
                <c:pt idx="571">
                  <c:v>748.00900000000001</c:v>
                </c:pt>
                <c:pt idx="572">
                  <c:v>747.601</c:v>
                </c:pt>
                <c:pt idx="573">
                  <c:v>747.19200000000001</c:v>
                </c:pt>
                <c:pt idx="574">
                  <c:v>746.78399999999999</c:v>
                </c:pt>
                <c:pt idx="575">
                  <c:v>746.37599999999998</c:v>
                </c:pt>
                <c:pt idx="576">
                  <c:v>745.96799999999996</c:v>
                </c:pt>
                <c:pt idx="577">
                  <c:v>745.56</c:v>
                </c:pt>
                <c:pt idx="578">
                  <c:v>745.15200000000004</c:v>
                </c:pt>
                <c:pt idx="579">
                  <c:v>744.74400000000003</c:v>
                </c:pt>
                <c:pt idx="580">
                  <c:v>744.33600000000001</c:v>
                </c:pt>
                <c:pt idx="581">
                  <c:v>743.928</c:v>
                </c:pt>
                <c:pt idx="582">
                  <c:v>743.52</c:v>
                </c:pt>
                <c:pt idx="583">
                  <c:v>743.11199999999997</c:v>
                </c:pt>
                <c:pt idx="584">
                  <c:v>742.70500000000004</c:v>
                </c:pt>
                <c:pt idx="585">
                  <c:v>742.29700000000003</c:v>
                </c:pt>
                <c:pt idx="586">
                  <c:v>741.88900000000001</c:v>
                </c:pt>
                <c:pt idx="587">
                  <c:v>741.48199999999997</c:v>
                </c:pt>
                <c:pt idx="588">
                  <c:v>741.07399999999996</c:v>
                </c:pt>
                <c:pt idx="589">
                  <c:v>740.66700000000003</c:v>
                </c:pt>
                <c:pt idx="590">
                  <c:v>740.26</c:v>
                </c:pt>
                <c:pt idx="591">
                  <c:v>739.85199999999998</c:v>
                </c:pt>
                <c:pt idx="592">
                  <c:v>739.44500000000005</c:v>
                </c:pt>
                <c:pt idx="593">
                  <c:v>739.03800000000001</c:v>
                </c:pt>
                <c:pt idx="594">
                  <c:v>738.63099999999997</c:v>
                </c:pt>
                <c:pt idx="595">
                  <c:v>738.22400000000005</c:v>
                </c:pt>
                <c:pt idx="596">
                  <c:v>737.81700000000001</c:v>
                </c:pt>
                <c:pt idx="597">
                  <c:v>737.41</c:v>
                </c:pt>
                <c:pt idx="598">
                  <c:v>737.00300000000004</c:v>
                </c:pt>
                <c:pt idx="599">
                  <c:v>736.596</c:v>
                </c:pt>
                <c:pt idx="600">
                  <c:v>736.18899999999996</c:v>
                </c:pt>
                <c:pt idx="601">
                  <c:v>735.78300000000002</c:v>
                </c:pt>
                <c:pt idx="602">
                  <c:v>735.37599999999998</c:v>
                </c:pt>
                <c:pt idx="603">
                  <c:v>734.97</c:v>
                </c:pt>
                <c:pt idx="604">
                  <c:v>734.56299999999999</c:v>
                </c:pt>
                <c:pt idx="605">
                  <c:v>734.15700000000004</c:v>
                </c:pt>
                <c:pt idx="606">
                  <c:v>733.75</c:v>
                </c:pt>
                <c:pt idx="607">
                  <c:v>733.34400000000005</c:v>
                </c:pt>
                <c:pt idx="608">
                  <c:v>732.93700000000001</c:v>
                </c:pt>
                <c:pt idx="609">
                  <c:v>732.53099999999995</c:v>
                </c:pt>
                <c:pt idx="610">
                  <c:v>732.125</c:v>
                </c:pt>
                <c:pt idx="611">
                  <c:v>731.71900000000005</c:v>
                </c:pt>
                <c:pt idx="612">
                  <c:v>731.31299999999999</c:v>
                </c:pt>
                <c:pt idx="613">
                  <c:v>730.90700000000004</c:v>
                </c:pt>
                <c:pt idx="614">
                  <c:v>730.50099999999998</c:v>
                </c:pt>
                <c:pt idx="615">
                  <c:v>730.09500000000003</c:v>
                </c:pt>
                <c:pt idx="616">
                  <c:v>729.68899999999996</c:v>
                </c:pt>
                <c:pt idx="617">
                  <c:v>729.28399999999999</c:v>
                </c:pt>
                <c:pt idx="618">
                  <c:v>728.87800000000004</c:v>
                </c:pt>
                <c:pt idx="619">
                  <c:v>728.47199999999998</c:v>
                </c:pt>
                <c:pt idx="620">
                  <c:v>728.06700000000001</c:v>
                </c:pt>
                <c:pt idx="621">
                  <c:v>727.66099999999994</c:v>
                </c:pt>
                <c:pt idx="622">
                  <c:v>727.25599999999997</c:v>
                </c:pt>
                <c:pt idx="623">
                  <c:v>726.85</c:v>
                </c:pt>
                <c:pt idx="624">
                  <c:v>726.44500000000005</c:v>
                </c:pt>
                <c:pt idx="625">
                  <c:v>726.03899999999999</c:v>
                </c:pt>
                <c:pt idx="626">
                  <c:v>725.63400000000001</c:v>
                </c:pt>
                <c:pt idx="627">
                  <c:v>725.22900000000004</c:v>
                </c:pt>
                <c:pt idx="628">
                  <c:v>724.82399999999996</c:v>
                </c:pt>
                <c:pt idx="629">
                  <c:v>724.41899999999998</c:v>
                </c:pt>
                <c:pt idx="630">
                  <c:v>724.01400000000001</c:v>
                </c:pt>
                <c:pt idx="631">
                  <c:v>723.60900000000004</c:v>
                </c:pt>
                <c:pt idx="632">
                  <c:v>723.20399999999995</c:v>
                </c:pt>
                <c:pt idx="633">
                  <c:v>722.79899999999998</c:v>
                </c:pt>
                <c:pt idx="634">
                  <c:v>722.39400000000001</c:v>
                </c:pt>
                <c:pt idx="635">
                  <c:v>721.99</c:v>
                </c:pt>
                <c:pt idx="636">
                  <c:v>721.58500000000004</c:v>
                </c:pt>
                <c:pt idx="637">
                  <c:v>721.18</c:v>
                </c:pt>
                <c:pt idx="638">
                  <c:v>720.77599999999995</c:v>
                </c:pt>
                <c:pt idx="639">
                  <c:v>720.37099999999998</c:v>
                </c:pt>
                <c:pt idx="640">
                  <c:v>719.96699999999998</c:v>
                </c:pt>
                <c:pt idx="641">
                  <c:v>719.56299999999999</c:v>
                </c:pt>
                <c:pt idx="642">
                  <c:v>719.15800000000002</c:v>
                </c:pt>
                <c:pt idx="643">
                  <c:v>718.75400000000002</c:v>
                </c:pt>
                <c:pt idx="644">
                  <c:v>718.35</c:v>
                </c:pt>
                <c:pt idx="645">
                  <c:v>717.94600000000003</c:v>
                </c:pt>
                <c:pt idx="646">
                  <c:v>717.54200000000003</c:v>
                </c:pt>
                <c:pt idx="647">
                  <c:v>717.13800000000003</c:v>
                </c:pt>
                <c:pt idx="648">
                  <c:v>716.73400000000004</c:v>
                </c:pt>
                <c:pt idx="649">
                  <c:v>716.33</c:v>
                </c:pt>
                <c:pt idx="650">
                  <c:v>715.92600000000004</c:v>
                </c:pt>
                <c:pt idx="651">
                  <c:v>715.52200000000005</c:v>
                </c:pt>
                <c:pt idx="652">
                  <c:v>715.11900000000003</c:v>
                </c:pt>
                <c:pt idx="653">
                  <c:v>714.71500000000003</c:v>
                </c:pt>
                <c:pt idx="654">
                  <c:v>714.31100000000004</c:v>
                </c:pt>
                <c:pt idx="655">
                  <c:v>713.90800000000002</c:v>
                </c:pt>
                <c:pt idx="656">
                  <c:v>713.50400000000002</c:v>
                </c:pt>
                <c:pt idx="657">
                  <c:v>713.101</c:v>
                </c:pt>
                <c:pt idx="658">
                  <c:v>712.697</c:v>
                </c:pt>
                <c:pt idx="659">
                  <c:v>712.29399999999998</c:v>
                </c:pt>
                <c:pt idx="660">
                  <c:v>711.89099999999996</c:v>
                </c:pt>
                <c:pt idx="661">
                  <c:v>711.48800000000006</c:v>
                </c:pt>
                <c:pt idx="662">
                  <c:v>711.08500000000004</c:v>
                </c:pt>
                <c:pt idx="663">
                  <c:v>710.68100000000004</c:v>
                </c:pt>
                <c:pt idx="664">
                  <c:v>710.27800000000002</c:v>
                </c:pt>
                <c:pt idx="665">
                  <c:v>709.875</c:v>
                </c:pt>
                <c:pt idx="666">
                  <c:v>709.47299999999996</c:v>
                </c:pt>
                <c:pt idx="667">
                  <c:v>709.07</c:v>
                </c:pt>
                <c:pt idx="668">
                  <c:v>708.66700000000003</c:v>
                </c:pt>
                <c:pt idx="669">
                  <c:v>708.26400000000001</c:v>
                </c:pt>
                <c:pt idx="670">
                  <c:v>707.86199999999997</c:v>
                </c:pt>
                <c:pt idx="671">
                  <c:v>707.45899999999995</c:v>
                </c:pt>
                <c:pt idx="672">
                  <c:v>707.05600000000004</c:v>
                </c:pt>
                <c:pt idx="673">
                  <c:v>706.654</c:v>
                </c:pt>
                <c:pt idx="674">
                  <c:v>706.25099999999998</c:v>
                </c:pt>
                <c:pt idx="675">
                  <c:v>705.84900000000005</c:v>
                </c:pt>
                <c:pt idx="676">
                  <c:v>705.447</c:v>
                </c:pt>
                <c:pt idx="677">
                  <c:v>705.04399999999998</c:v>
                </c:pt>
                <c:pt idx="678">
                  <c:v>704.64200000000005</c:v>
                </c:pt>
                <c:pt idx="679">
                  <c:v>704.24</c:v>
                </c:pt>
                <c:pt idx="680">
                  <c:v>703.83799999999997</c:v>
                </c:pt>
                <c:pt idx="681">
                  <c:v>703.43600000000004</c:v>
                </c:pt>
                <c:pt idx="682">
                  <c:v>703.03399999999999</c:v>
                </c:pt>
                <c:pt idx="683">
                  <c:v>702.63199999999995</c:v>
                </c:pt>
                <c:pt idx="684">
                  <c:v>702.23</c:v>
                </c:pt>
                <c:pt idx="685">
                  <c:v>701.82799999999997</c:v>
                </c:pt>
                <c:pt idx="686">
                  <c:v>701.42700000000002</c:v>
                </c:pt>
                <c:pt idx="687">
                  <c:v>701.02499999999998</c:v>
                </c:pt>
                <c:pt idx="688">
                  <c:v>700.62300000000005</c:v>
                </c:pt>
                <c:pt idx="689">
                  <c:v>700.22199999999998</c:v>
                </c:pt>
                <c:pt idx="690">
                  <c:v>699.82</c:v>
                </c:pt>
                <c:pt idx="691">
                  <c:v>699.41899999999998</c:v>
                </c:pt>
                <c:pt idx="692">
                  <c:v>699.01800000000003</c:v>
                </c:pt>
                <c:pt idx="693">
                  <c:v>698.61599999999999</c:v>
                </c:pt>
                <c:pt idx="694">
                  <c:v>698.21500000000003</c:v>
                </c:pt>
                <c:pt idx="695">
                  <c:v>697.81399999999996</c:v>
                </c:pt>
                <c:pt idx="696">
                  <c:v>697.41300000000001</c:v>
                </c:pt>
                <c:pt idx="697">
                  <c:v>697.01199999999994</c:v>
                </c:pt>
                <c:pt idx="698">
                  <c:v>696.61099999999999</c:v>
                </c:pt>
                <c:pt idx="699">
                  <c:v>696.21</c:v>
                </c:pt>
                <c:pt idx="700">
                  <c:v>695.80899999999997</c:v>
                </c:pt>
                <c:pt idx="701">
                  <c:v>695.40800000000002</c:v>
                </c:pt>
                <c:pt idx="702">
                  <c:v>695.00699999999995</c:v>
                </c:pt>
                <c:pt idx="703">
                  <c:v>694.60599999999999</c:v>
                </c:pt>
                <c:pt idx="704">
                  <c:v>694.20600000000002</c:v>
                </c:pt>
                <c:pt idx="705">
                  <c:v>693.80499999999995</c:v>
                </c:pt>
                <c:pt idx="706">
                  <c:v>693.404</c:v>
                </c:pt>
                <c:pt idx="707">
                  <c:v>693.00400000000002</c:v>
                </c:pt>
                <c:pt idx="708">
                  <c:v>692.60299999999995</c:v>
                </c:pt>
                <c:pt idx="709">
                  <c:v>692.20299999999997</c:v>
                </c:pt>
                <c:pt idx="710">
                  <c:v>691.803</c:v>
                </c:pt>
                <c:pt idx="711">
                  <c:v>691.40200000000004</c:v>
                </c:pt>
                <c:pt idx="712">
                  <c:v>691.00199999999995</c:v>
                </c:pt>
                <c:pt idx="713">
                  <c:v>690.60199999999998</c:v>
                </c:pt>
                <c:pt idx="714">
                  <c:v>690.202</c:v>
                </c:pt>
                <c:pt idx="715">
                  <c:v>689.80200000000002</c:v>
                </c:pt>
                <c:pt idx="716">
                  <c:v>689.40200000000004</c:v>
                </c:pt>
                <c:pt idx="717">
                  <c:v>689.00199999999995</c:v>
                </c:pt>
                <c:pt idx="718">
                  <c:v>688.60199999999998</c:v>
                </c:pt>
                <c:pt idx="719">
                  <c:v>688.202</c:v>
                </c:pt>
                <c:pt idx="720">
                  <c:v>687.803</c:v>
                </c:pt>
                <c:pt idx="721">
                  <c:v>687.40300000000002</c:v>
                </c:pt>
                <c:pt idx="722">
                  <c:v>687.00300000000004</c:v>
                </c:pt>
                <c:pt idx="723">
                  <c:v>686.60400000000004</c:v>
                </c:pt>
                <c:pt idx="724">
                  <c:v>686.20399999999995</c:v>
                </c:pt>
                <c:pt idx="725">
                  <c:v>685.80499999999995</c:v>
                </c:pt>
                <c:pt idx="726">
                  <c:v>685.40499999999997</c:v>
                </c:pt>
                <c:pt idx="727">
                  <c:v>685.00599999999997</c:v>
                </c:pt>
                <c:pt idx="728">
                  <c:v>684.60699999999997</c:v>
                </c:pt>
                <c:pt idx="729">
                  <c:v>684.20699999999999</c:v>
                </c:pt>
                <c:pt idx="730">
                  <c:v>683.80799999999999</c:v>
                </c:pt>
                <c:pt idx="731">
                  <c:v>683.40899999999999</c:v>
                </c:pt>
                <c:pt idx="732">
                  <c:v>683.01</c:v>
                </c:pt>
                <c:pt idx="733">
                  <c:v>682.61099999999999</c:v>
                </c:pt>
                <c:pt idx="734">
                  <c:v>682.21199999999999</c:v>
                </c:pt>
                <c:pt idx="735">
                  <c:v>681.81299999999999</c:v>
                </c:pt>
                <c:pt idx="736">
                  <c:v>681.41499999999996</c:v>
                </c:pt>
                <c:pt idx="737">
                  <c:v>681.01599999999996</c:v>
                </c:pt>
                <c:pt idx="738">
                  <c:v>680.61699999999996</c:v>
                </c:pt>
                <c:pt idx="739">
                  <c:v>680.21799999999996</c:v>
                </c:pt>
                <c:pt idx="740">
                  <c:v>679.82</c:v>
                </c:pt>
                <c:pt idx="741">
                  <c:v>679.42100000000005</c:v>
                </c:pt>
                <c:pt idx="742">
                  <c:v>679.02300000000002</c:v>
                </c:pt>
                <c:pt idx="743">
                  <c:v>678.62400000000002</c:v>
                </c:pt>
                <c:pt idx="744">
                  <c:v>678.226</c:v>
                </c:pt>
                <c:pt idx="745">
                  <c:v>677.82799999999997</c:v>
                </c:pt>
                <c:pt idx="746">
                  <c:v>677.43</c:v>
                </c:pt>
                <c:pt idx="747">
                  <c:v>677.03099999999995</c:v>
                </c:pt>
                <c:pt idx="748">
                  <c:v>676.63300000000004</c:v>
                </c:pt>
                <c:pt idx="749">
                  <c:v>676.23500000000001</c:v>
                </c:pt>
                <c:pt idx="750">
                  <c:v>675.83699999999999</c:v>
                </c:pt>
                <c:pt idx="751">
                  <c:v>675.43899999999996</c:v>
                </c:pt>
                <c:pt idx="752">
                  <c:v>675.04100000000005</c:v>
                </c:pt>
                <c:pt idx="753">
                  <c:v>674.64400000000001</c:v>
                </c:pt>
                <c:pt idx="754">
                  <c:v>674.24599999999998</c:v>
                </c:pt>
                <c:pt idx="755">
                  <c:v>673.84799999999996</c:v>
                </c:pt>
                <c:pt idx="756">
                  <c:v>673.45100000000002</c:v>
                </c:pt>
                <c:pt idx="757">
                  <c:v>673.053</c:v>
                </c:pt>
                <c:pt idx="758">
                  <c:v>672.65499999999997</c:v>
                </c:pt>
                <c:pt idx="759">
                  <c:v>672.25800000000004</c:v>
                </c:pt>
                <c:pt idx="760">
                  <c:v>671.86099999999999</c:v>
                </c:pt>
                <c:pt idx="761">
                  <c:v>671.46299999999997</c:v>
                </c:pt>
                <c:pt idx="762">
                  <c:v>671.06600000000003</c:v>
                </c:pt>
                <c:pt idx="763">
                  <c:v>670.66899999999998</c:v>
                </c:pt>
                <c:pt idx="764">
                  <c:v>670.27099999999996</c:v>
                </c:pt>
                <c:pt idx="765">
                  <c:v>669.87400000000002</c:v>
                </c:pt>
                <c:pt idx="766">
                  <c:v>669.47699999999998</c:v>
                </c:pt>
                <c:pt idx="767">
                  <c:v>669.08</c:v>
                </c:pt>
                <c:pt idx="768">
                  <c:v>668.68299999999999</c:v>
                </c:pt>
                <c:pt idx="769">
                  <c:v>668.28599999999994</c:v>
                </c:pt>
                <c:pt idx="770">
                  <c:v>667.89</c:v>
                </c:pt>
                <c:pt idx="771">
                  <c:v>667.49300000000005</c:v>
                </c:pt>
                <c:pt idx="772">
                  <c:v>667.096</c:v>
                </c:pt>
                <c:pt idx="773">
                  <c:v>666.69899999999996</c:v>
                </c:pt>
                <c:pt idx="774">
                  <c:v>666.303</c:v>
                </c:pt>
                <c:pt idx="775">
                  <c:v>665.90599999999995</c:v>
                </c:pt>
                <c:pt idx="776">
                  <c:v>665.51</c:v>
                </c:pt>
                <c:pt idx="777">
                  <c:v>665.11300000000006</c:v>
                </c:pt>
                <c:pt idx="778">
                  <c:v>664.71699999999998</c:v>
                </c:pt>
                <c:pt idx="779">
                  <c:v>664.32100000000003</c:v>
                </c:pt>
                <c:pt idx="780">
                  <c:v>663.92499999999995</c:v>
                </c:pt>
                <c:pt idx="781">
                  <c:v>663.52800000000002</c:v>
                </c:pt>
                <c:pt idx="782">
                  <c:v>663.13199999999995</c:v>
                </c:pt>
                <c:pt idx="783">
                  <c:v>662.73599999999999</c:v>
                </c:pt>
                <c:pt idx="784">
                  <c:v>662.34</c:v>
                </c:pt>
                <c:pt idx="785">
                  <c:v>661.94399999999996</c:v>
                </c:pt>
                <c:pt idx="786">
                  <c:v>661.548</c:v>
                </c:pt>
                <c:pt idx="787">
                  <c:v>661.15200000000004</c:v>
                </c:pt>
                <c:pt idx="788">
                  <c:v>660.75699999999995</c:v>
                </c:pt>
                <c:pt idx="789">
                  <c:v>660.36099999999999</c:v>
                </c:pt>
                <c:pt idx="790">
                  <c:v>659.96500000000003</c:v>
                </c:pt>
                <c:pt idx="791">
                  <c:v>659.57</c:v>
                </c:pt>
                <c:pt idx="792">
                  <c:v>659.17399999999998</c:v>
                </c:pt>
                <c:pt idx="793">
                  <c:v>658.779</c:v>
                </c:pt>
                <c:pt idx="794">
                  <c:v>658.38300000000004</c:v>
                </c:pt>
                <c:pt idx="795">
                  <c:v>657.98800000000006</c:v>
                </c:pt>
                <c:pt idx="796">
                  <c:v>657.59299999999996</c:v>
                </c:pt>
                <c:pt idx="797">
                  <c:v>657.197</c:v>
                </c:pt>
                <c:pt idx="798">
                  <c:v>656.80200000000002</c:v>
                </c:pt>
                <c:pt idx="799">
                  <c:v>656.40700000000004</c:v>
                </c:pt>
                <c:pt idx="800">
                  <c:v>656.01199999999994</c:v>
                </c:pt>
                <c:pt idx="801">
                  <c:v>655.61699999999996</c:v>
                </c:pt>
                <c:pt idx="802">
                  <c:v>655.22199999999998</c:v>
                </c:pt>
                <c:pt idx="803">
                  <c:v>654.827</c:v>
                </c:pt>
                <c:pt idx="804">
                  <c:v>654.43200000000002</c:v>
                </c:pt>
                <c:pt idx="805">
                  <c:v>654.03700000000003</c:v>
                </c:pt>
                <c:pt idx="806">
                  <c:v>653.64300000000003</c:v>
                </c:pt>
                <c:pt idx="807">
                  <c:v>653.24800000000005</c:v>
                </c:pt>
                <c:pt idx="808">
                  <c:v>652.85299999999995</c:v>
                </c:pt>
                <c:pt idx="809">
                  <c:v>652.45899999999995</c:v>
                </c:pt>
                <c:pt idx="810">
                  <c:v>652.06399999999996</c:v>
                </c:pt>
                <c:pt idx="811">
                  <c:v>651.66999999999996</c:v>
                </c:pt>
                <c:pt idx="812">
                  <c:v>651.27599999999995</c:v>
                </c:pt>
                <c:pt idx="813">
                  <c:v>650.88099999999997</c:v>
                </c:pt>
                <c:pt idx="814">
                  <c:v>650.48699999999997</c:v>
                </c:pt>
                <c:pt idx="815">
                  <c:v>650.09299999999996</c:v>
                </c:pt>
                <c:pt idx="816">
                  <c:v>649.69899999999996</c:v>
                </c:pt>
                <c:pt idx="817">
                  <c:v>649.30499999999995</c:v>
                </c:pt>
                <c:pt idx="818">
                  <c:v>648.91099999999994</c:v>
                </c:pt>
                <c:pt idx="819">
                  <c:v>648.51700000000005</c:v>
                </c:pt>
                <c:pt idx="820">
                  <c:v>648.12300000000005</c:v>
                </c:pt>
                <c:pt idx="821">
                  <c:v>647.72900000000004</c:v>
                </c:pt>
                <c:pt idx="822">
                  <c:v>647.33500000000004</c:v>
                </c:pt>
                <c:pt idx="823">
                  <c:v>646.94100000000003</c:v>
                </c:pt>
                <c:pt idx="824">
                  <c:v>646.548</c:v>
                </c:pt>
                <c:pt idx="825">
                  <c:v>646.154</c:v>
                </c:pt>
                <c:pt idx="826">
                  <c:v>645.76</c:v>
                </c:pt>
                <c:pt idx="827">
                  <c:v>645.36699999999996</c:v>
                </c:pt>
                <c:pt idx="828">
                  <c:v>644.97400000000005</c:v>
                </c:pt>
                <c:pt idx="829">
                  <c:v>644.58000000000004</c:v>
                </c:pt>
                <c:pt idx="830">
                  <c:v>644.18700000000001</c:v>
                </c:pt>
                <c:pt idx="831">
                  <c:v>643.79399999999998</c:v>
                </c:pt>
                <c:pt idx="832">
                  <c:v>643.4</c:v>
                </c:pt>
                <c:pt idx="833">
                  <c:v>643.00699999999995</c:v>
                </c:pt>
                <c:pt idx="834">
                  <c:v>642.61400000000003</c:v>
                </c:pt>
                <c:pt idx="835">
                  <c:v>642.221</c:v>
                </c:pt>
                <c:pt idx="836">
                  <c:v>641.82799999999997</c:v>
                </c:pt>
                <c:pt idx="837">
                  <c:v>641.43499999999995</c:v>
                </c:pt>
                <c:pt idx="838">
                  <c:v>641.04200000000003</c:v>
                </c:pt>
                <c:pt idx="839">
                  <c:v>640.65</c:v>
                </c:pt>
                <c:pt idx="840">
                  <c:v>640.25699999999995</c:v>
                </c:pt>
                <c:pt idx="841">
                  <c:v>639.86400000000003</c:v>
                </c:pt>
                <c:pt idx="842">
                  <c:v>639.47199999999998</c:v>
                </c:pt>
                <c:pt idx="843">
                  <c:v>639.07899999999995</c:v>
                </c:pt>
                <c:pt idx="844">
                  <c:v>638.68600000000004</c:v>
                </c:pt>
                <c:pt idx="845">
                  <c:v>638.29399999999998</c:v>
                </c:pt>
                <c:pt idx="846">
                  <c:v>637.90200000000004</c:v>
                </c:pt>
                <c:pt idx="847">
                  <c:v>637.50900000000001</c:v>
                </c:pt>
                <c:pt idx="848">
                  <c:v>637.11699999999996</c:v>
                </c:pt>
                <c:pt idx="849">
                  <c:v>636.72500000000002</c:v>
                </c:pt>
                <c:pt idx="850">
                  <c:v>636.33299999999997</c:v>
                </c:pt>
                <c:pt idx="851">
                  <c:v>635.94100000000003</c:v>
                </c:pt>
                <c:pt idx="852">
                  <c:v>635.54899999999998</c:v>
                </c:pt>
                <c:pt idx="853">
                  <c:v>635.15700000000004</c:v>
                </c:pt>
                <c:pt idx="854">
                  <c:v>634.76499999999999</c:v>
                </c:pt>
                <c:pt idx="855">
                  <c:v>634.37300000000005</c:v>
                </c:pt>
                <c:pt idx="856">
                  <c:v>633.98099999999999</c:v>
                </c:pt>
                <c:pt idx="857">
                  <c:v>633.58900000000006</c:v>
                </c:pt>
                <c:pt idx="858">
                  <c:v>633.19799999999998</c:v>
                </c:pt>
                <c:pt idx="859">
                  <c:v>632.80600000000004</c:v>
                </c:pt>
                <c:pt idx="860">
                  <c:v>632.41399999999999</c:v>
                </c:pt>
                <c:pt idx="861">
                  <c:v>632.02300000000002</c:v>
                </c:pt>
                <c:pt idx="862">
                  <c:v>631.63099999999997</c:v>
                </c:pt>
                <c:pt idx="863">
                  <c:v>631.24</c:v>
                </c:pt>
                <c:pt idx="864">
                  <c:v>630.84900000000005</c:v>
                </c:pt>
                <c:pt idx="865">
                  <c:v>630.45699999999999</c:v>
                </c:pt>
                <c:pt idx="866">
                  <c:v>630.06600000000003</c:v>
                </c:pt>
                <c:pt idx="867">
                  <c:v>629.67499999999995</c:v>
                </c:pt>
                <c:pt idx="868">
                  <c:v>629.28399999999999</c:v>
                </c:pt>
                <c:pt idx="869">
                  <c:v>628.89300000000003</c:v>
                </c:pt>
                <c:pt idx="870">
                  <c:v>628.50199999999995</c:v>
                </c:pt>
                <c:pt idx="871">
                  <c:v>628.11099999999999</c:v>
                </c:pt>
                <c:pt idx="872">
                  <c:v>627.72</c:v>
                </c:pt>
                <c:pt idx="873">
                  <c:v>627.32899999999995</c:v>
                </c:pt>
                <c:pt idx="874">
                  <c:v>626.93799999999999</c:v>
                </c:pt>
                <c:pt idx="875">
                  <c:v>626.548</c:v>
                </c:pt>
                <c:pt idx="876">
                  <c:v>626.15700000000004</c:v>
                </c:pt>
                <c:pt idx="877">
                  <c:v>625.76700000000005</c:v>
                </c:pt>
                <c:pt idx="878">
                  <c:v>625.37599999999998</c:v>
                </c:pt>
                <c:pt idx="879">
                  <c:v>624.98599999999999</c:v>
                </c:pt>
                <c:pt idx="880">
                  <c:v>624.59500000000003</c:v>
                </c:pt>
                <c:pt idx="881">
                  <c:v>624.20500000000004</c:v>
                </c:pt>
                <c:pt idx="882">
                  <c:v>623.81500000000005</c:v>
                </c:pt>
                <c:pt idx="883">
                  <c:v>623.42399999999998</c:v>
                </c:pt>
                <c:pt idx="884">
                  <c:v>623.03399999999999</c:v>
                </c:pt>
                <c:pt idx="885">
                  <c:v>622.64400000000001</c:v>
                </c:pt>
                <c:pt idx="886">
                  <c:v>622.25400000000002</c:v>
                </c:pt>
                <c:pt idx="887">
                  <c:v>621.86400000000003</c:v>
                </c:pt>
                <c:pt idx="888">
                  <c:v>621.47400000000005</c:v>
                </c:pt>
                <c:pt idx="889">
                  <c:v>621.08399999999995</c:v>
                </c:pt>
                <c:pt idx="890">
                  <c:v>620.69399999999996</c:v>
                </c:pt>
                <c:pt idx="891">
                  <c:v>620.30499999999995</c:v>
                </c:pt>
                <c:pt idx="892">
                  <c:v>619.91499999999996</c:v>
                </c:pt>
                <c:pt idx="893">
                  <c:v>619.52499999999998</c:v>
                </c:pt>
                <c:pt idx="894">
                  <c:v>619.13599999999997</c:v>
                </c:pt>
                <c:pt idx="895">
                  <c:v>618.74599999999998</c:v>
                </c:pt>
                <c:pt idx="896">
                  <c:v>618.35699999999997</c:v>
                </c:pt>
                <c:pt idx="897">
                  <c:v>617.96699999999998</c:v>
                </c:pt>
                <c:pt idx="898">
                  <c:v>617.57799999999997</c:v>
                </c:pt>
                <c:pt idx="899">
                  <c:v>617.18899999999996</c:v>
                </c:pt>
                <c:pt idx="900">
                  <c:v>616.79899999999998</c:v>
                </c:pt>
                <c:pt idx="901">
                  <c:v>616.41</c:v>
                </c:pt>
                <c:pt idx="902">
                  <c:v>616.02099999999996</c:v>
                </c:pt>
                <c:pt idx="903">
                  <c:v>615.63199999999995</c:v>
                </c:pt>
                <c:pt idx="904">
                  <c:v>615.24300000000005</c:v>
                </c:pt>
                <c:pt idx="905">
                  <c:v>614.85400000000004</c:v>
                </c:pt>
                <c:pt idx="906">
                  <c:v>614.46500000000003</c:v>
                </c:pt>
                <c:pt idx="907">
                  <c:v>614.07600000000002</c:v>
                </c:pt>
                <c:pt idx="908">
                  <c:v>613.68799999999999</c:v>
                </c:pt>
                <c:pt idx="909">
                  <c:v>613.29899999999998</c:v>
                </c:pt>
                <c:pt idx="910">
                  <c:v>612.91</c:v>
                </c:pt>
                <c:pt idx="911">
                  <c:v>612.52200000000005</c:v>
                </c:pt>
                <c:pt idx="912">
                  <c:v>612.13300000000004</c:v>
                </c:pt>
                <c:pt idx="913">
                  <c:v>611.745</c:v>
                </c:pt>
                <c:pt idx="914">
                  <c:v>611.35599999999999</c:v>
                </c:pt>
                <c:pt idx="915">
                  <c:v>610.96799999999996</c:v>
                </c:pt>
                <c:pt idx="916">
                  <c:v>610.58000000000004</c:v>
                </c:pt>
                <c:pt idx="917">
                  <c:v>610.19100000000003</c:v>
                </c:pt>
                <c:pt idx="918">
                  <c:v>609.803</c:v>
                </c:pt>
                <c:pt idx="919">
                  <c:v>609.41499999999996</c:v>
                </c:pt>
                <c:pt idx="920">
                  <c:v>609.02700000000004</c:v>
                </c:pt>
                <c:pt idx="921">
                  <c:v>608.63900000000001</c:v>
                </c:pt>
                <c:pt idx="922">
                  <c:v>608.25099999999998</c:v>
                </c:pt>
                <c:pt idx="923">
                  <c:v>607.86300000000006</c:v>
                </c:pt>
                <c:pt idx="924">
                  <c:v>607.47500000000002</c:v>
                </c:pt>
                <c:pt idx="925">
                  <c:v>607.08799999999997</c:v>
                </c:pt>
                <c:pt idx="926">
                  <c:v>606.70000000000005</c:v>
                </c:pt>
                <c:pt idx="927">
                  <c:v>606.31200000000001</c:v>
                </c:pt>
                <c:pt idx="928">
                  <c:v>605.92499999999995</c:v>
                </c:pt>
                <c:pt idx="929">
                  <c:v>605.53700000000003</c:v>
                </c:pt>
                <c:pt idx="930">
                  <c:v>605.15</c:v>
                </c:pt>
                <c:pt idx="931">
                  <c:v>604.76199999999994</c:v>
                </c:pt>
                <c:pt idx="932">
                  <c:v>604.375</c:v>
                </c:pt>
                <c:pt idx="933">
                  <c:v>603.98800000000006</c:v>
                </c:pt>
                <c:pt idx="934">
                  <c:v>603.6</c:v>
                </c:pt>
                <c:pt idx="935">
                  <c:v>603.21299999999997</c:v>
                </c:pt>
                <c:pt idx="936">
                  <c:v>602.82600000000002</c:v>
                </c:pt>
                <c:pt idx="937">
                  <c:v>602.43899999999996</c:v>
                </c:pt>
                <c:pt idx="938">
                  <c:v>602.05200000000002</c:v>
                </c:pt>
                <c:pt idx="939">
                  <c:v>601.66499999999996</c:v>
                </c:pt>
                <c:pt idx="940">
                  <c:v>601.27800000000002</c:v>
                </c:pt>
                <c:pt idx="941">
                  <c:v>600.89099999999996</c:v>
                </c:pt>
                <c:pt idx="942">
                  <c:v>600.50400000000002</c:v>
                </c:pt>
                <c:pt idx="943">
                  <c:v>600.11800000000005</c:v>
                </c:pt>
                <c:pt idx="944">
                  <c:v>599.73099999999999</c:v>
                </c:pt>
                <c:pt idx="945">
                  <c:v>599.34400000000005</c:v>
                </c:pt>
                <c:pt idx="946">
                  <c:v>598.95799999999997</c:v>
                </c:pt>
                <c:pt idx="947">
                  <c:v>598.57100000000003</c:v>
                </c:pt>
                <c:pt idx="948">
                  <c:v>598.18499999999995</c:v>
                </c:pt>
                <c:pt idx="949">
                  <c:v>597.79899999999998</c:v>
                </c:pt>
                <c:pt idx="950">
                  <c:v>597.41200000000003</c:v>
                </c:pt>
                <c:pt idx="951">
                  <c:v>597.02599999999995</c:v>
                </c:pt>
                <c:pt idx="952">
                  <c:v>596.64</c:v>
                </c:pt>
                <c:pt idx="953">
                  <c:v>596.25400000000002</c:v>
                </c:pt>
                <c:pt idx="954">
                  <c:v>595.86800000000005</c:v>
                </c:pt>
                <c:pt idx="955">
                  <c:v>595.48199999999997</c:v>
                </c:pt>
                <c:pt idx="956">
                  <c:v>595.096</c:v>
                </c:pt>
                <c:pt idx="957">
                  <c:v>594.71</c:v>
                </c:pt>
                <c:pt idx="958">
                  <c:v>594.32399999999996</c:v>
                </c:pt>
                <c:pt idx="959">
                  <c:v>593.93799999999999</c:v>
                </c:pt>
                <c:pt idx="960">
                  <c:v>593.55200000000002</c:v>
                </c:pt>
                <c:pt idx="961">
                  <c:v>593.16700000000003</c:v>
                </c:pt>
                <c:pt idx="962">
                  <c:v>592.78099999999995</c:v>
                </c:pt>
                <c:pt idx="963">
                  <c:v>592.39599999999996</c:v>
                </c:pt>
                <c:pt idx="964">
                  <c:v>592.01</c:v>
                </c:pt>
                <c:pt idx="965">
                  <c:v>591.625</c:v>
                </c:pt>
                <c:pt idx="966">
                  <c:v>591.23900000000003</c:v>
                </c:pt>
                <c:pt idx="967">
                  <c:v>590.85400000000004</c:v>
                </c:pt>
                <c:pt idx="968">
                  <c:v>590.46900000000005</c:v>
                </c:pt>
                <c:pt idx="969">
                  <c:v>590.08299999999997</c:v>
                </c:pt>
                <c:pt idx="970">
                  <c:v>589.69799999999998</c:v>
                </c:pt>
                <c:pt idx="971">
                  <c:v>589.31299999999999</c:v>
                </c:pt>
                <c:pt idx="972">
                  <c:v>588.928</c:v>
                </c:pt>
                <c:pt idx="973">
                  <c:v>588.54300000000001</c:v>
                </c:pt>
                <c:pt idx="974">
                  <c:v>588.15800000000002</c:v>
                </c:pt>
                <c:pt idx="975">
                  <c:v>587.77300000000002</c:v>
                </c:pt>
                <c:pt idx="976">
                  <c:v>587.38900000000001</c:v>
                </c:pt>
                <c:pt idx="977">
                  <c:v>587.00400000000002</c:v>
                </c:pt>
                <c:pt idx="978">
                  <c:v>586.61900000000003</c:v>
                </c:pt>
                <c:pt idx="979">
                  <c:v>586.23500000000001</c:v>
                </c:pt>
                <c:pt idx="980">
                  <c:v>585.85</c:v>
                </c:pt>
                <c:pt idx="981">
                  <c:v>585.46600000000001</c:v>
                </c:pt>
                <c:pt idx="982">
                  <c:v>585.08100000000002</c:v>
                </c:pt>
                <c:pt idx="983">
                  <c:v>584.697</c:v>
                </c:pt>
                <c:pt idx="984">
                  <c:v>584.31200000000001</c:v>
                </c:pt>
                <c:pt idx="985">
                  <c:v>583.928</c:v>
                </c:pt>
                <c:pt idx="986">
                  <c:v>583.54399999999998</c:v>
                </c:pt>
                <c:pt idx="987">
                  <c:v>583.16</c:v>
                </c:pt>
                <c:pt idx="988">
                  <c:v>582.77599999999995</c:v>
                </c:pt>
                <c:pt idx="989">
                  <c:v>582.39200000000005</c:v>
                </c:pt>
                <c:pt idx="990">
                  <c:v>582.00800000000004</c:v>
                </c:pt>
                <c:pt idx="991">
                  <c:v>581.62400000000002</c:v>
                </c:pt>
                <c:pt idx="992">
                  <c:v>581.24</c:v>
                </c:pt>
                <c:pt idx="993">
                  <c:v>580.85599999999999</c:v>
                </c:pt>
                <c:pt idx="994">
                  <c:v>580.47199999999998</c:v>
                </c:pt>
                <c:pt idx="995">
                  <c:v>580.08900000000006</c:v>
                </c:pt>
                <c:pt idx="996">
                  <c:v>579.70500000000004</c:v>
                </c:pt>
                <c:pt idx="997">
                  <c:v>579.32100000000003</c:v>
                </c:pt>
                <c:pt idx="998">
                  <c:v>578.93799999999999</c:v>
                </c:pt>
                <c:pt idx="999">
                  <c:v>578.55499999999995</c:v>
                </c:pt>
                <c:pt idx="1000">
                  <c:v>578.17100000000005</c:v>
                </c:pt>
                <c:pt idx="1001">
                  <c:v>577.78800000000001</c:v>
                </c:pt>
                <c:pt idx="1002">
                  <c:v>577.40499999999997</c:v>
                </c:pt>
                <c:pt idx="1003">
                  <c:v>577.02099999999996</c:v>
                </c:pt>
                <c:pt idx="1004">
                  <c:v>576.63800000000003</c:v>
                </c:pt>
                <c:pt idx="1005">
                  <c:v>576.255</c:v>
                </c:pt>
                <c:pt idx="1006">
                  <c:v>575.87199999999996</c:v>
                </c:pt>
                <c:pt idx="1007">
                  <c:v>575.48900000000003</c:v>
                </c:pt>
                <c:pt idx="1008">
                  <c:v>575.10599999999999</c:v>
                </c:pt>
                <c:pt idx="1009">
                  <c:v>574.72299999999996</c:v>
                </c:pt>
                <c:pt idx="1010">
                  <c:v>574.34</c:v>
                </c:pt>
                <c:pt idx="1011">
                  <c:v>573.95799999999997</c:v>
                </c:pt>
                <c:pt idx="1012">
                  <c:v>573.57500000000005</c:v>
                </c:pt>
                <c:pt idx="1013">
                  <c:v>573.19200000000001</c:v>
                </c:pt>
                <c:pt idx="1014">
                  <c:v>572.80999999999995</c:v>
                </c:pt>
                <c:pt idx="1015">
                  <c:v>572.42700000000002</c:v>
                </c:pt>
                <c:pt idx="1016">
                  <c:v>572.04499999999996</c:v>
                </c:pt>
                <c:pt idx="1017">
                  <c:v>571.66200000000003</c:v>
                </c:pt>
                <c:pt idx="1018">
                  <c:v>571.28</c:v>
                </c:pt>
                <c:pt idx="1019">
                  <c:v>570.89800000000002</c:v>
                </c:pt>
                <c:pt idx="1020">
                  <c:v>570.51599999999996</c:v>
                </c:pt>
                <c:pt idx="1021">
                  <c:v>570.13300000000004</c:v>
                </c:pt>
                <c:pt idx="1022">
                  <c:v>569.75099999999998</c:v>
                </c:pt>
                <c:pt idx="1023">
                  <c:v>569.36900000000003</c:v>
                </c:pt>
                <c:pt idx="1024">
                  <c:v>568.98699999999997</c:v>
                </c:pt>
                <c:pt idx="1025">
                  <c:v>568.60500000000002</c:v>
                </c:pt>
                <c:pt idx="1026">
                  <c:v>568.22299999999996</c:v>
                </c:pt>
                <c:pt idx="1027">
                  <c:v>567.84199999999998</c:v>
                </c:pt>
                <c:pt idx="1028">
                  <c:v>567.46</c:v>
                </c:pt>
                <c:pt idx="1029">
                  <c:v>567.07799999999997</c:v>
                </c:pt>
                <c:pt idx="1030">
                  <c:v>566.697</c:v>
                </c:pt>
                <c:pt idx="1031">
                  <c:v>566.31500000000005</c:v>
                </c:pt>
                <c:pt idx="1032">
                  <c:v>565.93299999999999</c:v>
                </c:pt>
                <c:pt idx="1033">
                  <c:v>565.55200000000002</c:v>
                </c:pt>
                <c:pt idx="1034">
                  <c:v>565.17100000000005</c:v>
                </c:pt>
                <c:pt idx="1035">
                  <c:v>564.78899999999999</c:v>
                </c:pt>
                <c:pt idx="1036">
                  <c:v>564.40800000000002</c:v>
                </c:pt>
                <c:pt idx="1037">
                  <c:v>564.02700000000004</c:v>
                </c:pt>
                <c:pt idx="1038">
                  <c:v>563.64599999999996</c:v>
                </c:pt>
                <c:pt idx="1039">
                  <c:v>563.26400000000001</c:v>
                </c:pt>
                <c:pt idx="1040">
                  <c:v>562.88300000000004</c:v>
                </c:pt>
                <c:pt idx="1041">
                  <c:v>562.50199999999995</c:v>
                </c:pt>
                <c:pt idx="1042">
                  <c:v>562.12099999999998</c:v>
                </c:pt>
                <c:pt idx="1043">
                  <c:v>561.74099999999999</c:v>
                </c:pt>
                <c:pt idx="1044">
                  <c:v>561.36</c:v>
                </c:pt>
                <c:pt idx="1045">
                  <c:v>560.97900000000004</c:v>
                </c:pt>
                <c:pt idx="1046">
                  <c:v>560.59799999999996</c:v>
                </c:pt>
                <c:pt idx="1047">
                  <c:v>560.21799999999996</c:v>
                </c:pt>
                <c:pt idx="1048">
                  <c:v>559.83699999999999</c:v>
                </c:pt>
                <c:pt idx="1049">
                  <c:v>559.45600000000002</c:v>
                </c:pt>
                <c:pt idx="1050">
                  <c:v>559.07600000000002</c:v>
                </c:pt>
                <c:pt idx="1051">
                  <c:v>558.69600000000003</c:v>
                </c:pt>
                <c:pt idx="1052">
                  <c:v>558.31500000000005</c:v>
                </c:pt>
                <c:pt idx="1053">
                  <c:v>557.93499999999995</c:v>
                </c:pt>
                <c:pt idx="1054">
                  <c:v>557.55499999999995</c:v>
                </c:pt>
                <c:pt idx="1055">
                  <c:v>557.17499999999995</c:v>
                </c:pt>
                <c:pt idx="1056">
                  <c:v>556.79399999999998</c:v>
                </c:pt>
                <c:pt idx="1057">
                  <c:v>556.41399999999999</c:v>
                </c:pt>
                <c:pt idx="1058">
                  <c:v>556.03399999999999</c:v>
                </c:pt>
                <c:pt idx="1059">
                  <c:v>555.654</c:v>
                </c:pt>
                <c:pt idx="1060">
                  <c:v>555.27499999999998</c:v>
                </c:pt>
                <c:pt idx="1061">
                  <c:v>554.89499999999998</c:v>
                </c:pt>
                <c:pt idx="1062">
                  <c:v>554.51499999999999</c:v>
                </c:pt>
                <c:pt idx="1063">
                  <c:v>554.13499999999999</c:v>
                </c:pt>
                <c:pt idx="1064">
                  <c:v>553.75599999999997</c:v>
                </c:pt>
                <c:pt idx="1065">
                  <c:v>553.37599999999998</c:v>
                </c:pt>
                <c:pt idx="1066">
                  <c:v>552.99599999999998</c:v>
                </c:pt>
                <c:pt idx="1067">
                  <c:v>552.61699999999996</c:v>
                </c:pt>
                <c:pt idx="1068">
                  <c:v>552.23800000000006</c:v>
                </c:pt>
                <c:pt idx="1069">
                  <c:v>551.85799999999995</c:v>
                </c:pt>
                <c:pt idx="1070">
                  <c:v>551.47900000000004</c:v>
                </c:pt>
                <c:pt idx="1071">
                  <c:v>551.1</c:v>
                </c:pt>
                <c:pt idx="1072">
                  <c:v>550.72</c:v>
                </c:pt>
                <c:pt idx="1073">
                  <c:v>550.34100000000001</c:v>
                </c:pt>
                <c:pt idx="1074">
                  <c:v>549.96199999999999</c:v>
                </c:pt>
                <c:pt idx="1075">
                  <c:v>549.58299999999997</c:v>
                </c:pt>
                <c:pt idx="1076">
                  <c:v>549.20399999999995</c:v>
                </c:pt>
                <c:pt idx="1077">
                  <c:v>548.82500000000005</c:v>
                </c:pt>
                <c:pt idx="1078">
                  <c:v>548.447</c:v>
                </c:pt>
                <c:pt idx="1079">
                  <c:v>548.06799999999998</c:v>
                </c:pt>
                <c:pt idx="1080">
                  <c:v>547.68899999999996</c:v>
                </c:pt>
                <c:pt idx="1081">
                  <c:v>547.30999999999995</c:v>
                </c:pt>
                <c:pt idx="1082">
                  <c:v>546.93200000000002</c:v>
                </c:pt>
                <c:pt idx="1083">
                  <c:v>546.553</c:v>
                </c:pt>
                <c:pt idx="1084">
                  <c:v>546.17499999999995</c:v>
                </c:pt>
                <c:pt idx="1085">
                  <c:v>545.79600000000005</c:v>
                </c:pt>
                <c:pt idx="1086">
                  <c:v>545.41800000000001</c:v>
                </c:pt>
                <c:pt idx="1087">
                  <c:v>545.04</c:v>
                </c:pt>
                <c:pt idx="1088">
                  <c:v>544.66099999999994</c:v>
                </c:pt>
                <c:pt idx="1089">
                  <c:v>544.28300000000002</c:v>
                </c:pt>
                <c:pt idx="1090">
                  <c:v>543.90499999999997</c:v>
                </c:pt>
                <c:pt idx="1091">
                  <c:v>543.52700000000004</c:v>
                </c:pt>
                <c:pt idx="1092">
                  <c:v>543.149</c:v>
                </c:pt>
                <c:pt idx="1093">
                  <c:v>542.77099999999996</c:v>
                </c:pt>
                <c:pt idx="1094">
                  <c:v>542.39300000000003</c:v>
                </c:pt>
                <c:pt idx="1095">
                  <c:v>542.01499999999999</c:v>
                </c:pt>
                <c:pt idx="1096">
                  <c:v>541.63800000000003</c:v>
                </c:pt>
                <c:pt idx="1097">
                  <c:v>541.26</c:v>
                </c:pt>
                <c:pt idx="1098">
                  <c:v>540.88199999999995</c:v>
                </c:pt>
                <c:pt idx="1099">
                  <c:v>540.505</c:v>
                </c:pt>
                <c:pt idx="1100">
                  <c:v>540.12699999999995</c:v>
                </c:pt>
                <c:pt idx="1101">
                  <c:v>539.74900000000002</c:v>
                </c:pt>
                <c:pt idx="1102">
                  <c:v>539.37199999999996</c:v>
                </c:pt>
                <c:pt idx="1103">
                  <c:v>538.995</c:v>
                </c:pt>
                <c:pt idx="1104">
                  <c:v>538.61699999999996</c:v>
                </c:pt>
                <c:pt idx="1105">
                  <c:v>538.24</c:v>
                </c:pt>
                <c:pt idx="1106">
                  <c:v>537.86300000000006</c:v>
                </c:pt>
                <c:pt idx="1107">
                  <c:v>537.48599999999999</c:v>
                </c:pt>
                <c:pt idx="1108">
                  <c:v>537.10900000000004</c:v>
                </c:pt>
                <c:pt idx="1109">
                  <c:v>536.73199999999997</c:v>
                </c:pt>
                <c:pt idx="1110">
                  <c:v>536.35500000000002</c:v>
                </c:pt>
                <c:pt idx="1111">
                  <c:v>535.97799999999995</c:v>
                </c:pt>
                <c:pt idx="1112">
                  <c:v>535.601</c:v>
                </c:pt>
                <c:pt idx="1113">
                  <c:v>535.22400000000005</c:v>
                </c:pt>
                <c:pt idx="1114">
                  <c:v>534.84699999999998</c:v>
                </c:pt>
                <c:pt idx="1115">
                  <c:v>534.471</c:v>
                </c:pt>
                <c:pt idx="1116">
                  <c:v>534.09400000000005</c:v>
                </c:pt>
                <c:pt idx="1117">
                  <c:v>533.71799999999996</c:v>
                </c:pt>
                <c:pt idx="1118">
                  <c:v>533.34100000000001</c:v>
                </c:pt>
                <c:pt idx="1119">
                  <c:v>532.96500000000003</c:v>
                </c:pt>
                <c:pt idx="1120">
                  <c:v>532.58799999999997</c:v>
                </c:pt>
                <c:pt idx="1121">
                  <c:v>532.21199999999999</c:v>
                </c:pt>
                <c:pt idx="1122">
                  <c:v>531.83600000000001</c:v>
                </c:pt>
                <c:pt idx="1123">
                  <c:v>531.45899999999995</c:v>
                </c:pt>
                <c:pt idx="1124">
                  <c:v>531.08299999999997</c:v>
                </c:pt>
                <c:pt idx="1125">
                  <c:v>530.70699999999999</c:v>
                </c:pt>
                <c:pt idx="1126">
                  <c:v>530.33100000000002</c:v>
                </c:pt>
                <c:pt idx="1127">
                  <c:v>529.95500000000004</c:v>
                </c:pt>
                <c:pt idx="1128">
                  <c:v>529.57899999999995</c:v>
                </c:pt>
                <c:pt idx="1129">
                  <c:v>529.20299999999997</c:v>
                </c:pt>
                <c:pt idx="1130">
                  <c:v>528.82799999999997</c:v>
                </c:pt>
                <c:pt idx="1131">
                  <c:v>528.452</c:v>
                </c:pt>
                <c:pt idx="1132">
                  <c:v>528.07600000000002</c:v>
                </c:pt>
                <c:pt idx="1133">
                  <c:v>527.70100000000002</c:v>
                </c:pt>
                <c:pt idx="1134">
                  <c:v>527.32500000000005</c:v>
                </c:pt>
                <c:pt idx="1135">
                  <c:v>526.95000000000005</c:v>
                </c:pt>
                <c:pt idx="1136">
                  <c:v>526.57399999999996</c:v>
                </c:pt>
                <c:pt idx="1137">
                  <c:v>526.19899999999996</c:v>
                </c:pt>
                <c:pt idx="1138">
                  <c:v>525.82299999999998</c:v>
                </c:pt>
                <c:pt idx="1139">
                  <c:v>525.44799999999998</c:v>
                </c:pt>
                <c:pt idx="1140">
                  <c:v>525.07299999999998</c:v>
                </c:pt>
                <c:pt idx="1141">
                  <c:v>524.69799999999998</c:v>
                </c:pt>
                <c:pt idx="1142">
                  <c:v>524.32299999999998</c:v>
                </c:pt>
                <c:pt idx="1143">
                  <c:v>523.94799999999998</c:v>
                </c:pt>
                <c:pt idx="1144">
                  <c:v>523.57299999999998</c:v>
                </c:pt>
                <c:pt idx="1145">
                  <c:v>523.19799999999998</c:v>
                </c:pt>
                <c:pt idx="1146">
                  <c:v>522.82299999999998</c:v>
                </c:pt>
                <c:pt idx="1147">
                  <c:v>522.44799999999998</c:v>
                </c:pt>
                <c:pt idx="1148">
                  <c:v>522.07299999999998</c:v>
                </c:pt>
                <c:pt idx="1149">
                  <c:v>521.69899999999996</c:v>
                </c:pt>
                <c:pt idx="1150">
                  <c:v>521.32399999999996</c:v>
                </c:pt>
                <c:pt idx="1151">
                  <c:v>520.94899999999996</c:v>
                </c:pt>
                <c:pt idx="1152">
                  <c:v>520.57500000000005</c:v>
                </c:pt>
                <c:pt idx="1153">
                  <c:v>520.20000000000005</c:v>
                </c:pt>
                <c:pt idx="1154">
                  <c:v>519.82600000000002</c:v>
                </c:pt>
                <c:pt idx="1155">
                  <c:v>519.452</c:v>
                </c:pt>
                <c:pt idx="1156">
                  <c:v>519.077</c:v>
                </c:pt>
                <c:pt idx="1157">
                  <c:v>518.70299999999997</c:v>
                </c:pt>
                <c:pt idx="1158">
                  <c:v>518.32899999999995</c:v>
                </c:pt>
                <c:pt idx="1159">
                  <c:v>517.95500000000004</c:v>
                </c:pt>
                <c:pt idx="1160">
                  <c:v>517.58100000000002</c:v>
                </c:pt>
                <c:pt idx="1161">
                  <c:v>517.20699999999999</c:v>
                </c:pt>
                <c:pt idx="1162">
                  <c:v>516.83299999999997</c:v>
                </c:pt>
                <c:pt idx="1163">
                  <c:v>516.45899999999995</c:v>
                </c:pt>
                <c:pt idx="1164">
                  <c:v>516.08500000000004</c:v>
                </c:pt>
                <c:pt idx="1165">
                  <c:v>515.71199999999999</c:v>
                </c:pt>
                <c:pt idx="1166">
                  <c:v>515.33799999999997</c:v>
                </c:pt>
                <c:pt idx="1167">
                  <c:v>514.96400000000006</c:v>
                </c:pt>
                <c:pt idx="1168">
                  <c:v>514.59100000000001</c:v>
                </c:pt>
                <c:pt idx="1169">
                  <c:v>514.21699999999998</c:v>
                </c:pt>
                <c:pt idx="1170">
                  <c:v>513.84400000000005</c:v>
                </c:pt>
                <c:pt idx="1171">
                  <c:v>513.47</c:v>
                </c:pt>
                <c:pt idx="1172">
                  <c:v>513.09699999999998</c:v>
                </c:pt>
                <c:pt idx="1173">
                  <c:v>512.72400000000005</c:v>
                </c:pt>
                <c:pt idx="1174">
                  <c:v>512.35</c:v>
                </c:pt>
                <c:pt idx="1175">
                  <c:v>511.97699999999998</c:v>
                </c:pt>
                <c:pt idx="1176">
                  <c:v>511.60399999999998</c:v>
                </c:pt>
                <c:pt idx="1177">
                  <c:v>511.23099999999999</c:v>
                </c:pt>
                <c:pt idx="1178">
                  <c:v>510.858</c:v>
                </c:pt>
                <c:pt idx="1179">
                  <c:v>510.48500000000001</c:v>
                </c:pt>
                <c:pt idx="1180">
                  <c:v>510.11200000000002</c:v>
                </c:pt>
                <c:pt idx="1181">
                  <c:v>509.73899999999998</c:v>
                </c:pt>
                <c:pt idx="1182">
                  <c:v>509.36700000000002</c:v>
                </c:pt>
                <c:pt idx="1183">
                  <c:v>508.99400000000003</c:v>
                </c:pt>
                <c:pt idx="1184">
                  <c:v>508.62099999999998</c:v>
                </c:pt>
                <c:pt idx="1185">
                  <c:v>508.24900000000002</c:v>
                </c:pt>
                <c:pt idx="1186">
                  <c:v>507.87599999999998</c:v>
                </c:pt>
                <c:pt idx="1187">
                  <c:v>507.50400000000002</c:v>
                </c:pt>
                <c:pt idx="1188">
                  <c:v>507.13099999999997</c:v>
                </c:pt>
                <c:pt idx="1189">
                  <c:v>506.75900000000001</c:v>
                </c:pt>
                <c:pt idx="1190">
                  <c:v>506.387</c:v>
                </c:pt>
                <c:pt idx="1191">
                  <c:v>506.01400000000001</c:v>
                </c:pt>
                <c:pt idx="1192">
                  <c:v>505.642</c:v>
                </c:pt>
                <c:pt idx="1193">
                  <c:v>505.27</c:v>
                </c:pt>
                <c:pt idx="1194">
                  <c:v>504.89800000000002</c:v>
                </c:pt>
                <c:pt idx="1195">
                  <c:v>504.52600000000001</c:v>
                </c:pt>
                <c:pt idx="1196">
                  <c:v>504.154</c:v>
                </c:pt>
                <c:pt idx="1197">
                  <c:v>503.78199999999998</c:v>
                </c:pt>
                <c:pt idx="1198">
                  <c:v>503.41</c:v>
                </c:pt>
                <c:pt idx="1199">
                  <c:v>503.03899999999999</c:v>
                </c:pt>
                <c:pt idx="1200">
                  <c:v>502.66699999999997</c:v>
                </c:pt>
                <c:pt idx="1201">
                  <c:v>502.29500000000002</c:v>
                </c:pt>
                <c:pt idx="1202">
                  <c:v>501.92399999999998</c:v>
                </c:pt>
                <c:pt idx="1203">
                  <c:v>501.55200000000002</c:v>
                </c:pt>
                <c:pt idx="1204">
                  <c:v>501.18099999999998</c:v>
                </c:pt>
                <c:pt idx="1205">
                  <c:v>500.80900000000003</c:v>
                </c:pt>
                <c:pt idx="1206">
                  <c:v>500.43799999999999</c:v>
                </c:pt>
                <c:pt idx="1207">
                  <c:v>500.06700000000001</c:v>
                </c:pt>
                <c:pt idx="1208">
                  <c:v>499.69499999999999</c:v>
                </c:pt>
                <c:pt idx="1209">
                  <c:v>499.32400000000001</c:v>
                </c:pt>
                <c:pt idx="1210">
                  <c:v>498.95299999999997</c:v>
                </c:pt>
                <c:pt idx="1211">
                  <c:v>498.58199999999999</c:v>
                </c:pt>
                <c:pt idx="1212">
                  <c:v>498.21100000000001</c:v>
                </c:pt>
                <c:pt idx="1213">
                  <c:v>497.84</c:v>
                </c:pt>
                <c:pt idx="1214">
                  <c:v>497.46899999999999</c:v>
                </c:pt>
                <c:pt idx="1215">
                  <c:v>497.09800000000001</c:v>
                </c:pt>
                <c:pt idx="1216">
                  <c:v>496.72800000000001</c:v>
                </c:pt>
                <c:pt idx="1217">
                  <c:v>496.35700000000003</c:v>
                </c:pt>
                <c:pt idx="1218">
                  <c:v>495.98599999999999</c:v>
                </c:pt>
                <c:pt idx="1219">
                  <c:v>495.61599999999999</c:v>
                </c:pt>
                <c:pt idx="1220">
                  <c:v>495.245</c:v>
                </c:pt>
                <c:pt idx="1221">
                  <c:v>494.875</c:v>
                </c:pt>
                <c:pt idx="1222">
                  <c:v>494.50400000000002</c:v>
                </c:pt>
                <c:pt idx="1223">
                  <c:v>494.13400000000001</c:v>
                </c:pt>
                <c:pt idx="1224">
                  <c:v>493.76400000000001</c:v>
                </c:pt>
                <c:pt idx="1225">
                  <c:v>493.39299999999997</c:v>
                </c:pt>
                <c:pt idx="1226">
                  <c:v>493.02300000000002</c:v>
                </c:pt>
                <c:pt idx="1227">
                  <c:v>492.65300000000002</c:v>
                </c:pt>
                <c:pt idx="1228">
                  <c:v>492.28300000000002</c:v>
                </c:pt>
                <c:pt idx="1229">
                  <c:v>491.91300000000001</c:v>
                </c:pt>
                <c:pt idx="1230">
                  <c:v>491.54300000000001</c:v>
                </c:pt>
                <c:pt idx="1231">
                  <c:v>491.173</c:v>
                </c:pt>
                <c:pt idx="1232">
                  <c:v>490.803</c:v>
                </c:pt>
                <c:pt idx="1233">
                  <c:v>490.43299999999999</c:v>
                </c:pt>
                <c:pt idx="1234">
                  <c:v>490.06400000000002</c:v>
                </c:pt>
                <c:pt idx="1235">
                  <c:v>489.69400000000002</c:v>
                </c:pt>
                <c:pt idx="1236">
                  <c:v>489.32400000000001</c:v>
                </c:pt>
                <c:pt idx="1237">
                  <c:v>488.95499999999998</c:v>
                </c:pt>
                <c:pt idx="1238">
                  <c:v>488.58499999999998</c:v>
                </c:pt>
                <c:pt idx="1239">
                  <c:v>488.21600000000001</c:v>
                </c:pt>
                <c:pt idx="1240">
                  <c:v>487.84699999999998</c:v>
                </c:pt>
                <c:pt idx="1241">
                  <c:v>487.47699999999998</c:v>
                </c:pt>
                <c:pt idx="1242">
                  <c:v>487.108</c:v>
                </c:pt>
                <c:pt idx="1243">
                  <c:v>486.73899999999998</c:v>
                </c:pt>
                <c:pt idx="1244">
                  <c:v>486.37</c:v>
                </c:pt>
                <c:pt idx="1245">
                  <c:v>486.00099999999998</c:v>
                </c:pt>
                <c:pt idx="1246">
                  <c:v>485.63200000000001</c:v>
                </c:pt>
                <c:pt idx="1247">
                  <c:v>485.26299999999998</c:v>
                </c:pt>
                <c:pt idx="1248">
                  <c:v>484.89400000000001</c:v>
                </c:pt>
                <c:pt idx="1249">
                  <c:v>484.52499999999998</c:v>
                </c:pt>
                <c:pt idx="1250">
                  <c:v>484.15600000000001</c:v>
                </c:pt>
                <c:pt idx="1251">
                  <c:v>483.78699999999998</c:v>
                </c:pt>
                <c:pt idx="1252">
                  <c:v>483.41899999999998</c:v>
                </c:pt>
                <c:pt idx="1253">
                  <c:v>483.05</c:v>
                </c:pt>
                <c:pt idx="1254">
                  <c:v>482.68200000000002</c:v>
                </c:pt>
                <c:pt idx="1255">
                  <c:v>482.31299999999999</c:v>
                </c:pt>
                <c:pt idx="1256">
                  <c:v>481.94499999999999</c:v>
                </c:pt>
                <c:pt idx="1257">
                  <c:v>481.57600000000002</c:v>
                </c:pt>
                <c:pt idx="1258">
                  <c:v>481.20800000000003</c:v>
                </c:pt>
                <c:pt idx="1259">
                  <c:v>480.84</c:v>
                </c:pt>
                <c:pt idx="1260">
                  <c:v>480.471</c:v>
                </c:pt>
                <c:pt idx="1261">
                  <c:v>480.10300000000001</c:v>
                </c:pt>
                <c:pt idx="1262">
                  <c:v>479.73500000000001</c:v>
                </c:pt>
                <c:pt idx="1263">
                  <c:v>479.36700000000002</c:v>
                </c:pt>
                <c:pt idx="1264">
                  <c:v>478.99900000000002</c:v>
                </c:pt>
                <c:pt idx="1265">
                  <c:v>478.63099999999997</c:v>
                </c:pt>
                <c:pt idx="1266">
                  <c:v>478.26299999999998</c:v>
                </c:pt>
                <c:pt idx="1267">
                  <c:v>477.89600000000002</c:v>
                </c:pt>
                <c:pt idx="1268">
                  <c:v>477.52800000000002</c:v>
                </c:pt>
                <c:pt idx="1269">
                  <c:v>477.16</c:v>
                </c:pt>
                <c:pt idx="1270">
                  <c:v>476.79300000000001</c:v>
                </c:pt>
                <c:pt idx="1271">
                  <c:v>476.42500000000001</c:v>
                </c:pt>
                <c:pt idx="1272">
                  <c:v>476.05799999999999</c:v>
                </c:pt>
                <c:pt idx="1273">
                  <c:v>475.69</c:v>
                </c:pt>
                <c:pt idx="1274">
                  <c:v>475.32299999999998</c:v>
                </c:pt>
                <c:pt idx="1275">
                  <c:v>474.95499999999998</c:v>
                </c:pt>
                <c:pt idx="1276">
                  <c:v>474.58800000000002</c:v>
                </c:pt>
                <c:pt idx="1277">
                  <c:v>474.221</c:v>
                </c:pt>
                <c:pt idx="1278">
                  <c:v>473.85399999999998</c:v>
                </c:pt>
                <c:pt idx="1279">
                  <c:v>473.48700000000002</c:v>
                </c:pt>
                <c:pt idx="1280">
                  <c:v>473.12</c:v>
                </c:pt>
                <c:pt idx="1281">
                  <c:v>472.75299999999999</c:v>
                </c:pt>
                <c:pt idx="1282">
                  <c:v>472.38600000000002</c:v>
                </c:pt>
                <c:pt idx="1283">
                  <c:v>472.01900000000001</c:v>
                </c:pt>
                <c:pt idx="1284">
                  <c:v>471.65199999999999</c:v>
                </c:pt>
                <c:pt idx="1285">
                  <c:v>471.28500000000003</c:v>
                </c:pt>
                <c:pt idx="1286">
                  <c:v>470.91899999999998</c:v>
                </c:pt>
                <c:pt idx="1287">
                  <c:v>470.55200000000002</c:v>
                </c:pt>
                <c:pt idx="1288">
                  <c:v>470.185</c:v>
                </c:pt>
                <c:pt idx="1289">
                  <c:v>469.81900000000002</c:v>
                </c:pt>
                <c:pt idx="1290">
                  <c:v>469.45299999999997</c:v>
                </c:pt>
                <c:pt idx="1291">
                  <c:v>469.08600000000001</c:v>
                </c:pt>
                <c:pt idx="1292">
                  <c:v>468.72</c:v>
                </c:pt>
                <c:pt idx="1293">
                  <c:v>468.35399999999998</c:v>
                </c:pt>
                <c:pt idx="1294">
                  <c:v>467.98700000000002</c:v>
                </c:pt>
                <c:pt idx="1295">
                  <c:v>467.62099999999998</c:v>
                </c:pt>
                <c:pt idx="1296">
                  <c:v>467.255</c:v>
                </c:pt>
                <c:pt idx="1297">
                  <c:v>466.88900000000001</c:v>
                </c:pt>
                <c:pt idx="1298">
                  <c:v>466.52300000000002</c:v>
                </c:pt>
                <c:pt idx="1299">
                  <c:v>466.15699999999998</c:v>
                </c:pt>
                <c:pt idx="1300">
                  <c:v>465.791</c:v>
                </c:pt>
                <c:pt idx="1301">
                  <c:v>465.42500000000001</c:v>
                </c:pt>
                <c:pt idx="1302">
                  <c:v>465.06</c:v>
                </c:pt>
                <c:pt idx="1303">
                  <c:v>464.69400000000002</c:v>
                </c:pt>
                <c:pt idx="1304">
                  <c:v>464.32799999999997</c:v>
                </c:pt>
                <c:pt idx="1305">
                  <c:v>463.96300000000002</c:v>
                </c:pt>
                <c:pt idx="1306">
                  <c:v>463.59699999999998</c:v>
                </c:pt>
                <c:pt idx="1307">
                  <c:v>463.23200000000003</c:v>
                </c:pt>
                <c:pt idx="1308">
                  <c:v>462.86599999999999</c:v>
                </c:pt>
                <c:pt idx="1309">
                  <c:v>462.50099999999998</c:v>
                </c:pt>
                <c:pt idx="1310">
                  <c:v>462.13600000000002</c:v>
                </c:pt>
                <c:pt idx="1311">
                  <c:v>461.77100000000002</c:v>
                </c:pt>
                <c:pt idx="1312">
                  <c:v>461.40499999999997</c:v>
                </c:pt>
                <c:pt idx="1313">
                  <c:v>461.04</c:v>
                </c:pt>
                <c:pt idx="1314">
                  <c:v>460.67500000000001</c:v>
                </c:pt>
                <c:pt idx="1315">
                  <c:v>460.31</c:v>
                </c:pt>
                <c:pt idx="1316">
                  <c:v>459.94499999999999</c:v>
                </c:pt>
                <c:pt idx="1317">
                  <c:v>459.58</c:v>
                </c:pt>
                <c:pt idx="1318">
                  <c:v>459.21600000000001</c:v>
                </c:pt>
                <c:pt idx="1319">
                  <c:v>458.851</c:v>
                </c:pt>
                <c:pt idx="1320">
                  <c:v>458.48599999999999</c:v>
                </c:pt>
                <c:pt idx="1321">
                  <c:v>458.12200000000001</c:v>
                </c:pt>
                <c:pt idx="1322">
                  <c:v>457.75700000000001</c:v>
                </c:pt>
                <c:pt idx="1323">
                  <c:v>457.392</c:v>
                </c:pt>
                <c:pt idx="1324">
                  <c:v>457.02800000000002</c:v>
                </c:pt>
                <c:pt idx="1325">
                  <c:v>456.66399999999999</c:v>
                </c:pt>
                <c:pt idx="1326">
                  <c:v>456.29899999999998</c:v>
                </c:pt>
                <c:pt idx="1327">
                  <c:v>455.935</c:v>
                </c:pt>
                <c:pt idx="1328">
                  <c:v>455.57100000000003</c:v>
                </c:pt>
                <c:pt idx="1329">
                  <c:v>455.20699999999999</c:v>
                </c:pt>
                <c:pt idx="1330">
                  <c:v>454.84199999999998</c:v>
                </c:pt>
                <c:pt idx="1331">
                  <c:v>454.47800000000001</c:v>
                </c:pt>
                <c:pt idx="1332">
                  <c:v>454.11399999999998</c:v>
                </c:pt>
                <c:pt idx="1333">
                  <c:v>453.75</c:v>
                </c:pt>
                <c:pt idx="1334">
                  <c:v>453.387</c:v>
                </c:pt>
                <c:pt idx="1335">
                  <c:v>453.02300000000002</c:v>
                </c:pt>
                <c:pt idx="1336">
                  <c:v>452.65899999999999</c:v>
                </c:pt>
                <c:pt idx="1337">
                  <c:v>452.29500000000002</c:v>
                </c:pt>
                <c:pt idx="1338">
                  <c:v>451.93200000000002</c:v>
                </c:pt>
                <c:pt idx="1339">
                  <c:v>451.56799999999998</c:v>
                </c:pt>
                <c:pt idx="1340">
                  <c:v>451.20400000000001</c:v>
                </c:pt>
                <c:pt idx="1341">
                  <c:v>450.84100000000001</c:v>
                </c:pt>
                <c:pt idx="1342">
                  <c:v>450.47800000000001</c:v>
                </c:pt>
                <c:pt idx="1343">
                  <c:v>450.11399999999998</c:v>
                </c:pt>
                <c:pt idx="1344">
                  <c:v>449.75099999999998</c:v>
                </c:pt>
                <c:pt idx="1345">
                  <c:v>449.38799999999998</c:v>
                </c:pt>
                <c:pt idx="1346">
                  <c:v>449.02499999999998</c:v>
                </c:pt>
                <c:pt idx="1347">
                  <c:v>448.661</c:v>
                </c:pt>
                <c:pt idx="1348">
                  <c:v>448.298</c:v>
                </c:pt>
                <c:pt idx="1349">
                  <c:v>447.935</c:v>
                </c:pt>
                <c:pt idx="1350">
                  <c:v>447.572</c:v>
                </c:pt>
                <c:pt idx="1351">
                  <c:v>447.21</c:v>
                </c:pt>
                <c:pt idx="1352">
                  <c:v>446.84699999999998</c:v>
                </c:pt>
                <c:pt idx="1353">
                  <c:v>446.48399999999998</c:v>
                </c:pt>
                <c:pt idx="1354">
                  <c:v>446.12099999999998</c:v>
                </c:pt>
                <c:pt idx="1355">
                  <c:v>445.75900000000001</c:v>
                </c:pt>
                <c:pt idx="1356">
                  <c:v>445.39600000000002</c:v>
                </c:pt>
                <c:pt idx="1357">
                  <c:v>445.03300000000002</c:v>
                </c:pt>
                <c:pt idx="1358">
                  <c:v>444.67099999999999</c:v>
                </c:pt>
                <c:pt idx="1359">
                  <c:v>444.30900000000003</c:v>
                </c:pt>
                <c:pt idx="1360">
                  <c:v>443.94600000000003</c:v>
                </c:pt>
                <c:pt idx="1361">
                  <c:v>443.584</c:v>
                </c:pt>
                <c:pt idx="1362">
                  <c:v>443.22199999999998</c:v>
                </c:pt>
                <c:pt idx="1363">
                  <c:v>442.85899999999998</c:v>
                </c:pt>
                <c:pt idx="1364">
                  <c:v>442.49700000000001</c:v>
                </c:pt>
                <c:pt idx="1365">
                  <c:v>442.13499999999999</c:v>
                </c:pt>
                <c:pt idx="1366">
                  <c:v>441.77300000000002</c:v>
                </c:pt>
                <c:pt idx="1367">
                  <c:v>441.411</c:v>
                </c:pt>
                <c:pt idx="1368">
                  <c:v>441.04899999999998</c:v>
                </c:pt>
                <c:pt idx="1369">
                  <c:v>440.68799999999999</c:v>
                </c:pt>
                <c:pt idx="1370">
                  <c:v>440.32600000000002</c:v>
                </c:pt>
                <c:pt idx="1371">
                  <c:v>439.964</c:v>
                </c:pt>
                <c:pt idx="1372">
                  <c:v>439.60199999999998</c:v>
                </c:pt>
                <c:pt idx="1373">
                  <c:v>439.24099999999999</c:v>
                </c:pt>
                <c:pt idx="1374">
                  <c:v>438.87900000000002</c:v>
                </c:pt>
                <c:pt idx="1375">
                  <c:v>438.51799999999997</c:v>
                </c:pt>
                <c:pt idx="1376">
                  <c:v>438.15600000000001</c:v>
                </c:pt>
                <c:pt idx="1377">
                  <c:v>437.79500000000002</c:v>
                </c:pt>
                <c:pt idx="1378">
                  <c:v>437.43400000000003</c:v>
                </c:pt>
                <c:pt idx="1379">
                  <c:v>437.072</c:v>
                </c:pt>
                <c:pt idx="1380">
                  <c:v>436.71100000000001</c:v>
                </c:pt>
                <c:pt idx="1381">
                  <c:v>436.35</c:v>
                </c:pt>
                <c:pt idx="1382">
                  <c:v>435.98899999999998</c:v>
                </c:pt>
                <c:pt idx="1383">
                  <c:v>435.62799999999999</c:v>
                </c:pt>
                <c:pt idx="1384">
                  <c:v>435.267</c:v>
                </c:pt>
                <c:pt idx="1385">
                  <c:v>434.90600000000001</c:v>
                </c:pt>
                <c:pt idx="1386">
                  <c:v>434.54500000000002</c:v>
                </c:pt>
                <c:pt idx="1387">
                  <c:v>434.18400000000003</c:v>
                </c:pt>
                <c:pt idx="1388">
                  <c:v>433.82400000000001</c:v>
                </c:pt>
                <c:pt idx="1389">
                  <c:v>433.46300000000002</c:v>
                </c:pt>
                <c:pt idx="1390">
                  <c:v>433.10199999999998</c:v>
                </c:pt>
                <c:pt idx="1391">
                  <c:v>432.74200000000002</c:v>
                </c:pt>
                <c:pt idx="1392">
                  <c:v>432.38099999999997</c:v>
                </c:pt>
                <c:pt idx="1393">
                  <c:v>432.02100000000002</c:v>
                </c:pt>
                <c:pt idx="1394">
                  <c:v>431.661</c:v>
                </c:pt>
                <c:pt idx="1395">
                  <c:v>431.3</c:v>
                </c:pt>
                <c:pt idx="1396">
                  <c:v>430.94</c:v>
                </c:pt>
                <c:pt idx="1397">
                  <c:v>430.58</c:v>
                </c:pt>
                <c:pt idx="1398">
                  <c:v>430.22</c:v>
                </c:pt>
                <c:pt idx="1399">
                  <c:v>429.86</c:v>
                </c:pt>
                <c:pt idx="1400">
                  <c:v>429.5</c:v>
                </c:pt>
                <c:pt idx="1401">
                  <c:v>429.14</c:v>
                </c:pt>
                <c:pt idx="1402">
                  <c:v>428.78</c:v>
                </c:pt>
                <c:pt idx="1403">
                  <c:v>428.42</c:v>
                </c:pt>
                <c:pt idx="1404">
                  <c:v>428.06</c:v>
                </c:pt>
                <c:pt idx="1405">
                  <c:v>427.7</c:v>
                </c:pt>
                <c:pt idx="1406">
                  <c:v>427.34100000000001</c:v>
                </c:pt>
                <c:pt idx="1407">
                  <c:v>426.98099999999999</c:v>
                </c:pt>
                <c:pt idx="1408">
                  <c:v>426.62200000000001</c:v>
                </c:pt>
                <c:pt idx="1409">
                  <c:v>426.262</c:v>
                </c:pt>
                <c:pt idx="1410">
                  <c:v>425.90300000000002</c:v>
                </c:pt>
                <c:pt idx="1411">
                  <c:v>425.54300000000001</c:v>
                </c:pt>
                <c:pt idx="1412">
                  <c:v>425.18400000000003</c:v>
                </c:pt>
                <c:pt idx="1413">
                  <c:v>424.82499999999999</c:v>
                </c:pt>
                <c:pt idx="1414">
                  <c:v>424.46499999999997</c:v>
                </c:pt>
                <c:pt idx="1415">
                  <c:v>424.10599999999999</c:v>
                </c:pt>
                <c:pt idx="1416">
                  <c:v>423.74700000000001</c:v>
                </c:pt>
                <c:pt idx="1417">
                  <c:v>423.38799999999998</c:v>
                </c:pt>
                <c:pt idx="1418">
                  <c:v>423.029</c:v>
                </c:pt>
                <c:pt idx="1419">
                  <c:v>422.67</c:v>
                </c:pt>
                <c:pt idx="1420">
                  <c:v>422.31099999999998</c:v>
                </c:pt>
                <c:pt idx="1421">
                  <c:v>421.95299999999997</c:v>
                </c:pt>
                <c:pt idx="1422">
                  <c:v>421.59399999999999</c:v>
                </c:pt>
                <c:pt idx="1423">
                  <c:v>421.23500000000001</c:v>
                </c:pt>
                <c:pt idx="1424">
                  <c:v>420.87700000000001</c:v>
                </c:pt>
                <c:pt idx="1425">
                  <c:v>420.51799999999997</c:v>
                </c:pt>
                <c:pt idx="1426">
                  <c:v>420.15899999999999</c:v>
                </c:pt>
                <c:pt idx="1427">
                  <c:v>419.80099999999999</c:v>
                </c:pt>
                <c:pt idx="1428">
                  <c:v>419.44299999999998</c:v>
                </c:pt>
                <c:pt idx="1429">
                  <c:v>419.084</c:v>
                </c:pt>
                <c:pt idx="1430">
                  <c:v>418.726</c:v>
                </c:pt>
                <c:pt idx="1431">
                  <c:v>418.36799999999999</c:v>
                </c:pt>
                <c:pt idx="1432">
                  <c:v>418.01</c:v>
                </c:pt>
                <c:pt idx="1433">
                  <c:v>417.65199999999999</c:v>
                </c:pt>
                <c:pt idx="1434">
                  <c:v>417.29399999999998</c:v>
                </c:pt>
                <c:pt idx="1435">
                  <c:v>416.93599999999998</c:v>
                </c:pt>
                <c:pt idx="1436">
                  <c:v>416.57799999999997</c:v>
                </c:pt>
                <c:pt idx="1437">
                  <c:v>416.22</c:v>
                </c:pt>
                <c:pt idx="1438">
                  <c:v>415.86200000000002</c:v>
                </c:pt>
                <c:pt idx="1439">
                  <c:v>415.50400000000002</c:v>
                </c:pt>
                <c:pt idx="1440">
                  <c:v>415.14699999999999</c:v>
                </c:pt>
                <c:pt idx="1441">
                  <c:v>414.78899999999999</c:v>
                </c:pt>
                <c:pt idx="1442">
                  <c:v>414.43099999999998</c:v>
                </c:pt>
                <c:pt idx="1443">
                  <c:v>414.07400000000001</c:v>
                </c:pt>
                <c:pt idx="1444">
                  <c:v>413.71600000000001</c:v>
                </c:pt>
                <c:pt idx="1445">
                  <c:v>413.35899999999998</c:v>
                </c:pt>
                <c:pt idx="1446">
                  <c:v>413.00200000000001</c:v>
                </c:pt>
                <c:pt idx="1447">
                  <c:v>412.64400000000001</c:v>
                </c:pt>
                <c:pt idx="1448">
                  <c:v>412.28699999999998</c:v>
                </c:pt>
                <c:pt idx="1449">
                  <c:v>411.93</c:v>
                </c:pt>
                <c:pt idx="1450">
                  <c:v>411.57299999999998</c:v>
                </c:pt>
                <c:pt idx="1451">
                  <c:v>411.21600000000001</c:v>
                </c:pt>
                <c:pt idx="1452">
                  <c:v>410.85899999999998</c:v>
                </c:pt>
                <c:pt idx="1453">
                  <c:v>410.50200000000001</c:v>
                </c:pt>
                <c:pt idx="1454">
                  <c:v>410.14499999999998</c:v>
                </c:pt>
                <c:pt idx="1455">
                  <c:v>409.78800000000001</c:v>
                </c:pt>
                <c:pt idx="1456">
                  <c:v>409.43099999999998</c:v>
                </c:pt>
                <c:pt idx="1457">
                  <c:v>409.07499999999999</c:v>
                </c:pt>
                <c:pt idx="1458">
                  <c:v>408.71800000000002</c:v>
                </c:pt>
                <c:pt idx="1459">
                  <c:v>408.36200000000002</c:v>
                </c:pt>
                <c:pt idx="1460">
                  <c:v>408.005</c:v>
                </c:pt>
                <c:pt idx="1461">
                  <c:v>407.649</c:v>
                </c:pt>
                <c:pt idx="1462">
                  <c:v>407.29199999999997</c:v>
                </c:pt>
                <c:pt idx="1463">
                  <c:v>406.93599999999998</c:v>
                </c:pt>
                <c:pt idx="1464">
                  <c:v>406.58</c:v>
                </c:pt>
                <c:pt idx="1465">
                  <c:v>406.22300000000001</c:v>
                </c:pt>
                <c:pt idx="1466">
                  <c:v>405.86700000000002</c:v>
                </c:pt>
                <c:pt idx="1467">
                  <c:v>405.51100000000002</c:v>
                </c:pt>
                <c:pt idx="1468">
                  <c:v>405.15499999999997</c:v>
                </c:pt>
                <c:pt idx="1469">
                  <c:v>404.79899999999998</c:v>
                </c:pt>
                <c:pt idx="1470">
                  <c:v>404.44299999999998</c:v>
                </c:pt>
                <c:pt idx="1471">
                  <c:v>404.08699999999999</c:v>
                </c:pt>
                <c:pt idx="1472">
                  <c:v>403.73099999999999</c:v>
                </c:pt>
                <c:pt idx="1473">
                  <c:v>403.37599999999998</c:v>
                </c:pt>
                <c:pt idx="1474">
                  <c:v>403.02</c:v>
                </c:pt>
                <c:pt idx="1475">
                  <c:v>402.66399999999999</c:v>
                </c:pt>
                <c:pt idx="1476">
                  <c:v>402.30900000000003</c:v>
                </c:pt>
                <c:pt idx="1477">
                  <c:v>401.95299999999997</c:v>
                </c:pt>
                <c:pt idx="1478">
                  <c:v>401.59800000000001</c:v>
                </c:pt>
                <c:pt idx="1479">
                  <c:v>401.24200000000002</c:v>
                </c:pt>
                <c:pt idx="1480">
                  <c:v>400.887</c:v>
                </c:pt>
                <c:pt idx="1481">
                  <c:v>400.53199999999998</c:v>
                </c:pt>
                <c:pt idx="1482">
                  <c:v>400.17599999999999</c:v>
                </c:pt>
                <c:pt idx="1483">
                  <c:v>399.82100000000003</c:v>
                </c:pt>
                <c:pt idx="1484">
                  <c:v>399.46600000000001</c:v>
                </c:pt>
                <c:pt idx="1485">
                  <c:v>399.11099999999999</c:v>
                </c:pt>
                <c:pt idx="1486">
                  <c:v>398.75599999999997</c:v>
                </c:pt>
                <c:pt idx="1487">
                  <c:v>398.40100000000001</c:v>
                </c:pt>
                <c:pt idx="1488">
                  <c:v>398.04599999999999</c:v>
                </c:pt>
                <c:pt idx="1489">
                  <c:v>397.69099999999997</c:v>
                </c:pt>
                <c:pt idx="1490">
                  <c:v>397.33699999999999</c:v>
                </c:pt>
                <c:pt idx="1491">
                  <c:v>396.98200000000003</c:v>
                </c:pt>
                <c:pt idx="1492">
                  <c:v>396.62700000000001</c:v>
                </c:pt>
                <c:pt idx="1493">
                  <c:v>396.27300000000002</c:v>
                </c:pt>
                <c:pt idx="1494">
                  <c:v>395.91800000000001</c:v>
                </c:pt>
                <c:pt idx="1495">
                  <c:v>395.56400000000002</c:v>
                </c:pt>
                <c:pt idx="1496">
                  <c:v>395.209</c:v>
                </c:pt>
                <c:pt idx="1497">
                  <c:v>394.85500000000002</c:v>
                </c:pt>
                <c:pt idx="1498">
                  <c:v>394.50099999999998</c:v>
                </c:pt>
                <c:pt idx="1499">
                  <c:v>394.14600000000002</c:v>
                </c:pt>
                <c:pt idx="1500">
                  <c:v>393.79199999999997</c:v>
                </c:pt>
                <c:pt idx="1501">
                  <c:v>393.43799999999999</c:v>
                </c:pt>
                <c:pt idx="1502">
                  <c:v>393.084</c:v>
                </c:pt>
                <c:pt idx="1503">
                  <c:v>392.73</c:v>
                </c:pt>
                <c:pt idx="1504">
                  <c:v>392.37599999999998</c:v>
                </c:pt>
                <c:pt idx="1505">
                  <c:v>392.02199999999999</c:v>
                </c:pt>
                <c:pt idx="1506">
                  <c:v>391.66800000000001</c:v>
                </c:pt>
                <c:pt idx="1507">
                  <c:v>391.315</c:v>
                </c:pt>
                <c:pt idx="1508">
                  <c:v>390.96100000000001</c:v>
                </c:pt>
                <c:pt idx="1509">
                  <c:v>390.60700000000003</c:v>
                </c:pt>
                <c:pt idx="1510">
                  <c:v>390.25400000000002</c:v>
                </c:pt>
                <c:pt idx="1511">
                  <c:v>389.9</c:v>
                </c:pt>
                <c:pt idx="1512">
                  <c:v>389.54700000000003</c:v>
                </c:pt>
                <c:pt idx="1513">
                  <c:v>389.19299999999998</c:v>
                </c:pt>
                <c:pt idx="1514">
                  <c:v>388.84</c:v>
                </c:pt>
                <c:pt idx="1515">
                  <c:v>388.48599999999999</c:v>
                </c:pt>
                <c:pt idx="1516">
                  <c:v>388.13299999999998</c:v>
                </c:pt>
                <c:pt idx="1517">
                  <c:v>387.78</c:v>
                </c:pt>
                <c:pt idx="1518">
                  <c:v>387.42700000000002</c:v>
                </c:pt>
                <c:pt idx="1519">
                  <c:v>387.07400000000001</c:v>
                </c:pt>
                <c:pt idx="1520">
                  <c:v>386.721</c:v>
                </c:pt>
                <c:pt idx="1521">
                  <c:v>386.36799999999999</c:v>
                </c:pt>
                <c:pt idx="1522">
                  <c:v>386.01499999999999</c:v>
                </c:pt>
                <c:pt idx="1523">
                  <c:v>385.66199999999998</c:v>
                </c:pt>
                <c:pt idx="1524">
                  <c:v>385.30900000000003</c:v>
                </c:pt>
                <c:pt idx="1525">
                  <c:v>384.95699999999999</c:v>
                </c:pt>
                <c:pt idx="1526">
                  <c:v>384.60399999999998</c:v>
                </c:pt>
                <c:pt idx="1527">
                  <c:v>384.25099999999998</c:v>
                </c:pt>
                <c:pt idx="1528">
                  <c:v>383.899</c:v>
                </c:pt>
                <c:pt idx="1529">
                  <c:v>383.54599999999999</c:v>
                </c:pt>
                <c:pt idx="1530">
                  <c:v>383.19400000000002</c:v>
                </c:pt>
                <c:pt idx="1531">
                  <c:v>382.84100000000001</c:v>
                </c:pt>
                <c:pt idx="1532">
                  <c:v>382.48899999999998</c:v>
                </c:pt>
                <c:pt idx="1533">
                  <c:v>382.137</c:v>
                </c:pt>
                <c:pt idx="1534">
                  <c:v>381.78500000000003</c:v>
                </c:pt>
                <c:pt idx="1535">
                  <c:v>381.43299999999999</c:v>
                </c:pt>
                <c:pt idx="1536">
                  <c:v>381.08</c:v>
                </c:pt>
                <c:pt idx="1537">
                  <c:v>380.72800000000001</c:v>
                </c:pt>
                <c:pt idx="1538">
                  <c:v>380.37700000000001</c:v>
                </c:pt>
                <c:pt idx="1539">
                  <c:v>380.02499999999998</c:v>
                </c:pt>
                <c:pt idx="1540">
                  <c:v>379.673</c:v>
                </c:pt>
                <c:pt idx="1541">
                  <c:v>379.32100000000003</c:v>
                </c:pt>
                <c:pt idx="1542">
                  <c:v>378.96899999999999</c:v>
                </c:pt>
                <c:pt idx="1543">
                  <c:v>378.61799999999999</c:v>
                </c:pt>
                <c:pt idx="1544">
                  <c:v>378.26600000000002</c:v>
                </c:pt>
                <c:pt idx="1545">
                  <c:v>377.91399999999999</c:v>
                </c:pt>
                <c:pt idx="1546">
                  <c:v>377.56299999999999</c:v>
                </c:pt>
                <c:pt idx="1547">
                  <c:v>377.21100000000001</c:v>
                </c:pt>
                <c:pt idx="1548">
                  <c:v>376.86</c:v>
                </c:pt>
                <c:pt idx="1549">
                  <c:v>376.50900000000001</c:v>
                </c:pt>
                <c:pt idx="1550">
                  <c:v>376.15800000000002</c:v>
                </c:pt>
                <c:pt idx="1551">
                  <c:v>375.80599999999998</c:v>
                </c:pt>
                <c:pt idx="1552">
                  <c:v>375.45499999999998</c:v>
                </c:pt>
                <c:pt idx="1553">
                  <c:v>375.10399999999998</c:v>
                </c:pt>
                <c:pt idx="1554">
                  <c:v>374.75299999999999</c:v>
                </c:pt>
                <c:pt idx="1555">
                  <c:v>374.40199999999999</c:v>
                </c:pt>
                <c:pt idx="1556">
                  <c:v>374.05099999999999</c:v>
                </c:pt>
                <c:pt idx="1557">
                  <c:v>373.7</c:v>
                </c:pt>
                <c:pt idx="1558">
                  <c:v>373.35</c:v>
                </c:pt>
                <c:pt idx="1559">
                  <c:v>372.99900000000002</c:v>
                </c:pt>
                <c:pt idx="1560">
                  <c:v>372.64800000000002</c:v>
                </c:pt>
                <c:pt idx="1561">
                  <c:v>372.29700000000003</c:v>
                </c:pt>
                <c:pt idx="1562">
                  <c:v>371.947</c:v>
                </c:pt>
                <c:pt idx="1563">
                  <c:v>371.596</c:v>
                </c:pt>
                <c:pt idx="1564">
                  <c:v>371.24599999999998</c:v>
                </c:pt>
                <c:pt idx="1565">
                  <c:v>370.89600000000002</c:v>
                </c:pt>
                <c:pt idx="1566">
                  <c:v>370.54500000000002</c:v>
                </c:pt>
                <c:pt idx="1567">
                  <c:v>370.19499999999999</c:v>
                </c:pt>
                <c:pt idx="1568">
                  <c:v>369.84500000000003</c:v>
                </c:pt>
                <c:pt idx="1569">
                  <c:v>369.495</c:v>
                </c:pt>
                <c:pt idx="1570">
                  <c:v>369.14499999999998</c:v>
                </c:pt>
                <c:pt idx="1571">
                  <c:v>368.79500000000002</c:v>
                </c:pt>
                <c:pt idx="1572">
                  <c:v>368.44499999999999</c:v>
                </c:pt>
                <c:pt idx="1573">
                  <c:v>368.09500000000003</c:v>
                </c:pt>
                <c:pt idx="1574">
                  <c:v>367.745</c:v>
                </c:pt>
                <c:pt idx="1575">
                  <c:v>367.39499999999998</c:v>
                </c:pt>
                <c:pt idx="1576">
                  <c:v>367.04500000000002</c:v>
                </c:pt>
                <c:pt idx="1577">
                  <c:v>366.69600000000003</c:v>
                </c:pt>
                <c:pt idx="1578">
                  <c:v>366.346</c:v>
                </c:pt>
                <c:pt idx="1579">
                  <c:v>365.99599999999998</c:v>
                </c:pt>
                <c:pt idx="1580">
                  <c:v>365.64699999999999</c:v>
                </c:pt>
                <c:pt idx="1581">
                  <c:v>365.29700000000003</c:v>
                </c:pt>
                <c:pt idx="1582">
                  <c:v>364.94799999999998</c:v>
                </c:pt>
                <c:pt idx="1583">
                  <c:v>364.59899999999999</c:v>
                </c:pt>
                <c:pt idx="1584">
                  <c:v>364.24900000000002</c:v>
                </c:pt>
                <c:pt idx="1585">
                  <c:v>363.9</c:v>
                </c:pt>
                <c:pt idx="1586">
                  <c:v>363.55099999999999</c:v>
                </c:pt>
                <c:pt idx="1587">
                  <c:v>363.202</c:v>
                </c:pt>
                <c:pt idx="1588">
                  <c:v>362.85300000000001</c:v>
                </c:pt>
                <c:pt idx="1589">
                  <c:v>362.50400000000002</c:v>
                </c:pt>
                <c:pt idx="1590">
                  <c:v>362.15499999999997</c:v>
                </c:pt>
                <c:pt idx="1591">
                  <c:v>361.80599999999998</c:v>
                </c:pt>
                <c:pt idx="1592">
                  <c:v>361.45699999999999</c:v>
                </c:pt>
                <c:pt idx="1593">
                  <c:v>361.10899999999998</c:v>
                </c:pt>
                <c:pt idx="1594">
                  <c:v>360.76</c:v>
                </c:pt>
                <c:pt idx="1595">
                  <c:v>360.411</c:v>
                </c:pt>
                <c:pt idx="1596">
                  <c:v>360.06299999999999</c:v>
                </c:pt>
                <c:pt idx="1597">
                  <c:v>359.714</c:v>
                </c:pt>
                <c:pt idx="1598">
                  <c:v>359.36599999999999</c:v>
                </c:pt>
                <c:pt idx="1599">
                  <c:v>359.017</c:v>
                </c:pt>
                <c:pt idx="1600">
                  <c:v>358.66899999999998</c:v>
                </c:pt>
                <c:pt idx="1601">
                  <c:v>358.32100000000003</c:v>
                </c:pt>
                <c:pt idx="1602">
                  <c:v>357.97199999999998</c:v>
                </c:pt>
                <c:pt idx="1603">
                  <c:v>357.62400000000002</c:v>
                </c:pt>
                <c:pt idx="1604">
                  <c:v>357.27600000000001</c:v>
                </c:pt>
                <c:pt idx="1605">
                  <c:v>356.928</c:v>
                </c:pt>
                <c:pt idx="1606">
                  <c:v>356.58</c:v>
                </c:pt>
                <c:pt idx="1607">
                  <c:v>356.23200000000003</c:v>
                </c:pt>
                <c:pt idx="1608">
                  <c:v>355.88400000000001</c:v>
                </c:pt>
                <c:pt idx="1609">
                  <c:v>355.536</c:v>
                </c:pt>
                <c:pt idx="1610">
                  <c:v>355.18900000000002</c:v>
                </c:pt>
                <c:pt idx="1611">
                  <c:v>354.84100000000001</c:v>
                </c:pt>
                <c:pt idx="1612">
                  <c:v>354.49299999999999</c:v>
                </c:pt>
                <c:pt idx="1613">
                  <c:v>354.14600000000002</c:v>
                </c:pt>
                <c:pt idx="1614">
                  <c:v>353.798</c:v>
                </c:pt>
                <c:pt idx="1615">
                  <c:v>353.45100000000002</c:v>
                </c:pt>
                <c:pt idx="1616">
                  <c:v>353.10300000000001</c:v>
                </c:pt>
                <c:pt idx="1617">
                  <c:v>352.75599999999997</c:v>
                </c:pt>
                <c:pt idx="1618">
                  <c:v>352.40899999999999</c:v>
                </c:pt>
                <c:pt idx="1619">
                  <c:v>352.06200000000001</c:v>
                </c:pt>
                <c:pt idx="1620">
                  <c:v>351.714</c:v>
                </c:pt>
                <c:pt idx="1621">
                  <c:v>351.36700000000002</c:v>
                </c:pt>
                <c:pt idx="1622">
                  <c:v>351.02</c:v>
                </c:pt>
                <c:pt idx="1623">
                  <c:v>350.673</c:v>
                </c:pt>
                <c:pt idx="1624">
                  <c:v>350.32600000000002</c:v>
                </c:pt>
                <c:pt idx="1625">
                  <c:v>349.97899999999998</c:v>
                </c:pt>
                <c:pt idx="1626">
                  <c:v>349.63299999999998</c:v>
                </c:pt>
                <c:pt idx="1627">
                  <c:v>349.286</c:v>
                </c:pt>
                <c:pt idx="1628">
                  <c:v>348.93900000000002</c:v>
                </c:pt>
                <c:pt idx="1629">
                  <c:v>348.59199999999998</c:v>
                </c:pt>
                <c:pt idx="1630">
                  <c:v>348.24599999999998</c:v>
                </c:pt>
                <c:pt idx="1631">
                  <c:v>347.899</c:v>
                </c:pt>
                <c:pt idx="1632">
                  <c:v>347.553</c:v>
                </c:pt>
                <c:pt idx="1633">
                  <c:v>347.20600000000002</c:v>
                </c:pt>
                <c:pt idx="1634">
                  <c:v>346.86</c:v>
                </c:pt>
                <c:pt idx="1635">
                  <c:v>346.51400000000001</c:v>
                </c:pt>
                <c:pt idx="1636">
                  <c:v>346.16800000000001</c:v>
                </c:pt>
                <c:pt idx="1637">
                  <c:v>345.82100000000003</c:v>
                </c:pt>
                <c:pt idx="1638">
                  <c:v>345.47500000000002</c:v>
                </c:pt>
                <c:pt idx="1639">
                  <c:v>345.12900000000002</c:v>
                </c:pt>
                <c:pt idx="1640">
                  <c:v>344.78300000000002</c:v>
                </c:pt>
                <c:pt idx="1641">
                  <c:v>344.43700000000001</c:v>
                </c:pt>
                <c:pt idx="1642">
                  <c:v>344.09100000000001</c:v>
                </c:pt>
                <c:pt idx="1643">
                  <c:v>343.74599999999998</c:v>
                </c:pt>
                <c:pt idx="1644">
                  <c:v>343.4</c:v>
                </c:pt>
                <c:pt idx="1645">
                  <c:v>343.05399999999997</c:v>
                </c:pt>
                <c:pt idx="1646">
                  <c:v>342.70800000000003</c:v>
                </c:pt>
                <c:pt idx="1647">
                  <c:v>342.363</c:v>
                </c:pt>
                <c:pt idx="1648">
                  <c:v>342.017</c:v>
                </c:pt>
                <c:pt idx="1649">
                  <c:v>341.67200000000003</c:v>
                </c:pt>
                <c:pt idx="1650">
                  <c:v>341.32600000000002</c:v>
                </c:pt>
                <c:pt idx="1651">
                  <c:v>340.98099999999999</c:v>
                </c:pt>
                <c:pt idx="1652">
                  <c:v>340.63600000000002</c:v>
                </c:pt>
                <c:pt idx="1653">
                  <c:v>340.29</c:v>
                </c:pt>
                <c:pt idx="1654">
                  <c:v>339.94499999999999</c:v>
                </c:pt>
                <c:pt idx="1655">
                  <c:v>339.6</c:v>
                </c:pt>
                <c:pt idx="1656">
                  <c:v>339.255</c:v>
                </c:pt>
                <c:pt idx="1657">
                  <c:v>338.91</c:v>
                </c:pt>
                <c:pt idx="1658">
                  <c:v>338.565</c:v>
                </c:pt>
                <c:pt idx="1659">
                  <c:v>338.22</c:v>
                </c:pt>
                <c:pt idx="1660">
                  <c:v>337.875</c:v>
                </c:pt>
                <c:pt idx="1661">
                  <c:v>337.53100000000001</c:v>
                </c:pt>
                <c:pt idx="1662">
                  <c:v>337.18599999999998</c:v>
                </c:pt>
                <c:pt idx="1663">
                  <c:v>336.84100000000001</c:v>
                </c:pt>
                <c:pt idx="1664">
                  <c:v>336.49700000000001</c:v>
                </c:pt>
                <c:pt idx="1665">
                  <c:v>336.15199999999999</c:v>
                </c:pt>
                <c:pt idx="1666">
                  <c:v>335.80799999999999</c:v>
                </c:pt>
                <c:pt idx="1667">
                  <c:v>335.46300000000002</c:v>
                </c:pt>
                <c:pt idx="1668">
                  <c:v>335.11900000000003</c:v>
                </c:pt>
                <c:pt idx="1669">
                  <c:v>334.774</c:v>
                </c:pt>
                <c:pt idx="1670">
                  <c:v>334.43</c:v>
                </c:pt>
                <c:pt idx="1671">
                  <c:v>334.08600000000001</c:v>
                </c:pt>
                <c:pt idx="1672">
                  <c:v>333.74200000000002</c:v>
                </c:pt>
                <c:pt idx="1673">
                  <c:v>333.39800000000002</c:v>
                </c:pt>
                <c:pt idx="1674">
                  <c:v>333.05399999999997</c:v>
                </c:pt>
                <c:pt idx="1675">
                  <c:v>332.71</c:v>
                </c:pt>
                <c:pt idx="1676">
                  <c:v>332.36599999999999</c:v>
                </c:pt>
                <c:pt idx="1677">
                  <c:v>332.02199999999999</c:v>
                </c:pt>
                <c:pt idx="1678">
                  <c:v>331.678</c:v>
                </c:pt>
                <c:pt idx="1679">
                  <c:v>331.33499999999998</c:v>
                </c:pt>
                <c:pt idx="1680">
                  <c:v>330.99099999999999</c:v>
                </c:pt>
                <c:pt idx="1681">
                  <c:v>330.64699999999999</c:v>
                </c:pt>
                <c:pt idx="1682">
                  <c:v>330.30399999999997</c:v>
                </c:pt>
                <c:pt idx="1683">
                  <c:v>329.96</c:v>
                </c:pt>
                <c:pt idx="1684">
                  <c:v>329.61700000000002</c:v>
                </c:pt>
                <c:pt idx="1685">
                  <c:v>329.27300000000002</c:v>
                </c:pt>
                <c:pt idx="1686">
                  <c:v>328.93</c:v>
                </c:pt>
                <c:pt idx="1687">
                  <c:v>328.58699999999999</c:v>
                </c:pt>
                <c:pt idx="1688">
                  <c:v>328.24400000000003</c:v>
                </c:pt>
                <c:pt idx="1689">
                  <c:v>327.90100000000001</c:v>
                </c:pt>
                <c:pt idx="1690">
                  <c:v>327.55700000000002</c:v>
                </c:pt>
                <c:pt idx="1691">
                  <c:v>327.214</c:v>
                </c:pt>
                <c:pt idx="1692">
                  <c:v>326.87099999999998</c:v>
                </c:pt>
                <c:pt idx="1693">
                  <c:v>326.529</c:v>
                </c:pt>
                <c:pt idx="1694">
                  <c:v>326.18599999999998</c:v>
                </c:pt>
                <c:pt idx="1695">
                  <c:v>325.84300000000002</c:v>
                </c:pt>
                <c:pt idx="1696">
                  <c:v>325.5</c:v>
                </c:pt>
                <c:pt idx="1697">
                  <c:v>325.15800000000002</c:v>
                </c:pt>
                <c:pt idx="1698">
                  <c:v>324.815</c:v>
                </c:pt>
                <c:pt idx="1699">
                  <c:v>324.47199999999998</c:v>
                </c:pt>
                <c:pt idx="1700">
                  <c:v>324.13</c:v>
                </c:pt>
                <c:pt idx="1701">
                  <c:v>323.78699999999998</c:v>
                </c:pt>
                <c:pt idx="1702">
                  <c:v>323.44499999999999</c:v>
                </c:pt>
                <c:pt idx="1703">
                  <c:v>323.10300000000001</c:v>
                </c:pt>
                <c:pt idx="1704">
                  <c:v>322.76</c:v>
                </c:pt>
                <c:pt idx="1705">
                  <c:v>322.41800000000001</c:v>
                </c:pt>
                <c:pt idx="1706">
                  <c:v>322.07600000000002</c:v>
                </c:pt>
                <c:pt idx="1707">
                  <c:v>321.73399999999998</c:v>
                </c:pt>
                <c:pt idx="1708">
                  <c:v>321.392</c:v>
                </c:pt>
                <c:pt idx="1709">
                  <c:v>321.05</c:v>
                </c:pt>
                <c:pt idx="1710">
                  <c:v>320.70800000000003</c:v>
                </c:pt>
                <c:pt idx="1711">
                  <c:v>320.36599999999999</c:v>
                </c:pt>
                <c:pt idx="1712">
                  <c:v>320.024</c:v>
                </c:pt>
                <c:pt idx="1713">
                  <c:v>319.68299999999999</c:v>
                </c:pt>
                <c:pt idx="1714">
                  <c:v>319.34100000000001</c:v>
                </c:pt>
                <c:pt idx="1715">
                  <c:v>318.99900000000002</c:v>
                </c:pt>
                <c:pt idx="1716">
                  <c:v>318.65800000000002</c:v>
                </c:pt>
                <c:pt idx="1717">
                  <c:v>318.31599999999997</c:v>
                </c:pt>
                <c:pt idx="1718">
                  <c:v>317.97500000000002</c:v>
                </c:pt>
                <c:pt idx="1719">
                  <c:v>317.63299999999998</c:v>
                </c:pt>
                <c:pt idx="1720">
                  <c:v>317.29199999999997</c:v>
                </c:pt>
                <c:pt idx="1721">
                  <c:v>316.95100000000002</c:v>
                </c:pt>
                <c:pt idx="1722">
                  <c:v>316.61</c:v>
                </c:pt>
                <c:pt idx="1723">
                  <c:v>316.26799999999997</c:v>
                </c:pt>
                <c:pt idx="1724">
                  <c:v>315.92700000000002</c:v>
                </c:pt>
                <c:pt idx="1725">
                  <c:v>315.58600000000001</c:v>
                </c:pt>
                <c:pt idx="1726">
                  <c:v>315.245</c:v>
                </c:pt>
                <c:pt idx="1727">
                  <c:v>314.904</c:v>
                </c:pt>
                <c:pt idx="1728">
                  <c:v>314.56400000000002</c:v>
                </c:pt>
                <c:pt idx="1729">
                  <c:v>314.22300000000001</c:v>
                </c:pt>
                <c:pt idx="1730">
                  <c:v>313.88200000000001</c:v>
                </c:pt>
                <c:pt idx="1731">
                  <c:v>313.541</c:v>
                </c:pt>
                <c:pt idx="1732">
                  <c:v>313.20100000000002</c:v>
                </c:pt>
                <c:pt idx="1733">
                  <c:v>312.86</c:v>
                </c:pt>
                <c:pt idx="1734">
                  <c:v>312.52</c:v>
                </c:pt>
                <c:pt idx="1735">
                  <c:v>312.17899999999997</c:v>
                </c:pt>
                <c:pt idx="1736">
                  <c:v>311.839</c:v>
                </c:pt>
                <c:pt idx="1737">
                  <c:v>311.49799999999999</c:v>
                </c:pt>
                <c:pt idx="1738">
                  <c:v>311.15800000000002</c:v>
                </c:pt>
                <c:pt idx="1739">
                  <c:v>310.81799999999998</c:v>
                </c:pt>
                <c:pt idx="1740">
                  <c:v>310.47800000000001</c:v>
                </c:pt>
                <c:pt idx="1741">
                  <c:v>310.13799999999998</c:v>
                </c:pt>
                <c:pt idx="1742">
                  <c:v>309.798</c:v>
                </c:pt>
                <c:pt idx="1743">
                  <c:v>309.45800000000003</c:v>
                </c:pt>
                <c:pt idx="1744">
                  <c:v>309.11799999999999</c:v>
                </c:pt>
                <c:pt idx="1745">
                  <c:v>308.77800000000002</c:v>
                </c:pt>
                <c:pt idx="1746">
                  <c:v>308.43799999999999</c:v>
                </c:pt>
                <c:pt idx="1747">
                  <c:v>308.09800000000001</c:v>
                </c:pt>
                <c:pt idx="1748">
                  <c:v>307.75900000000001</c:v>
                </c:pt>
                <c:pt idx="1749">
                  <c:v>307.41899999999998</c:v>
                </c:pt>
                <c:pt idx="1750">
                  <c:v>307.07900000000001</c:v>
                </c:pt>
                <c:pt idx="1751">
                  <c:v>306.74</c:v>
                </c:pt>
                <c:pt idx="1752">
                  <c:v>306.39999999999998</c:v>
                </c:pt>
                <c:pt idx="1753">
                  <c:v>306.06099999999998</c:v>
                </c:pt>
                <c:pt idx="1754">
                  <c:v>305.72199999999998</c:v>
                </c:pt>
                <c:pt idx="1755">
                  <c:v>305.38200000000001</c:v>
                </c:pt>
                <c:pt idx="1756">
                  <c:v>305.04300000000001</c:v>
                </c:pt>
                <c:pt idx="1757">
                  <c:v>304.70400000000001</c:v>
                </c:pt>
                <c:pt idx="1758">
                  <c:v>304.36500000000001</c:v>
                </c:pt>
                <c:pt idx="1759">
                  <c:v>304.02600000000001</c:v>
                </c:pt>
                <c:pt idx="1760">
                  <c:v>303.68700000000001</c:v>
                </c:pt>
                <c:pt idx="1761">
                  <c:v>303.34800000000001</c:v>
                </c:pt>
                <c:pt idx="1762">
                  <c:v>303.00900000000001</c:v>
                </c:pt>
                <c:pt idx="1763">
                  <c:v>302.67</c:v>
                </c:pt>
                <c:pt idx="1764">
                  <c:v>302.33100000000002</c:v>
                </c:pt>
                <c:pt idx="1765">
                  <c:v>301.99299999999999</c:v>
                </c:pt>
                <c:pt idx="1766">
                  <c:v>301.654</c:v>
                </c:pt>
                <c:pt idx="1767">
                  <c:v>301.315</c:v>
                </c:pt>
                <c:pt idx="1768">
                  <c:v>300.97699999999998</c:v>
                </c:pt>
                <c:pt idx="1769">
                  <c:v>300.63799999999998</c:v>
                </c:pt>
                <c:pt idx="1770">
                  <c:v>300.3</c:v>
                </c:pt>
                <c:pt idx="1771">
                  <c:v>299.96199999999999</c:v>
                </c:pt>
                <c:pt idx="1772">
                  <c:v>299.62299999999999</c:v>
                </c:pt>
                <c:pt idx="1773">
                  <c:v>299.28500000000003</c:v>
                </c:pt>
                <c:pt idx="1774">
                  <c:v>298.947</c:v>
                </c:pt>
                <c:pt idx="1775">
                  <c:v>298.60899999999998</c:v>
                </c:pt>
                <c:pt idx="1776">
                  <c:v>298.27100000000002</c:v>
                </c:pt>
                <c:pt idx="1777">
                  <c:v>297.93299999999999</c:v>
                </c:pt>
                <c:pt idx="1778">
                  <c:v>297.59500000000003</c:v>
                </c:pt>
                <c:pt idx="1779">
                  <c:v>297.25700000000001</c:v>
                </c:pt>
                <c:pt idx="1780">
                  <c:v>296.91899999999998</c:v>
                </c:pt>
                <c:pt idx="1781">
                  <c:v>296.58100000000002</c:v>
                </c:pt>
                <c:pt idx="1782">
                  <c:v>296.24400000000003</c:v>
                </c:pt>
                <c:pt idx="1783">
                  <c:v>295.90600000000001</c:v>
                </c:pt>
                <c:pt idx="1784">
                  <c:v>295.56799999999998</c:v>
                </c:pt>
                <c:pt idx="1785">
                  <c:v>295.23099999999999</c:v>
                </c:pt>
                <c:pt idx="1786">
                  <c:v>294.89299999999997</c:v>
                </c:pt>
                <c:pt idx="1787">
                  <c:v>294.55599999999998</c:v>
                </c:pt>
                <c:pt idx="1788">
                  <c:v>294.21899999999999</c:v>
                </c:pt>
                <c:pt idx="1789">
                  <c:v>293.88099999999997</c:v>
                </c:pt>
                <c:pt idx="1790">
                  <c:v>293.54399999999998</c:v>
                </c:pt>
                <c:pt idx="1791">
                  <c:v>293.20699999999999</c:v>
                </c:pt>
                <c:pt idx="1792">
                  <c:v>292.87</c:v>
                </c:pt>
                <c:pt idx="1793">
                  <c:v>292.53300000000002</c:v>
                </c:pt>
                <c:pt idx="1794">
                  <c:v>292.19600000000003</c:v>
                </c:pt>
                <c:pt idx="1795">
                  <c:v>291.85899999999998</c:v>
                </c:pt>
                <c:pt idx="1796">
                  <c:v>291.52199999999999</c:v>
                </c:pt>
                <c:pt idx="1797">
                  <c:v>291.185</c:v>
                </c:pt>
                <c:pt idx="1798">
                  <c:v>290.84800000000001</c:v>
                </c:pt>
                <c:pt idx="1799">
                  <c:v>290.512</c:v>
                </c:pt>
                <c:pt idx="1800">
                  <c:v>290.17500000000001</c:v>
                </c:pt>
                <c:pt idx="1801">
                  <c:v>289.83800000000002</c:v>
                </c:pt>
                <c:pt idx="1802">
                  <c:v>289.50200000000001</c:v>
                </c:pt>
                <c:pt idx="1803">
                  <c:v>289.16500000000002</c:v>
                </c:pt>
                <c:pt idx="1804">
                  <c:v>288.82900000000001</c:v>
                </c:pt>
                <c:pt idx="1805">
                  <c:v>288.49299999999999</c:v>
                </c:pt>
                <c:pt idx="1806">
                  <c:v>288.15600000000001</c:v>
                </c:pt>
                <c:pt idx="1807">
                  <c:v>287.82</c:v>
                </c:pt>
                <c:pt idx="1808">
                  <c:v>287.48399999999998</c:v>
                </c:pt>
                <c:pt idx="1809">
                  <c:v>287.14800000000002</c:v>
                </c:pt>
                <c:pt idx="1810">
                  <c:v>286.81200000000001</c:v>
                </c:pt>
                <c:pt idx="1811">
                  <c:v>286.476</c:v>
                </c:pt>
                <c:pt idx="1812">
                  <c:v>286.14</c:v>
                </c:pt>
                <c:pt idx="1813">
                  <c:v>285.80399999999997</c:v>
                </c:pt>
                <c:pt idx="1814">
                  <c:v>285.46800000000002</c:v>
                </c:pt>
                <c:pt idx="1815">
                  <c:v>285.13200000000001</c:v>
                </c:pt>
                <c:pt idx="1816">
                  <c:v>284.79599999999999</c:v>
                </c:pt>
                <c:pt idx="1817">
                  <c:v>284.46100000000001</c:v>
                </c:pt>
                <c:pt idx="1818">
                  <c:v>284.125</c:v>
                </c:pt>
                <c:pt idx="1819">
                  <c:v>283.79000000000002</c:v>
                </c:pt>
                <c:pt idx="1820">
                  <c:v>283.45400000000001</c:v>
                </c:pt>
                <c:pt idx="1821">
                  <c:v>283.11900000000003</c:v>
                </c:pt>
                <c:pt idx="1822">
                  <c:v>282.78300000000002</c:v>
                </c:pt>
                <c:pt idx="1823">
                  <c:v>282.44799999999998</c:v>
                </c:pt>
                <c:pt idx="1824">
                  <c:v>282.113</c:v>
                </c:pt>
                <c:pt idx="1825">
                  <c:v>281.77699999999999</c:v>
                </c:pt>
              </c:numCache>
            </c:numRef>
          </c:xVal>
          <c:yVal>
            <c:numRef>
              <c:f>'17-Langley'!$AI$9:$AI$1834</c:f>
              <c:numCache>
                <c:formatCode>General</c:formatCode>
                <c:ptCount val="1826"/>
                <c:pt idx="0">
                  <c:v>-8.8319999999999996E-3</c:v>
                </c:pt>
                <c:pt idx="1">
                  <c:v>0.35414934048453489</c:v>
                </c:pt>
                <c:pt idx="2">
                  <c:v>0.70164499232658584</c:v>
                </c:pt>
                <c:pt idx="3">
                  <c:v>-1.3610142394920677</c:v>
                </c:pt>
                <c:pt idx="4">
                  <c:v>-0.35915651747292843</c:v>
                </c:pt>
                <c:pt idx="5">
                  <c:v>-1.2191067509980626</c:v>
                </c:pt>
                <c:pt idx="6">
                  <c:v>0.68403185914158993</c:v>
                </c:pt>
                <c:pt idx="7">
                  <c:v>-0.33759911778866936</c:v>
                </c:pt>
                <c:pt idx="8">
                  <c:v>-1.3288704436580538</c:v>
                </c:pt>
                <c:pt idx="9">
                  <c:v>0.5317883494272484</c:v>
                </c:pt>
                <c:pt idx="10">
                  <c:v>0.46614700434469708</c:v>
                </c:pt>
                <c:pt idx="11">
                  <c:v>1.8157106698745153</c:v>
                </c:pt>
                <c:pt idx="12">
                  <c:v>-1.112637687164177</c:v>
                </c:pt>
                <c:pt idx="13">
                  <c:v>2.8336380547981301</c:v>
                </c:pt>
                <c:pt idx="14">
                  <c:v>0.58736320076269843</c:v>
                </c:pt>
                <c:pt idx="15">
                  <c:v>0.18345883477333702</c:v>
                </c:pt>
                <c:pt idx="16">
                  <c:v>0.55802996454198539</c:v>
                </c:pt>
                <c:pt idx="17">
                  <c:v>2.0728901566355536E-2</c:v>
                </c:pt>
                <c:pt idx="18">
                  <c:v>0.60915321500536534</c:v>
                </c:pt>
                <c:pt idx="19">
                  <c:v>-1.7180921354924812</c:v>
                </c:pt>
                <c:pt idx="20">
                  <c:v>-7.1724383361554123E-2</c:v>
                </c:pt>
                <c:pt idx="21">
                  <c:v>0.97772413186292084</c:v>
                </c:pt>
                <c:pt idx="22">
                  <c:v>-1.1633976149403711</c:v>
                </c:pt>
                <c:pt idx="23">
                  <c:v>2.0866987081631914</c:v>
                </c:pt>
                <c:pt idx="24">
                  <c:v>0.73001085794846765</c:v>
                </c:pt>
                <c:pt idx="25">
                  <c:v>-0.23923187125302062</c:v>
                </c:pt>
                <c:pt idx="26">
                  <c:v>1.4915503738011655</c:v>
                </c:pt>
                <c:pt idx="27">
                  <c:v>1.3286779855556444E-3</c:v>
                </c:pt>
                <c:pt idx="28">
                  <c:v>-1.2900746809576042</c:v>
                </c:pt>
                <c:pt idx="29">
                  <c:v>2.5642540128321225</c:v>
                </c:pt>
                <c:pt idx="30">
                  <c:v>-0.55001373339339654</c:v>
                </c:pt>
                <c:pt idx="31">
                  <c:v>0.26327903260602292</c:v>
                </c:pt>
                <c:pt idx="32">
                  <c:v>-0.92701742792285569</c:v>
                </c:pt>
                <c:pt idx="33">
                  <c:v>-0.99619832830357458</c:v>
                </c:pt>
                <c:pt idx="34">
                  <c:v>1.3492313677639913</c:v>
                </c:pt>
                <c:pt idx="35">
                  <c:v>-0.56833493889160513</c:v>
                </c:pt>
                <c:pt idx="36">
                  <c:v>-2.0531858955934408</c:v>
                </c:pt>
                <c:pt idx="37">
                  <c:v>-0.17370464540876118</c:v>
                </c:pt>
                <c:pt idx="38">
                  <c:v>-1.1681653587741525</c:v>
                </c:pt>
                <c:pt idx="39">
                  <c:v>0.20895870483621204</c:v>
                </c:pt>
                <c:pt idx="40">
                  <c:v>0.34531533940131748</c:v>
                </c:pt>
                <c:pt idx="41">
                  <c:v>-0.57842752706020284</c:v>
                </c:pt>
                <c:pt idx="42">
                  <c:v>-0.74535625088285384</c:v>
                </c:pt>
                <c:pt idx="43">
                  <c:v>0.85086478420163403</c:v>
                </c:pt>
                <c:pt idx="44">
                  <c:v>0.75009071401844352</c:v>
                </c:pt>
                <c:pt idx="45">
                  <c:v>2.0963154745091428</c:v>
                </c:pt>
                <c:pt idx="46">
                  <c:v>1.2220986221900003</c:v>
                </c:pt>
                <c:pt idx="47">
                  <c:v>1.0450929126847859</c:v>
                </c:pt>
                <c:pt idx="48">
                  <c:v>-0.31822323563715044</c:v>
                </c:pt>
                <c:pt idx="49">
                  <c:v>1.689632534780052</c:v>
                </c:pt>
                <c:pt idx="50">
                  <c:v>-0.42014362991115356</c:v>
                </c:pt>
                <c:pt idx="51">
                  <c:v>-0.63461437238435403</c:v>
                </c:pt>
                <c:pt idx="52">
                  <c:v>0.96441427389611911</c:v>
                </c:pt>
                <c:pt idx="53">
                  <c:v>-0.52586476009305128</c:v>
                </c:pt>
                <c:pt idx="54">
                  <c:v>-0.33814799721085254</c:v>
                </c:pt>
                <c:pt idx="55">
                  <c:v>1.9395050613901796</c:v>
                </c:pt>
                <c:pt idx="56">
                  <c:v>0.14989136114608609</c:v>
                </c:pt>
                <c:pt idx="57">
                  <c:v>0.48532538390890906</c:v>
                </c:pt>
                <c:pt idx="58">
                  <c:v>7.0856960808244426E-2</c:v>
                </c:pt>
                <c:pt idx="59">
                  <c:v>0.7912319483470992</c:v>
                </c:pt>
                <c:pt idx="60">
                  <c:v>-0.84592085305096931</c:v>
                </c:pt>
                <c:pt idx="61">
                  <c:v>1.4548441765978943</c:v>
                </c:pt>
                <c:pt idx="62">
                  <c:v>0.77849797204139626</c:v>
                </c:pt>
                <c:pt idx="63">
                  <c:v>1.4279110107015967</c:v>
                </c:pt>
                <c:pt idx="64">
                  <c:v>-1.2161765351372469</c:v>
                </c:pt>
                <c:pt idx="65">
                  <c:v>-0.43633505632691533</c:v>
                </c:pt>
                <c:pt idx="66">
                  <c:v>1.3825133369651654</c:v>
                </c:pt>
                <c:pt idx="67">
                  <c:v>0.57379811026934235</c:v>
                </c:pt>
                <c:pt idx="68">
                  <c:v>-0.31079221162858761</c:v>
                </c:pt>
                <c:pt idx="69">
                  <c:v>-1.0511669041588132</c:v>
                </c:pt>
                <c:pt idx="70">
                  <c:v>-1.3683333742730348</c:v>
                </c:pt>
                <c:pt idx="71">
                  <c:v>2.002441765517533E-2</c:v>
                </c:pt>
                <c:pt idx="72">
                  <c:v>1.9749566704074089</c:v>
                </c:pt>
                <c:pt idx="73">
                  <c:v>-0.28109108115262554</c:v>
                </c:pt>
                <c:pt idx="74">
                  <c:v>-0.69215226471835312</c:v>
                </c:pt>
                <c:pt idx="75">
                  <c:v>-1.0524955569075116</c:v>
                </c:pt>
                <c:pt idx="76">
                  <c:v>-1.6054918430473069</c:v>
                </c:pt>
                <c:pt idx="77">
                  <c:v>0.67677315169774577</c:v>
                </c:pt>
                <c:pt idx="78">
                  <c:v>-1.3911673947795009</c:v>
                </c:pt>
                <c:pt idx="79">
                  <c:v>1.3775903593779062</c:v>
                </c:pt>
                <c:pt idx="80">
                  <c:v>-1.0117842735007128</c:v>
                </c:pt>
                <c:pt idx="81">
                  <c:v>-0.55793910906769739</c:v>
                </c:pt>
                <c:pt idx="82">
                  <c:v>-0.18979693136741113</c:v>
                </c:pt>
                <c:pt idx="83">
                  <c:v>-0.95183854699067871</c:v>
                </c:pt>
                <c:pt idx="84">
                  <c:v>-1.3269237160717318</c:v>
                </c:pt>
                <c:pt idx="85">
                  <c:v>0.32807437506095655</c:v>
                </c:pt>
                <c:pt idx="86">
                  <c:v>0.2153415352547853</c:v>
                </c:pt>
                <c:pt idx="87">
                  <c:v>-2.9077317307579315E-2</c:v>
                </c:pt>
                <c:pt idx="88">
                  <c:v>-1.2167959111266209</c:v>
                </c:pt>
                <c:pt idx="89">
                  <c:v>0.75194251151701552</c:v>
                </c:pt>
                <c:pt idx="90">
                  <c:v>-1.6146477152419392</c:v>
                </c:pt>
                <c:pt idx="91">
                  <c:v>0.88472706629799625</c:v>
                </c:pt>
                <c:pt idx="92">
                  <c:v>0.33210727649610361</c:v>
                </c:pt>
                <c:pt idx="93">
                  <c:v>0.61647045082286667</c:v>
                </c:pt>
                <c:pt idx="94">
                  <c:v>0.66210156186542568</c:v>
                </c:pt>
                <c:pt idx="95">
                  <c:v>0.64222851494909161</c:v>
                </c:pt>
                <c:pt idx="96">
                  <c:v>0.40144186704691404</c:v>
                </c:pt>
                <c:pt idx="97">
                  <c:v>-0.2404367253444917</c:v>
                </c:pt>
                <c:pt idx="98">
                  <c:v>1.1634926303976341</c:v>
                </c:pt>
                <c:pt idx="99">
                  <c:v>5.4511443247942652E-2</c:v>
                </c:pt>
                <c:pt idx="100">
                  <c:v>1.167070452181544</c:v>
                </c:pt>
                <c:pt idx="101">
                  <c:v>-0.29988171165824495</c:v>
                </c:pt>
                <c:pt idx="102">
                  <c:v>-0.47986359831063657</c:v>
                </c:pt>
                <c:pt idx="103">
                  <c:v>-4.4684418021494178E-2</c:v>
                </c:pt>
                <c:pt idx="104">
                  <c:v>0.66539394741690394</c:v>
                </c:pt>
                <c:pt idx="105">
                  <c:v>-0.54897434261203781</c:v>
                </c:pt>
                <c:pt idx="106">
                  <c:v>0.46242291648295875</c:v>
                </c:pt>
                <c:pt idx="107">
                  <c:v>0.42461241626039681</c:v>
                </c:pt>
                <c:pt idx="108">
                  <c:v>0.10752433096588694</c:v>
                </c:pt>
                <c:pt idx="109">
                  <c:v>-1.4341406445099494</c:v>
                </c:pt>
                <c:pt idx="110">
                  <c:v>1.1833608914619471</c:v>
                </c:pt>
                <c:pt idx="111">
                  <c:v>1.6775534258110725</c:v>
                </c:pt>
                <c:pt idx="112">
                  <c:v>2.5714333525217403E-2</c:v>
                </c:pt>
                <c:pt idx="113">
                  <c:v>0.45180133191532562</c:v>
                </c:pt>
                <c:pt idx="114">
                  <c:v>-0.25063955147109723</c:v>
                </c:pt>
                <c:pt idx="115">
                  <c:v>-0.42051477203151999</c:v>
                </c:pt>
                <c:pt idx="116">
                  <c:v>0.51569041734919929</c:v>
                </c:pt>
                <c:pt idx="117">
                  <c:v>1.7067718686709257</c:v>
                </c:pt>
                <c:pt idx="118">
                  <c:v>-0.31945207451265101</c:v>
                </c:pt>
                <c:pt idx="119">
                  <c:v>-0.15890318266419129</c:v>
                </c:pt>
                <c:pt idx="120">
                  <c:v>-0.64591723333969309</c:v>
                </c:pt>
                <c:pt idx="121">
                  <c:v>-0.96548777168387201</c:v>
                </c:pt>
                <c:pt idx="122">
                  <c:v>0.52002298023112326</c:v>
                </c:pt>
                <c:pt idx="123">
                  <c:v>-0.80981912224982</c:v>
                </c:pt>
                <c:pt idx="124">
                  <c:v>1.3579181635413705E-2</c:v>
                </c:pt>
                <c:pt idx="125">
                  <c:v>-7.0216752321347692E-2</c:v>
                </c:pt>
                <c:pt idx="126">
                  <c:v>0.31139987516005213</c:v>
                </c:pt>
                <c:pt idx="127">
                  <c:v>-0.12941276171130336</c:v>
                </c:pt>
                <c:pt idx="128">
                  <c:v>-0.57227803064020766</c:v>
                </c:pt>
                <c:pt idx="129">
                  <c:v>0.27823106631425298</c:v>
                </c:pt>
                <c:pt idx="130">
                  <c:v>0.92567244239436619</c:v>
                </c:pt>
                <c:pt idx="131">
                  <c:v>0.17250015533922833</c:v>
                </c:pt>
                <c:pt idx="132">
                  <c:v>0.77342942650494984</c:v>
                </c:pt>
                <c:pt idx="133">
                  <c:v>-0.66370167135138114</c:v>
                </c:pt>
                <c:pt idx="134">
                  <c:v>-0.28949073544567305</c:v>
                </c:pt>
                <c:pt idx="135">
                  <c:v>0.95143080229861321</c:v>
                </c:pt>
                <c:pt idx="136">
                  <c:v>-0.4623312726713536</c:v>
                </c:pt>
                <c:pt idx="137">
                  <c:v>-0.29294310134816115</c:v>
                </c:pt>
                <c:pt idx="138">
                  <c:v>0.1463540179191605</c:v>
                </c:pt>
                <c:pt idx="139">
                  <c:v>-0.14657247043110563</c:v>
                </c:pt>
                <c:pt idx="140">
                  <c:v>0.73448960764461158</c:v>
                </c:pt>
                <c:pt idx="141">
                  <c:v>0.22658276796862495</c:v>
                </c:pt>
                <c:pt idx="142">
                  <c:v>0.4511215245344169</c:v>
                </c:pt>
                <c:pt idx="143">
                  <c:v>0.47188724142070992</c:v>
                </c:pt>
                <c:pt idx="144">
                  <c:v>-0.10503595571679207</c:v>
                </c:pt>
                <c:pt idx="145">
                  <c:v>0.6731394469832056</c:v>
                </c:pt>
                <c:pt idx="146">
                  <c:v>-0.65801985080005865</c:v>
                </c:pt>
                <c:pt idx="147">
                  <c:v>-0.34793413675870377</c:v>
                </c:pt>
                <c:pt idx="148">
                  <c:v>0.20571261004396904</c:v>
                </c:pt>
                <c:pt idx="149">
                  <c:v>0.44346930443797666</c:v>
                </c:pt>
                <c:pt idx="150">
                  <c:v>-0.2397164840793358</c:v>
                </c:pt>
                <c:pt idx="151">
                  <c:v>0.10283215733980286</c:v>
                </c:pt>
                <c:pt idx="152">
                  <c:v>0.26958257731120344</c:v>
                </c:pt>
                <c:pt idx="153">
                  <c:v>-0.23518932150986754</c:v>
                </c:pt>
                <c:pt idx="154">
                  <c:v>-0.64516440459437829</c:v>
                </c:pt>
                <c:pt idx="155">
                  <c:v>-0.1363212627460596</c:v>
                </c:pt>
                <c:pt idx="156">
                  <c:v>0.16360965168038583</c:v>
                </c:pt>
                <c:pt idx="157">
                  <c:v>-0.10388773508258957</c:v>
                </c:pt>
                <c:pt idx="158">
                  <c:v>4.3211164314794284E-2</c:v>
                </c:pt>
                <c:pt idx="159">
                  <c:v>-3.5379786802686927E-2</c:v>
                </c:pt>
                <c:pt idx="160">
                  <c:v>0.15721902092811751</c:v>
                </c:pt>
                <c:pt idx="161">
                  <c:v>-0.25046495007360559</c:v>
                </c:pt>
                <c:pt idx="162">
                  <c:v>-0.57397592464201819</c:v>
                </c:pt>
                <c:pt idx="163">
                  <c:v>9.7158115270394932E-2</c:v>
                </c:pt>
                <c:pt idx="164">
                  <c:v>0.65136553147119147</c:v>
                </c:pt>
                <c:pt idx="165">
                  <c:v>0.96553155641143851</c:v>
                </c:pt>
                <c:pt idx="166">
                  <c:v>0.3794130932407197</c:v>
                </c:pt>
                <c:pt idx="167">
                  <c:v>0.34221209961397198</c:v>
                </c:pt>
                <c:pt idx="168">
                  <c:v>0.4879228477805217</c:v>
                </c:pt>
                <c:pt idx="169">
                  <c:v>-0.14379939630556368</c:v>
                </c:pt>
                <c:pt idx="170">
                  <c:v>-5.549150874985196E-2</c:v>
                </c:pt>
                <c:pt idx="171">
                  <c:v>0.3364331606548932</c:v>
                </c:pt>
                <c:pt idx="172">
                  <c:v>-0.76242560355892908</c:v>
                </c:pt>
                <c:pt idx="173">
                  <c:v>-0.30485124829191546</c:v>
                </c:pt>
                <c:pt idx="174">
                  <c:v>4.592486514509872E-2</c:v>
                </c:pt>
                <c:pt idx="175">
                  <c:v>0.19199633602867744</c:v>
                </c:pt>
                <c:pt idx="176">
                  <c:v>2.3877752162482488E-2</c:v>
                </c:pt>
                <c:pt idx="177">
                  <c:v>6.5604134056930996E-2</c:v>
                </c:pt>
                <c:pt idx="178">
                  <c:v>-0.3305882689345413</c:v>
                </c:pt>
                <c:pt idx="179">
                  <c:v>8.5301194513365777E-2</c:v>
                </c:pt>
                <c:pt idx="180">
                  <c:v>0.45501375301089636</c:v>
                </c:pt>
                <c:pt idx="181">
                  <c:v>-0.17224406694136879</c:v>
                </c:pt>
                <c:pt idx="182">
                  <c:v>0.70715007661324858</c:v>
                </c:pt>
                <c:pt idx="183">
                  <c:v>0.32098902108099137</c:v>
                </c:pt>
                <c:pt idx="184">
                  <c:v>-0.4214861727138326</c:v>
                </c:pt>
                <c:pt idx="185">
                  <c:v>0.31022107032593471</c:v>
                </c:pt>
                <c:pt idx="186">
                  <c:v>0.20116586142587872</c:v>
                </c:pt>
                <c:pt idx="187">
                  <c:v>0.91712459182525297</c:v>
                </c:pt>
                <c:pt idx="188">
                  <c:v>6.7555898281395424E-2</c:v>
                </c:pt>
                <c:pt idx="189">
                  <c:v>-0.22703008084451959</c:v>
                </c:pt>
                <c:pt idx="190">
                  <c:v>-0.21433868938822223</c:v>
                </c:pt>
                <c:pt idx="191">
                  <c:v>0.16540654558632825</c:v>
                </c:pt>
                <c:pt idx="192">
                  <c:v>0.17448370886867229</c:v>
                </c:pt>
                <c:pt idx="193">
                  <c:v>-0.37923051194341384</c:v>
                </c:pt>
                <c:pt idx="194">
                  <c:v>-0.10862711855104927</c:v>
                </c:pt>
                <c:pt idx="195">
                  <c:v>0.12146312337198398</c:v>
                </c:pt>
                <c:pt idx="196">
                  <c:v>-0.27241581204990828</c:v>
                </c:pt>
                <c:pt idx="197">
                  <c:v>0.66306475602110204</c:v>
                </c:pt>
                <c:pt idx="198">
                  <c:v>0.23508950964083833</c:v>
                </c:pt>
                <c:pt idx="199">
                  <c:v>-0.84412059521041372</c:v>
                </c:pt>
                <c:pt idx="200">
                  <c:v>-0.26664871569110699</c:v>
                </c:pt>
                <c:pt idx="201">
                  <c:v>0.34161947653299901</c:v>
                </c:pt>
                <c:pt idx="202">
                  <c:v>0.26750000599174029</c:v>
                </c:pt>
                <c:pt idx="203">
                  <c:v>-0.45956876524410917</c:v>
                </c:pt>
                <c:pt idx="204">
                  <c:v>-0.11841734304375036</c:v>
                </c:pt>
                <c:pt idx="205">
                  <c:v>5.8612471709201669E-2</c:v>
                </c:pt>
                <c:pt idx="206">
                  <c:v>-0.12935807993572912</c:v>
                </c:pt>
                <c:pt idx="207">
                  <c:v>0.53699908575640354</c:v>
                </c:pt>
                <c:pt idx="208">
                  <c:v>8.325754092425186E-2</c:v>
                </c:pt>
                <c:pt idx="209">
                  <c:v>0.17669152510311992</c:v>
                </c:pt>
                <c:pt idx="210">
                  <c:v>-8.3491713645119842E-2</c:v>
                </c:pt>
                <c:pt idx="211">
                  <c:v>0.11163485829947314</c:v>
                </c:pt>
                <c:pt idx="212">
                  <c:v>0.13505705066719881</c:v>
                </c:pt>
                <c:pt idx="213">
                  <c:v>-0.14663167598830701</c:v>
                </c:pt>
                <c:pt idx="214">
                  <c:v>-0.2974082439138786</c:v>
                </c:pt>
                <c:pt idx="215">
                  <c:v>9.6954666849907278E-2</c:v>
                </c:pt>
                <c:pt idx="216">
                  <c:v>0.60043658412366774</c:v>
                </c:pt>
                <c:pt idx="217">
                  <c:v>0.1729411485038243</c:v>
                </c:pt>
                <c:pt idx="218">
                  <c:v>-0.10612013246608909</c:v>
                </c:pt>
                <c:pt idx="219">
                  <c:v>0.2558834101549059</c:v>
                </c:pt>
                <c:pt idx="220">
                  <c:v>-1.6171398213865214E-2</c:v>
                </c:pt>
                <c:pt idx="221">
                  <c:v>0.18809190398063416</c:v>
                </c:pt>
                <c:pt idx="222">
                  <c:v>-5.7108948012004425E-2</c:v>
                </c:pt>
                <c:pt idx="223">
                  <c:v>2.7830736557955905E-2</c:v>
                </c:pt>
                <c:pt idx="224">
                  <c:v>-3.9109320218450198E-2</c:v>
                </c:pt>
                <c:pt idx="225">
                  <c:v>0.12163710233538452</c:v>
                </c:pt>
                <c:pt idx="226">
                  <c:v>0.58226542380946023</c:v>
                </c:pt>
                <c:pt idx="227">
                  <c:v>1.4375151674679988E-2</c:v>
                </c:pt>
                <c:pt idx="228">
                  <c:v>6.9720077472157319E-2</c:v>
                </c:pt>
                <c:pt idx="229">
                  <c:v>6.1699960274325651E-2</c:v>
                </c:pt>
                <c:pt idx="230">
                  <c:v>2.3364399490757349E-2</c:v>
                </c:pt>
                <c:pt idx="231">
                  <c:v>0.16951044388366626</c:v>
                </c:pt>
                <c:pt idx="232">
                  <c:v>0.17456117732195475</c:v>
                </c:pt>
                <c:pt idx="233">
                  <c:v>0.13334701478744501</c:v>
                </c:pt>
                <c:pt idx="234">
                  <c:v>-9.2309556335377088E-2</c:v>
                </c:pt>
                <c:pt idx="235">
                  <c:v>0.27039675458150297</c:v>
                </c:pt>
                <c:pt idx="236">
                  <c:v>0.23023552152548735</c:v>
                </c:pt>
                <c:pt idx="237">
                  <c:v>0.38970048990325978</c:v>
                </c:pt>
                <c:pt idx="238">
                  <c:v>0.24374958795413815</c:v>
                </c:pt>
                <c:pt idx="239">
                  <c:v>0.58059486862718179</c:v>
                </c:pt>
                <c:pt idx="240">
                  <c:v>-0.18344974258308644</c:v>
                </c:pt>
                <c:pt idx="241">
                  <c:v>0.20906189246103105</c:v>
                </c:pt>
                <c:pt idx="242">
                  <c:v>0.40020682037609973</c:v>
                </c:pt>
                <c:pt idx="243">
                  <c:v>5.9447497279435602E-2</c:v>
                </c:pt>
                <c:pt idx="244">
                  <c:v>0.27999178538210567</c:v>
                </c:pt>
                <c:pt idx="245">
                  <c:v>1.1061997548706419E-2</c:v>
                </c:pt>
                <c:pt idx="246">
                  <c:v>-0.16873027901818308</c:v>
                </c:pt>
                <c:pt idx="247">
                  <c:v>6.1649611456248282E-2</c:v>
                </c:pt>
                <c:pt idx="248">
                  <c:v>-1.1393762816870519E-2</c:v>
                </c:pt>
                <c:pt idx="249">
                  <c:v>0.23202345108977865</c:v>
                </c:pt>
                <c:pt idx="250">
                  <c:v>1.8034583173466019E-2</c:v>
                </c:pt>
                <c:pt idx="251">
                  <c:v>0.15032329264127767</c:v>
                </c:pt>
                <c:pt idx="252">
                  <c:v>-0.25267738018660707</c:v>
                </c:pt>
                <c:pt idx="253">
                  <c:v>0.34812832097299168</c:v>
                </c:pt>
                <c:pt idx="254">
                  <c:v>0.28172484131662962</c:v>
                </c:pt>
                <c:pt idx="255">
                  <c:v>-8.8207058885070952E-2</c:v>
                </c:pt>
                <c:pt idx="256">
                  <c:v>0.12886611860470518</c:v>
                </c:pt>
                <c:pt idx="257">
                  <c:v>-9.2996244117486429E-2</c:v>
                </c:pt>
                <c:pt idx="258">
                  <c:v>0.13560078779685694</c:v>
                </c:pt>
                <c:pt idx="259">
                  <c:v>-3.1555693841517483E-2</c:v>
                </c:pt>
                <c:pt idx="260">
                  <c:v>7.0131695317888695E-2</c:v>
                </c:pt>
                <c:pt idx="261">
                  <c:v>0.18497196587305878</c:v>
                </c:pt>
                <c:pt idx="262">
                  <c:v>-2.3371387472705781E-2</c:v>
                </c:pt>
                <c:pt idx="263">
                  <c:v>0.15947235896807707</c:v>
                </c:pt>
                <c:pt idx="264">
                  <c:v>0.10136430371654583</c:v>
                </c:pt>
                <c:pt idx="265">
                  <c:v>-3.6848008528960946E-2</c:v>
                </c:pt>
                <c:pt idx="266">
                  <c:v>0.14495326996431984</c:v>
                </c:pt>
                <c:pt idx="267">
                  <c:v>8.1199825482756394E-2</c:v>
                </c:pt>
                <c:pt idx="268">
                  <c:v>0.49326122094510566</c:v>
                </c:pt>
                <c:pt idx="269">
                  <c:v>7.1604111080942556E-2</c:v>
                </c:pt>
                <c:pt idx="270">
                  <c:v>6.1848593091467348E-2</c:v>
                </c:pt>
                <c:pt idx="271">
                  <c:v>7.1476280722133523E-2</c:v>
                </c:pt>
                <c:pt idx="272">
                  <c:v>-1.9370587124328806E-2</c:v>
                </c:pt>
                <c:pt idx="273">
                  <c:v>0.12944841713226374</c:v>
                </c:pt>
                <c:pt idx="274">
                  <c:v>0.62877511573920375</c:v>
                </c:pt>
                <c:pt idx="275">
                  <c:v>0.15610925076462046</c:v>
                </c:pt>
                <c:pt idx="276">
                  <c:v>-1.7892774077465694E-2</c:v>
                </c:pt>
                <c:pt idx="277">
                  <c:v>0.10316537035064149</c:v>
                </c:pt>
                <c:pt idx="278">
                  <c:v>5.8010069473750932E-2</c:v>
                </c:pt>
                <c:pt idx="279">
                  <c:v>4.0329149626887717E-2</c:v>
                </c:pt>
                <c:pt idx="280">
                  <c:v>0.16107176430843922</c:v>
                </c:pt>
                <c:pt idx="281">
                  <c:v>0.33686069508260641</c:v>
                </c:pt>
                <c:pt idx="282">
                  <c:v>0.11490955007351411</c:v>
                </c:pt>
                <c:pt idx="283">
                  <c:v>0.19965648227139682</c:v>
                </c:pt>
                <c:pt idx="284">
                  <c:v>0.14665109221757394</c:v>
                </c:pt>
                <c:pt idx="285">
                  <c:v>0.41817041848654918</c:v>
                </c:pt>
                <c:pt idx="286">
                  <c:v>0.21235993418360374</c:v>
                </c:pt>
                <c:pt idx="287">
                  <c:v>0.15438342439288338</c:v>
                </c:pt>
                <c:pt idx="288">
                  <c:v>6.8549744645863858E-2</c:v>
                </c:pt>
                <c:pt idx="289">
                  <c:v>0.23480791871981957</c:v>
                </c:pt>
                <c:pt idx="290">
                  <c:v>-2.5824678661160345E-2</c:v>
                </c:pt>
                <c:pt idx="291">
                  <c:v>0.23940976073215386</c:v>
                </c:pt>
                <c:pt idx="292">
                  <c:v>0.2617317702746445</c:v>
                </c:pt>
                <c:pt idx="293">
                  <c:v>0.32228359245358262</c:v>
                </c:pt>
                <c:pt idx="294">
                  <c:v>-4.4392639622884394E-2</c:v>
                </c:pt>
                <c:pt idx="295">
                  <c:v>0.15004344238380229</c:v>
                </c:pt>
                <c:pt idx="296">
                  <c:v>0.12685461158304182</c:v>
                </c:pt>
                <c:pt idx="297">
                  <c:v>0.30026031558882993</c:v>
                </c:pt>
                <c:pt idx="298">
                  <c:v>0.1548453943266393</c:v>
                </c:pt>
                <c:pt idx="299">
                  <c:v>5.733869746174812E-2</c:v>
                </c:pt>
                <c:pt idx="300">
                  <c:v>0.26160790763917929</c:v>
                </c:pt>
                <c:pt idx="301">
                  <c:v>1.6424969767495544E-2</c:v>
                </c:pt>
                <c:pt idx="302">
                  <c:v>9.4895627215266509E-2</c:v>
                </c:pt>
                <c:pt idx="303">
                  <c:v>0.1805362219866278</c:v>
                </c:pt>
                <c:pt idx="304">
                  <c:v>0.25735248242429415</c:v>
                </c:pt>
                <c:pt idx="305">
                  <c:v>5.7697782396273614E-2</c:v>
                </c:pt>
                <c:pt idx="306">
                  <c:v>0.14533939698723078</c:v>
                </c:pt>
                <c:pt idx="307">
                  <c:v>0.24475491386873963</c:v>
                </c:pt>
                <c:pt idx="308">
                  <c:v>0.22236423449310683</c:v>
                </c:pt>
                <c:pt idx="309">
                  <c:v>-9.6841778069251302E-2</c:v>
                </c:pt>
                <c:pt idx="310">
                  <c:v>0.23207041011210636</c:v>
                </c:pt>
                <c:pt idx="311">
                  <c:v>0.27842608906338523</c:v>
                </c:pt>
                <c:pt idx="312">
                  <c:v>0.10799312883086316</c:v>
                </c:pt>
                <c:pt idx="313">
                  <c:v>-9.7751034760737404E-2</c:v>
                </c:pt>
                <c:pt idx="314">
                  <c:v>0.13802198262955884</c:v>
                </c:pt>
                <c:pt idx="315">
                  <c:v>0.16031747100304833</c:v>
                </c:pt>
                <c:pt idx="316">
                  <c:v>0.13862899447643032</c:v>
                </c:pt>
                <c:pt idx="317">
                  <c:v>0.16342563333303306</c:v>
                </c:pt>
                <c:pt idx="318">
                  <c:v>0.35516301882951257</c:v>
                </c:pt>
                <c:pt idx="319">
                  <c:v>8.8670552884930087E-2</c:v>
                </c:pt>
                <c:pt idx="320">
                  <c:v>0.12019677513472303</c:v>
                </c:pt>
                <c:pt idx="321">
                  <c:v>-8.5085079296773086E-2</c:v>
                </c:pt>
                <c:pt idx="322">
                  <c:v>0.22410859609786626</c:v>
                </c:pt>
                <c:pt idx="323">
                  <c:v>-4.8320052588909396E-2</c:v>
                </c:pt>
                <c:pt idx="324">
                  <c:v>6.8881235921392683E-2</c:v>
                </c:pt>
                <c:pt idx="325">
                  <c:v>7.9177821306352286E-2</c:v>
                </c:pt>
                <c:pt idx="326">
                  <c:v>5.9423645924499405E-2</c:v>
                </c:pt>
                <c:pt idx="327">
                  <c:v>0.1602935185007619</c:v>
                </c:pt>
                <c:pt idx="328">
                  <c:v>0.11557188930831794</c:v>
                </c:pt>
                <c:pt idx="329">
                  <c:v>0.15156182759016001</c:v>
                </c:pt>
                <c:pt idx="330">
                  <c:v>0.14600551525012723</c:v>
                </c:pt>
                <c:pt idx="331">
                  <c:v>0.2442861426781712</c:v>
                </c:pt>
                <c:pt idx="332">
                  <c:v>-0.17412901667561165</c:v>
                </c:pt>
                <c:pt idx="333">
                  <c:v>0.18307367920401932</c:v>
                </c:pt>
                <c:pt idx="334">
                  <c:v>8.6984869514764043E-2</c:v>
                </c:pt>
                <c:pt idx="335">
                  <c:v>4.3596211799378878E-2</c:v>
                </c:pt>
                <c:pt idx="336">
                  <c:v>9.7207444088255865E-2</c:v>
                </c:pt>
                <c:pt idx="337">
                  <c:v>9.0906290488428632E-2</c:v>
                </c:pt>
                <c:pt idx="338">
                  <c:v>2.9689607701047043E-2</c:v>
                </c:pt>
                <c:pt idx="339">
                  <c:v>0.16529942790700738</c:v>
                </c:pt>
                <c:pt idx="340">
                  <c:v>-1.3192076795565246E-2</c:v>
                </c:pt>
                <c:pt idx="341">
                  <c:v>0.21240431201504395</c:v>
                </c:pt>
                <c:pt idx="342">
                  <c:v>0.15155834040759478</c:v>
                </c:pt>
                <c:pt idx="343">
                  <c:v>3.6145659446022188E-2</c:v>
                </c:pt>
                <c:pt idx="344">
                  <c:v>-1.5463899040058003E-2</c:v>
                </c:pt>
                <c:pt idx="345">
                  <c:v>0.17753516954511434</c:v>
                </c:pt>
                <c:pt idx="346">
                  <c:v>0.19607411606177091</c:v>
                </c:pt>
                <c:pt idx="347">
                  <c:v>0.18291088811631015</c:v>
                </c:pt>
                <c:pt idx="348">
                  <c:v>0.21636430956252409</c:v>
                </c:pt>
                <c:pt idx="349">
                  <c:v>0.19586962593321591</c:v>
                </c:pt>
                <c:pt idx="350">
                  <c:v>0.15536770415078943</c:v>
                </c:pt>
                <c:pt idx="351">
                  <c:v>0.11601439383061043</c:v>
                </c:pt>
                <c:pt idx="352">
                  <c:v>0.27775281670100704</c:v>
                </c:pt>
                <c:pt idx="353">
                  <c:v>0.1034548306821336</c:v>
                </c:pt>
                <c:pt idx="354">
                  <c:v>0.10009061818845599</c:v>
                </c:pt>
                <c:pt idx="355">
                  <c:v>0.26308240196671728</c:v>
                </c:pt>
                <c:pt idx="356">
                  <c:v>0.23938288678702249</c:v>
                </c:pt>
                <c:pt idx="357">
                  <c:v>3.0953914048629641E-2</c:v>
                </c:pt>
                <c:pt idx="358">
                  <c:v>0.13106399143242023</c:v>
                </c:pt>
                <c:pt idx="359">
                  <c:v>7.3666539764392039E-2</c:v>
                </c:pt>
                <c:pt idx="360">
                  <c:v>0.19408339911254643</c:v>
                </c:pt>
                <c:pt idx="361">
                  <c:v>7.8426162911396813E-2</c:v>
                </c:pt>
                <c:pt idx="362">
                  <c:v>8.3746659785397165E-2</c:v>
                </c:pt>
                <c:pt idx="363">
                  <c:v>-3.7228729033880678E-2</c:v>
                </c:pt>
                <c:pt idx="364">
                  <c:v>4.0586064986113585E-2</c:v>
                </c:pt>
                <c:pt idx="365">
                  <c:v>5.8057344816052146E-2</c:v>
                </c:pt>
                <c:pt idx="366">
                  <c:v>0.23270678838496137</c:v>
                </c:pt>
                <c:pt idx="367">
                  <c:v>0.38554279749919562</c:v>
                </c:pt>
                <c:pt idx="368">
                  <c:v>0.10834603818372027</c:v>
                </c:pt>
                <c:pt idx="369">
                  <c:v>1.6059742914937183E-2</c:v>
                </c:pt>
                <c:pt idx="370">
                  <c:v>3.219825770517399E-3</c:v>
                </c:pt>
                <c:pt idx="371">
                  <c:v>0.28057524636385911</c:v>
                </c:pt>
                <c:pt idx="372">
                  <c:v>7.9307022038037897E-2</c:v>
                </c:pt>
                <c:pt idx="373">
                  <c:v>0.19884223724006622</c:v>
                </c:pt>
                <c:pt idx="374">
                  <c:v>0.39058868417257148</c:v>
                </c:pt>
                <c:pt idx="375">
                  <c:v>-5.1664959095216699E-3</c:v>
                </c:pt>
                <c:pt idx="376">
                  <c:v>0.23060121818006901</c:v>
                </c:pt>
                <c:pt idx="377">
                  <c:v>3.231954839907937E-2</c:v>
                </c:pt>
                <c:pt idx="378">
                  <c:v>0.15760584846104592</c:v>
                </c:pt>
                <c:pt idx="379">
                  <c:v>0.10464469152298271</c:v>
                </c:pt>
                <c:pt idx="380">
                  <c:v>8.9120760455727699E-2</c:v>
                </c:pt>
                <c:pt idx="381">
                  <c:v>0.19285175557256326</c:v>
                </c:pt>
                <c:pt idx="382">
                  <c:v>0.20731850794879364</c:v>
                </c:pt>
                <c:pt idx="383">
                  <c:v>0.25175647526275213</c:v>
                </c:pt>
                <c:pt idx="384">
                  <c:v>0.18440211877310964</c:v>
                </c:pt>
                <c:pt idx="385">
                  <c:v>0.14037914992537093</c:v>
                </c:pt>
                <c:pt idx="386">
                  <c:v>0.27110210915726962</c:v>
                </c:pt>
                <c:pt idx="387">
                  <c:v>0.14333410662002641</c:v>
                </c:pt>
                <c:pt idx="388">
                  <c:v>0.20176859685485726</c:v>
                </c:pt>
                <c:pt idx="389">
                  <c:v>8.2548449301017048E-3</c:v>
                </c:pt>
                <c:pt idx="390">
                  <c:v>0.25381761754812665</c:v>
                </c:pt>
                <c:pt idx="391">
                  <c:v>0.30736173606417022</c:v>
                </c:pt>
                <c:pt idx="392">
                  <c:v>0.22994651937732627</c:v>
                </c:pt>
                <c:pt idx="393">
                  <c:v>9.5012181794409692E-2</c:v>
                </c:pt>
                <c:pt idx="394">
                  <c:v>0.16401466472253123</c:v>
                </c:pt>
                <c:pt idx="395">
                  <c:v>7.2392108085713947E-2</c:v>
                </c:pt>
                <c:pt idx="396">
                  <c:v>0.1317924961313276</c:v>
                </c:pt>
                <c:pt idx="397">
                  <c:v>9.3113338045659744E-2</c:v>
                </c:pt>
                <c:pt idx="398">
                  <c:v>0.10746657826404481</c:v>
                </c:pt>
                <c:pt idx="399">
                  <c:v>9.5700742482203671E-2</c:v>
                </c:pt>
                <c:pt idx="400">
                  <c:v>0.11533860684996844</c:v>
                </c:pt>
                <c:pt idx="401">
                  <c:v>0.17963862936614111</c:v>
                </c:pt>
                <c:pt idx="402">
                  <c:v>0.15218911040644659</c:v>
                </c:pt>
                <c:pt idx="403">
                  <c:v>0.21622977485763681</c:v>
                </c:pt>
                <c:pt idx="404">
                  <c:v>0.30459291967362656</c:v>
                </c:pt>
                <c:pt idx="405">
                  <c:v>9.2528645928673284E-2</c:v>
                </c:pt>
                <c:pt idx="406">
                  <c:v>0.26904382881688432</c:v>
                </c:pt>
                <c:pt idx="407">
                  <c:v>7.0023755531907553E-2</c:v>
                </c:pt>
                <c:pt idx="408">
                  <c:v>9.8124793943242528E-2</c:v>
                </c:pt>
                <c:pt idx="409">
                  <c:v>1.3641678813622209E-2</c:v>
                </c:pt>
                <c:pt idx="410">
                  <c:v>9.9099598245869502E-2</c:v>
                </c:pt>
                <c:pt idx="411">
                  <c:v>0.11832266794806812</c:v>
                </c:pt>
                <c:pt idx="412">
                  <c:v>0.16007415527434804</c:v>
                </c:pt>
                <c:pt idx="413">
                  <c:v>0.1054446959788288</c:v>
                </c:pt>
                <c:pt idx="414">
                  <c:v>0.1482554012923934</c:v>
                </c:pt>
                <c:pt idx="415">
                  <c:v>9.1025839307045553E-2</c:v>
                </c:pt>
                <c:pt idx="416">
                  <c:v>3.0620234817359229E-2</c:v>
                </c:pt>
                <c:pt idx="417">
                  <c:v>6.2649731253973814E-2</c:v>
                </c:pt>
                <c:pt idx="418">
                  <c:v>0.14702859672369584</c:v>
                </c:pt>
                <c:pt idx="419">
                  <c:v>0.16072345982315731</c:v>
                </c:pt>
                <c:pt idx="420">
                  <c:v>0.13166259378518075</c:v>
                </c:pt>
                <c:pt idx="421">
                  <c:v>0.13894580574489115</c:v>
                </c:pt>
                <c:pt idx="422">
                  <c:v>0.14120470014504186</c:v>
                </c:pt>
                <c:pt idx="423">
                  <c:v>0.13176484612940073</c:v>
                </c:pt>
                <c:pt idx="424">
                  <c:v>8.9823347230507417E-2</c:v>
                </c:pt>
                <c:pt idx="425">
                  <c:v>7.8404563737796612E-2</c:v>
                </c:pt>
                <c:pt idx="426">
                  <c:v>0.12722341783342775</c:v>
                </c:pt>
                <c:pt idx="427">
                  <c:v>7.5045108997863499E-2</c:v>
                </c:pt>
                <c:pt idx="428">
                  <c:v>0.18800521854873639</c:v>
                </c:pt>
                <c:pt idx="429">
                  <c:v>3.6803366423786163E-2</c:v>
                </c:pt>
                <c:pt idx="430">
                  <c:v>0.24431502174326536</c:v>
                </c:pt>
                <c:pt idx="431">
                  <c:v>0.12066050892785968</c:v>
                </c:pt>
                <c:pt idx="432">
                  <c:v>9.6599728496711779E-2</c:v>
                </c:pt>
                <c:pt idx="433">
                  <c:v>0.16364828204853724</c:v>
                </c:pt>
                <c:pt idx="434">
                  <c:v>0.19368341447543685</c:v>
                </c:pt>
                <c:pt idx="435">
                  <c:v>0.10923984894839461</c:v>
                </c:pt>
                <c:pt idx="436">
                  <c:v>8.8457723883525671E-2</c:v>
                </c:pt>
                <c:pt idx="437">
                  <c:v>0.17899635731878699</c:v>
                </c:pt>
                <c:pt idx="438">
                  <c:v>6.4818584982652694E-2</c:v>
                </c:pt>
                <c:pt idx="439">
                  <c:v>5.3595263339100425E-2</c:v>
                </c:pt>
                <c:pt idx="440">
                  <c:v>0.1999836429058848</c:v>
                </c:pt>
                <c:pt idx="441">
                  <c:v>0.15941987851781952</c:v>
                </c:pt>
                <c:pt idx="442">
                  <c:v>0.16385505339354497</c:v>
                </c:pt>
                <c:pt idx="443">
                  <c:v>3.9091047793460912E-3</c:v>
                </c:pt>
                <c:pt idx="444">
                  <c:v>0.1762622265820025</c:v>
                </c:pt>
                <c:pt idx="445">
                  <c:v>5.8356808980492142E-2</c:v>
                </c:pt>
                <c:pt idx="446">
                  <c:v>0.21663451231759753</c:v>
                </c:pt>
                <c:pt idx="447">
                  <c:v>2.8877817424067729E-2</c:v>
                </c:pt>
                <c:pt idx="448">
                  <c:v>0.24916692193643442</c:v>
                </c:pt>
                <c:pt idx="449">
                  <c:v>0.15504752945667283</c:v>
                </c:pt>
                <c:pt idx="450">
                  <c:v>0.12783515029884093</c:v>
                </c:pt>
                <c:pt idx="451">
                  <c:v>0.15068817852981226</c:v>
                </c:pt>
                <c:pt idx="452">
                  <c:v>0.22424363328359798</c:v>
                </c:pt>
                <c:pt idx="453">
                  <c:v>4.8098346670260944E-2</c:v>
                </c:pt>
                <c:pt idx="454">
                  <c:v>0.11344092658116744</c:v>
                </c:pt>
                <c:pt idx="455">
                  <c:v>8.4919685824876842E-2</c:v>
                </c:pt>
                <c:pt idx="456">
                  <c:v>5.3013434089304541E-2</c:v>
                </c:pt>
                <c:pt idx="457">
                  <c:v>0.11821908509328624</c:v>
                </c:pt>
                <c:pt idx="458">
                  <c:v>3.5675913119094821E-2</c:v>
                </c:pt>
                <c:pt idx="459">
                  <c:v>0.10065227044219266</c:v>
                </c:pt>
                <c:pt idx="460">
                  <c:v>0.14489316585208195</c:v>
                </c:pt>
                <c:pt idx="461">
                  <c:v>0.14037974259737968</c:v>
                </c:pt>
                <c:pt idx="462">
                  <c:v>0.11682001685467464</c:v>
                </c:pt>
                <c:pt idx="463">
                  <c:v>0.16297122490630131</c:v>
                </c:pt>
                <c:pt idx="464">
                  <c:v>9.7149759121748003E-2</c:v>
                </c:pt>
                <c:pt idx="465">
                  <c:v>0.22177029332364909</c:v>
                </c:pt>
                <c:pt idx="466">
                  <c:v>0.17999914864228905</c:v>
                </c:pt>
                <c:pt idx="467">
                  <c:v>0.25631695514404135</c:v>
                </c:pt>
                <c:pt idx="468">
                  <c:v>8.6091670675775472E-2</c:v>
                </c:pt>
                <c:pt idx="469">
                  <c:v>0.12637993337831779</c:v>
                </c:pt>
                <c:pt idx="470">
                  <c:v>0.14090102795583176</c:v>
                </c:pt>
                <c:pt idx="471">
                  <c:v>8.4244618932305337E-2</c:v>
                </c:pt>
                <c:pt idx="472">
                  <c:v>-1.1676941506652777E-2</c:v>
                </c:pt>
                <c:pt idx="473">
                  <c:v>0.17547640617377896</c:v>
                </c:pt>
                <c:pt idx="474">
                  <c:v>0.13904568223928354</c:v>
                </c:pt>
                <c:pt idx="475">
                  <c:v>0.11133389975334571</c:v>
                </c:pt>
                <c:pt idx="476">
                  <c:v>7.6918096668300448E-2</c:v>
                </c:pt>
                <c:pt idx="477">
                  <c:v>0.13624816546695703</c:v>
                </c:pt>
                <c:pt idx="478">
                  <c:v>9.5686473480845857E-2</c:v>
                </c:pt>
                <c:pt idx="479">
                  <c:v>9.6403125150869434E-2</c:v>
                </c:pt>
                <c:pt idx="480">
                  <c:v>0.13657267290690378</c:v>
                </c:pt>
                <c:pt idx="481">
                  <c:v>0.14168181270582061</c:v>
                </c:pt>
                <c:pt idx="482">
                  <c:v>4.1597079614221238E-2</c:v>
                </c:pt>
                <c:pt idx="483">
                  <c:v>-1.013439678993619E-2</c:v>
                </c:pt>
                <c:pt idx="484">
                  <c:v>0.15497262532637751</c:v>
                </c:pt>
                <c:pt idx="485">
                  <c:v>0.10723401078679365</c:v>
                </c:pt>
                <c:pt idx="486">
                  <c:v>4.3124884590649018E-2</c:v>
                </c:pt>
                <c:pt idx="487">
                  <c:v>8.8576338246934755E-2</c:v>
                </c:pt>
                <c:pt idx="488">
                  <c:v>8.0516649606848997E-2</c:v>
                </c:pt>
                <c:pt idx="489">
                  <c:v>0.1585527885761015</c:v>
                </c:pt>
                <c:pt idx="490">
                  <c:v>6.4974792903037551E-2</c:v>
                </c:pt>
                <c:pt idx="491">
                  <c:v>7.4899674907925984E-2</c:v>
                </c:pt>
                <c:pt idx="492">
                  <c:v>0.11938261706326954</c:v>
                </c:pt>
                <c:pt idx="493">
                  <c:v>5.9270836925456247E-2</c:v>
                </c:pt>
                <c:pt idx="494">
                  <c:v>0.12905380341058006</c:v>
                </c:pt>
                <c:pt idx="495">
                  <c:v>0.19644111094419828</c:v>
                </c:pt>
                <c:pt idx="496">
                  <c:v>8.3622467225043712E-2</c:v>
                </c:pt>
                <c:pt idx="497">
                  <c:v>0.19642080895983516</c:v>
                </c:pt>
                <c:pt idx="498">
                  <c:v>0.19197564751269491</c:v>
                </c:pt>
                <c:pt idx="499">
                  <c:v>7.4524238352631861E-2</c:v>
                </c:pt>
                <c:pt idx="500">
                  <c:v>0.12591037510303316</c:v>
                </c:pt>
                <c:pt idx="501">
                  <c:v>0.11019850466680861</c:v>
                </c:pt>
                <c:pt idx="502">
                  <c:v>0.17387496876455788</c:v>
                </c:pt>
                <c:pt idx="503">
                  <c:v>0.12146889616356434</c:v>
                </c:pt>
                <c:pt idx="504">
                  <c:v>0.14256256891577274</c:v>
                </c:pt>
                <c:pt idx="505">
                  <c:v>9.8483120240613342E-2</c:v>
                </c:pt>
                <c:pt idx="506">
                  <c:v>0.13734232980495309</c:v>
                </c:pt>
                <c:pt idx="507">
                  <c:v>8.6484528267805311E-2</c:v>
                </c:pt>
                <c:pt idx="508">
                  <c:v>0.14630760988572772</c:v>
                </c:pt>
                <c:pt idx="509">
                  <c:v>7.4176555570781594E-2</c:v>
                </c:pt>
                <c:pt idx="510">
                  <c:v>0.11371088122788743</c:v>
                </c:pt>
                <c:pt idx="511">
                  <c:v>8.4138480479050981E-2</c:v>
                </c:pt>
                <c:pt idx="512">
                  <c:v>9.4445484346990669E-2</c:v>
                </c:pt>
                <c:pt idx="513">
                  <c:v>0.11585789788313211</c:v>
                </c:pt>
                <c:pt idx="514">
                  <c:v>0.20955555666153389</c:v>
                </c:pt>
                <c:pt idx="515">
                  <c:v>0.16828528335407986</c:v>
                </c:pt>
                <c:pt idx="516">
                  <c:v>9.454695718883889E-2</c:v>
                </c:pt>
                <c:pt idx="517">
                  <c:v>0.23549584390404404</c:v>
                </c:pt>
                <c:pt idx="518">
                  <c:v>7.0018328830062607E-2</c:v>
                </c:pt>
                <c:pt idx="519">
                  <c:v>0.16112664350372052</c:v>
                </c:pt>
                <c:pt idx="520">
                  <c:v>0.14829389820387531</c:v>
                </c:pt>
                <c:pt idx="521">
                  <c:v>0.11671885393170361</c:v>
                </c:pt>
                <c:pt idx="522">
                  <c:v>0.23517917427629409</c:v>
                </c:pt>
                <c:pt idx="523">
                  <c:v>0.24149159775531598</c:v>
                </c:pt>
                <c:pt idx="524">
                  <c:v>0.24305980217260195</c:v>
                </c:pt>
                <c:pt idx="525">
                  <c:v>0.20774956300039604</c:v>
                </c:pt>
                <c:pt idx="526">
                  <c:v>0.22043038299788625</c:v>
                </c:pt>
                <c:pt idx="527">
                  <c:v>0.24864929727879106</c:v>
                </c:pt>
                <c:pt idx="528">
                  <c:v>0.26840330531965995</c:v>
                </c:pt>
                <c:pt idx="529">
                  <c:v>0.26192428556710046</c:v>
                </c:pt>
                <c:pt idx="530">
                  <c:v>0.25641968881590882</c:v>
                </c:pt>
                <c:pt idx="531">
                  <c:v>0.21419907121267229</c:v>
                </c:pt>
                <c:pt idx="532">
                  <c:v>0.18048842126876441</c:v>
                </c:pt>
                <c:pt idx="533">
                  <c:v>0.3784161215280879</c:v>
                </c:pt>
                <c:pt idx="534">
                  <c:v>0.22956273361362362</c:v>
                </c:pt>
                <c:pt idx="535">
                  <c:v>0.14442957557504077</c:v>
                </c:pt>
                <c:pt idx="536">
                  <c:v>0.17577476357324401</c:v>
                </c:pt>
                <c:pt idx="537">
                  <c:v>0.21017952193758066</c:v>
                </c:pt>
                <c:pt idx="538">
                  <c:v>0.1918783704200456</c:v>
                </c:pt>
                <c:pt idx="539">
                  <c:v>0.18913204722296628</c:v>
                </c:pt>
                <c:pt idx="540">
                  <c:v>9.8788602981564763E-2</c:v>
                </c:pt>
                <c:pt idx="541">
                  <c:v>0.13904335212456348</c:v>
                </c:pt>
                <c:pt idx="542">
                  <c:v>0.24369657169749437</c:v>
                </c:pt>
                <c:pt idx="543">
                  <c:v>0.1405275344324598</c:v>
                </c:pt>
                <c:pt idx="544">
                  <c:v>9.63230130534527E-2</c:v>
                </c:pt>
                <c:pt idx="545">
                  <c:v>7.7106672636991766E-2</c:v>
                </c:pt>
                <c:pt idx="546">
                  <c:v>0.15884556882233536</c:v>
                </c:pt>
                <c:pt idx="547">
                  <c:v>0.11736686970119997</c:v>
                </c:pt>
                <c:pt idx="548">
                  <c:v>6.8018132757144162E-2</c:v>
                </c:pt>
                <c:pt idx="549">
                  <c:v>7.6073638197108578E-2</c:v>
                </c:pt>
                <c:pt idx="550">
                  <c:v>0.10270550144106488</c:v>
                </c:pt>
                <c:pt idx="551">
                  <c:v>8.1326928398171738E-2</c:v>
                </c:pt>
                <c:pt idx="552">
                  <c:v>0.1464071747220724</c:v>
                </c:pt>
                <c:pt idx="553">
                  <c:v>0.10281103650692672</c:v>
                </c:pt>
                <c:pt idx="554">
                  <c:v>8.4532631576270348E-2</c:v>
                </c:pt>
                <c:pt idx="555">
                  <c:v>0.10903964069065283</c:v>
                </c:pt>
                <c:pt idx="556">
                  <c:v>0.15673387758307794</c:v>
                </c:pt>
                <c:pt idx="557">
                  <c:v>0.10161585485186463</c:v>
                </c:pt>
                <c:pt idx="558">
                  <c:v>0.1290743335451911</c:v>
                </c:pt>
                <c:pt idx="559">
                  <c:v>0.11903076436631026</c:v>
                </c:pt>
                <c:pt idx="560">
                  <c:v>0.10290392425130168</c:v>
                </c:pt>
                <c:pt idx="561">
                  <c:v>0.12669022562094567</c:v>
                </c:pt>
                <c:pt idx="562">
                  <c:v>0.1161940492707651</c:v>
                </c:pt>
                <c:pt idx="563">
                  <c:v>0.10086759872423934</c:v>
                </c:pt>
                <c:pt idx="564">
                  <c:v>0.10190100861824908</c:v>
                </c:pt>
                <c:pt idx="565">
                  <c:v>6.9461513059571614E-2</c:v>
                </c:pt>
                <c:pt idx="566">
                  <c:v>9.7162128945111795E-2</c:v>
                </c:pt>
                <c:pt idx="567">
                  <c:v>0.15015152896712314</c:v>
                </c:pt>
                <c:pt idx="568">
                  <c:v>0.12113488006139617</c:v>
                </c:pt>
                <c:pt idx="569">
                  <c:v>0.13050529468850283</c:v>
                </c:pt>
                <c:pt idx="570">
                  <c:v>0.11506533992363066</c:v>
                </c:pt>
                <c:pt idx="571">
                  <c:v>0.10411660999530258</c:v>
                </c:pt>
                <c:pt idx="572">
                  <c:v>9.5294970679855068E-2</c:v>
                </c:pt>
                <c:pt idx="573">
                  <c:v>0.14699478252013939</c:v>
                </c:pt>
                <c:pt idx="574">
                  <c:v>0.14768091828189092</c:v>
                </c:pt>
                <c:pt idx="575">
                  <c:v>0.12860566673171672</c:v>
                </c:pt>
                <c:pt idx="576">
                  <c:v>0.14786233257350939</c:v>
                </c:pt>
                <c:pt idx="577">
                  <c:v>9.666488579020191E-2</c:v>
                </c:pt>
                <c:pt idx="578">
                  <c:v>6.8092895948911394E-2</c:v>
                </c:pt>
                <c:pt idx="579">
                  <c:v>9.806085733602965E-2</c:v>
                </c:pt>
                <c:pt idx="580">
                  <c:v>8.3073770084368004E-2</c:v>
                </c:pt>
                <c:pt idx="581">
                  <c:v>0.11874767851770894</c:v>
                </c:pt>
                <c:pt idx="582">
                  <c:v>9.0945877720766038E-2</c:v>
                </c:pt>
                <c:pt idx="583">
                  <c:v>0.15067808817994049</c:v>
                </c:pt>
                <c:pt idx="584">
                  <c:v>0.17685921647262765</c:v>
                </c:pt>
                <c:pt idx="585">
                  <c:v>9.1108280229979272E-2</c:v>
                </c:pt>
                <c:pt idx="586">
                  <c:v>0.12434076343303349</c:v>
                </c:pt>
                <c:pt idx="587">
                  <c:v>0.14767435566401108</c:v>
                </c:pt>
                <c:pt idx="588">
                  <c:v>8.6796041262939161E-2</c:v>
                </c:pt>
                <c:pt idx="589">
                  <c:v>0.14500108988791455</c:v>
                </c:pt>
                <c:pt idx="590">
                  <c:v>0.14533914340642595</c:v>
                </c:pt>
                <c:pt idx="591">
                  <c:v>0.16207928985939754</c:v>
                </c:pt>
                <c:pt idx="592">
                  <c:v>0.11073580322231137</c:v>
                </c:pt>
                <c:pt idx="593">
                  <c:v>0.15823955777083165</c:v>
                </c:pt>
                <c:pt idx="594">
                  <c:v>0.14945713669650335</c:v>
                </c:pt>
                <c:pt idx="595">
                  <c:v>0.13794402829623925</c:v>
                </c:pt>
                <c:pt idx="596">
                  <c:v>0.1434143966886339</c:v>
                </c:pt>
                <c:pt idx="597">
                  <c:v>0.13527935890206375</c:v>
                </c:pt>
                <c:pt idx="598">
                  <c:v>0.11943955360481144</c:v>
                </c:pt>
                <c:pt idx="599">
                  <c:v>0.12756757392305437</c:v>
                </c:pt>
                <c:pt idx="600">
                  <c:v>0.14438426663203741</c:v>
                </c:pt>
                <c:pt idx="601">
                  <c:v>0.10055657998204846</c:v>
                </c:pt>
                <c:pt idx="602">
                  <c:v>0.15419800363892988</c:v>
                </c:pt>
                <c:pt idx="603">
                  <c:v>0.1647980220917061</c:v>
                </c:pt>
                <c:pt idx="604">
                  <c:v>9.2579530672063273E-2</c:v>
                </c:pt>
                <c:pt idx="605">
                  <c:v>0.16580656716274564</c:v>
                </c:pt>
                <c:pt idx="606">
                  <c:v>0.1627445604698472</c:v>
                </c:pt>
                <c:pt idx="607">
                  <c:v>9.5307521458389111E-2</c:v>
                </c:pt>
                <c:pt idx="608">
                  <c:v>0.16678568272899358</c:v>
                </c:pt>
                <c:pt idx="609">
                  <c:v>0.15405125281845519</c:v>
                </c:pt>
                <c:pt idx="610">
                  <c:v>0.18831637387056152</c:v>
                </c:pt>
                <c:pt idx="611">
                  <c:v>0.17039617375026461</c:v>
                </c:pt>
                <c:pt idx="612">
                  <c:v>0.16704392052838121</c:v>
                </c:pt>
                <c:pt idx="613">
                  <c:v>0.12762900932347199</c:v>
                </c:pt>
                <c:pt idx="614">
                  <c:v>0.17229528112207601</c:v>
                </c:pt>
                <c:pt idx="615">
                  <c:v>0.17280795687033423</c:v>
                </c:pt>
                <c:pt idx="616">
                  <c:v>0.17834978540755358</c:v>
                </c:pt>
                <c:pt idx="617">
                  <c:v>0.1478159129473286</c:v>
                </c:pt>
                <c:pt idx="618">
                  <c:v>0.13734471968980752</c:v>
                </c:pt>
                <c:pt idx="619">
                  <c:v>0.14661523755152234</c:v>
                </c:pt>
                <c:pt idx="620">
                  <c:v>0.14154797052276744</c:v>
                </c:pt>
                <c:pt idx="621">
                  <c:v>0.16275655555077181</c:v>
                </c:pt>
                <c:pt idx="622">
                  <c:v>0.15759505599626494</c:v>
                </c:pt>
                <c:pt idx="623">
                  <c:v>0.14599876905773787</c:v>
                </c:pt>
                <c:pt idx="624">
                  <c:v>0.13720828978485725</c:v>
                </c:pt>
                <c:pt idx="625">
                  <c:v>0.14705124263613367</c:v>
                </c:pt>
                <c:pt idx="626">
                  <c:v>0.13612781890890036</c:v>
                </c:pt>
                <c:pt idx="627">
                  <c:v>0.14554660373140613</c:v>
                </c:pt>
                <c:pt idx="628">
                  <c:v>0.14729178456308215</c:v>
                </c:pt>
                <c:pt idx="629">
                  <c:v>0.18922826838772744</c:v>
                </c:pt>
                <c:pt idx="630">
                  <c:v>0.15502727806282562</c:v>
                </c:pt>
                <c:pt idx="631">
                  <c:v>0.22439701977780263</c:v>
                </c:pt>
                <c:pt idx="632">
                  <c:v>0.18318087880218673</c:v>
                </c:pt>
                <c:pt idx="633">
                  <c:v>0.15677798736062976</c:v>
                </c:pt>
                <c:pt idx="634">
                  <c:v>0.15542837802213635</c:v>
                </c:pt>
                <c:pt idx="635">
                  <c:v>0.18061246708259412</c:v>
                </c:pt>
                <c:pt idx="636">
                  <c:v>0.14054373573507292</c:v>
                </c:pt>
                <c:pt idx="637">
                  <c:v>0.11137565900691301</c:v>
                </c:pt>
                <c:pt idx="638">
                  <c:v>0.15263387977011672</c:v>
                </c:pt>
                <c:pt idx="639">
                  <c:v>9.0575565747256295E-2</c:v>
                </c:pt>
                <c:pt idx="640">
                  <c:v>0.16025368797638243</c:v>
                </c:pt>
                <c:pt idx="641">
                  <c:v>0.14203209334832287</c:v>
                </c:pt>
                <c:pt idx="642">
                  <c:v>0.10796357621730387</c:v>
                </c:pt>
                <c:pt idx="643">
                  <c:v>0.1340307306250591</c:v>
                </c:pt>
                <c:pt idx="644">
                  <c:v>0.18274748185286341</c:v>
                </c:pt>
                <c:pt idx="645">
                  <c:v>0.14573139369251747</c:v>
                </c:pt>
                <c:pt idx="646">
                  <c:v>0.1658862820136458</c:v>
                </c:pt>
                <c:pt idx="647">
                  <c:v>0.14501063393813909</c:v>
                </c:pt>
                <c:pt idx="648">
                  <c:v>0.11826527708811274</c:v>
                </c:pt>
                <c:pt idx="649">
                  <c:v>0.13134262008494985</c:v>
                </c:pt>
                <c:pt idx="650">
                  <c:v>0.12193242646446362</c:v>
                </c:pt>
                <c:pt idx="651">
                  <c:v>0.11919471547664443</c:v>
                </c:pt>
                <c:pt idx="652">
                  <c:v>0.1295523506386414</c:v>
                </c:pt>
                <c:pt idx="653">
                  <c:v>0.11291488453055093</c:v>
                </c:pt>
                <c:pt idx="654">
                  <c:v>0.12654978257734506</c:v>
                </c:pt>
                <c:pt idx="655">
                  <c:v>0.14858826229924929</c:v>
                </c:pt>
                <c:pt idx="656">
                  <c:v>0.16746000304342251</c:v>
                </c:pt>
                <c:pt idx="657">
                  <c:v>0.15454429812928508</c:v>
                </c:pt>
                <c:pt idx="658">
                  <c:v>0.11319406292123435</c:v>
                </c:pt>
                <c:pt idx="659">
                  <c:v>0.11976669122173916</c:v>
                </c:pt>
                <c:pt idx="660">
                  <c:v>0.16314036329861281</c:v>
                </c:pt>
                <c:pt idx="661">
                  <c:v>0.16218807571651936</c:v>
                </c:pt>
                <c:pt idx="662">
                  <c:v>0.13312267517525672</c:v>
                </c:pt>
                <c:pt idx="663">
                  <c:v>0.11851538772362105</c:v>
                </c:pt>
                <c:pt idx="664">
                  <c:v>0.11015800227905426</c:v>
                </c:pt>
                <c:pt idx="665">
                  <c:v>0.14306405843769221</c:v>
                </c:pt>
                <c:pt idx="666">
                  <c:v>0.1366796212189689</c:v>
                </c:pt>
                <c:pt idx="667">
                  <c:v>0.15167299610929683</c:v>
                </c:pt>
                <c:pt idx="668">
                  <c:v>0.10976896878245923</c:v>
                </c:pt>
                <c:pt idx="669">
                  <c:v>0.1410853460999868</c:v>
                </c:pt>
                <c:pt idx="670">
                  <c:v>0.13223086869213246</c:v>
                </c:pt>
                <c:pt idx="671">
                  <c:v>0.1081742111324933</c:v>
                </c:pt>
                <c:pt idx="672">
                  <c:v>0.16169855171345329</c:v>
                </c:pt>
                <c:pt idx="673">
                  <c:v>0.15646059762260051</c:v>
                </c:pt>
                <c:pt idx="674">
                  <c:v>0.18609854558074132</c:v>
                </c:pt>
                <c:pt idx="675">
                  <c:v>0.12701250191605445</c:v>
                </c:pt>
                <c:pt idx="676">
                  <c:v>0.1275321065904271</c:v>
                </c:pt>
                <c:pt idx="677">
                  <c:v>9.4061925288064452E-2</c:v>
                </c:pt>
                <c:pt idx="678">
                  <c:v>0.16029735700785328</c:v>
                </c:pt>
                <c:pt idx="679">
                  <c:v>0.13007688001468504</c:v>
                </c:pt>
                <c:pt idx="680">
                  <c:v>0.11510408088572487</c:v>
                </c:pt>
                <c:pt idx="681">
                  <c:v>0.10712407413305829</c:v>
                </c:pt>
                <c:pt idx="682">
                  <c:v>0.14639337820283463</c:v>
                </c:pt>
                <c:pt idx="683">
                  <c:v>0.14185321766878109</c:v>
                </c:pt>
                <c:pt idx="684">
                  <c:v>0.16659176456480038</c:v>
                </c:pt>
                <c:pt idx="685">
                  <c:v>0.12970321282943376</c:v>
                </c:pt>
                <c:pt idx="686">
                  <c:v>0.10267356984260292</c:v>
                </c:pt>
                <c:pt idx="687">
                  <c:v>0.11441164598336187</c:v>
                </c:pt>
                <c:pt idx="688">
                  <c:v>0.13725095514693356</c:v>
                </c:pt>
                <c:pt idx="689">
                  <c:v>0.16727644392767663</c:v>
                </c:pt>
                <c:pt idx="690">
                  <c:v>0.11188332737739401</c:v>
                </c:pt>
                <c:pt idx="691">
                  <c:v>0.13699382963509582</c:v>
                </c:pt>
                <c:pt idx="692">
                  <c:v>0.14463827637057436</c:v>
                </c:pt>
                <c:pt idx="693">
                  <c:v>0.12756061132279184</c:v>
                </c:pt>
                <c:pt idx="694">
                  <c:v>0.11527946789021246</c:v>
                </c:pt>
                <c:pt idx="695">
                  <c:v>0.11893102762290528</c:v>
                </c:pt>
                <c:pt idx="696">
                  <c:v>0.10725439411410781</c:v>
                </c:pt>
                <c:pt idx="697">
                  <c:v>0.13181261829521573</c:v>
                </c:pt>
                <c:pt idx="698">
                  <c:v>0.12651301689947908</c:v>
                </c:pt>
                <c:pt idx="699">
                  <c:v>9.1669130125340823E-2</c:v>
                </c:pt>
                <c:pt idx="700">
                  <c:v>0.14627740199661365</c:v>
                </c:pt>
                <c:pt idx="701">
                  <c:v>0.16236810584908634</c:v>
                </c:pt>
                <c:pt idx="702">
                  <c:v>0.13686952625928533</c:v>
                </c:pt>
                <c:pt idx="703">
                  <c:v>0.14463086111841575</c:v>
                </c:pt>
                <c:pt idx="704">
                  <c:v>0.15737161201468486</c:v>
                </c:pt>
                <c:pt idx="705">
                  <c:v>0.14947289316372503</c:v>
                </c:pt>
                <c:pt idx="706">
                  <c:v>0.1643762878975504</c:v>
                </c:pt>
                <c:pt idx="707">
                  <c:v>0.12854067594849689</c:v>
                </c:pt>
                <c:pt idx="708">
                  <c:v>0.16412692686371816</c:v>
                </c:pt>
                <c:pt idx="709">
                  <c:v>0.18450929522526141</c:v>
                </c:pt>
                <c:pt idx="710">
                  <c:v>0.16760710627663222</c:v>
                </c:pt>
                <c:pt idx="711">
                  <c:v>0.13881157221573459</c:v>
                </c:pt>
                <c:pt idx="712">
                  <c:v>0.15762392645647377</c:v>
                </c:pt>
                <c:pt idx="713">
                  <c:v>0.15693434898586262</c:v>
                </c:pt>
                <c:pt idx="714">
                  <c:v>0.1575161797618112</c:v>
                </c:pt>
                <c:pt idx="715">
                  <c:v>0.1509447842481676</c:v>
                </c:pt>
                <c:pt idx="716">
                  <c:v>0.17520375621759868</c:v>
                </c:pt>
                <c:pt idx="717">
                  <c:v>0.20888351254802567</c:v>
                </c:pt>
                <c:pt idx="718">
                  <c:v>0.17606193095904099</c:v>
                </c:pt>
                <c:pt idx="719">
                  <c:v>0.16338938299698116</c:v>
                </c:pt>
                <c:pt idx="720">
                  <c:v>0.12069499630690103</c:v>
                </c:pt>
                <c:pt idx="721">
                  <c:v>0.19005953498061473</c:v>
                </c:pt>
                <c:pt idx="722">
                  <c:v>0.18310832598998736</c:v>
                </c:pt>
                <c:pt idx="723">
                  <c:v>0.14860312315736299</c:v>
                </c:pt>
                <c:pt idx="724">
                  <c:v>0.14212857460776321</c:v>
                </c:pt>
                <c:pt idx="725">
                  <c:v>0.12589017411359665</c:v>
                </c:pt>
                <c:pt idx="726">
                  <c:v>0.12992558556245917</c:v>
                </c:pt>
                <c:pt idx="727">
                  <c:v>0.12753958036541768</c:v>
                </c:pt>
                <c:pt idx="728">
                  <c:v>0.12378929495124895</c:v>
                </c:pt>
                <c:pt idx="729">
                  <c:v>0.12866336120680472</c:v>
                </c:pt>
                <c:pt idx="730">
                  <c:v>0.13212446227530023</c:v>
                </c:pt>
                <c:pt idx="731">
                  <c:v>0.13087934883147243</c:v>
                </c:pt>
                <c:pt idx="732">
                  <c:v>0.12373446804098773</c:v>
                </c:pt>
                <c:pt idx="733">
                  <c:v>0.137473539872149</c:v>
                </c:pt>
                <c:pt idx="734">
                  <c:v>0.14494182322104956</c:v>
                </c:pt>
                <c:pt idx="735">
                  <c:v>0.13363431247760307</c:v>
                </c:pt>
                <c:pt idx="736">
                  <c:v>0.15127956321587874</c:v>
                </c:pt>
                <c:pt idx="737">
                  <c:v>0.12607177740711983</c:v>
                </c:pt>
                <c:pt idx="738">
                  <c:v>0.11599727675144013</c:v>
                </c:pt>
                <c:pt idx="739">
                  <c:v>0.13511333027224282</c:v>
                </c:pt>
                <c:pt idx="740">
                  <c:v>0.15560738159165477</c:v>
                </c:pt>
                <c:pt idx="741">
                  <c:v>0.14880001357286426</c:v>
                </c:pt>
                <c:pt idx="742">
                  <c:v>0.14467309163728098</c:v>
                </c:pt>
                <c:pt idx="743">
                  <c:v>0.13866293180524894</c:v>
                </c:pt>
                <c:pt idx="744">
                  <c:v>0.1365128356488248</c:v>
                </c:pt>
                <c:pt idx="745">
                  <c:v>0.14599666729701577</c:v>
                </c:pt>
                <c:pt idx="746">
                  <c:v>0.12240897374312756</c:v>
                </c:pt>
                <c:pt idx="747">
                  <c:v>0.14898528318549673</c:v>
                </c:pt>
                <c:pt idx="748">
                  <c:v>0.12075859097849963</c:v>
                </c:pt>
                <c:pt idx="749">
                  <c:v>0.14075101394599954</c:v>
                </c:pt>
                <c:pt idx="750">
                  <c:v>0.12748145195657418</c:v>
                </c:pt>
                <c:pt idx="751">
                  <c:v>0.11908794360468197</c:v>
                </c:pt>
                <c:pt idx="752">
                  <c:v>0.13392706146681441</c:v>
                </c:pt>
                <c:pt idx="753">
                  <c:v>0.14594349377257382</c:v>
                </c:pt>
                <c:pt idx="754">
                  <c:v>0.14952928099380586</c:v>
                </c:pt>
                <c:pt idx="755">
                  <c:v>0.13322445279524159</c:v>
                </c:pt>
                <c:pt idx="756">
                  <c:v>0.15604862637486072</c:v>
                </c:pt>
                <c:pt idx="757">
                  <c:v>0.14184191743013522</c:v>
                </c:pt>
                <c:pt idx="758">
                  <c:v>0.14237253322676496</c:v>
                </c:pt>
                <c:pt idx="759">
                  <c:v>0.14446239848356227</c:v>
                </c:pt>
                <c:pt idx="760">
                  <c:v>0.14193761903746471</c:v>
                </c:pt>
                <c:pt idx="761">
                  <c:v>0.12983773380356148</c:v>
                </c:pt>
                <c:pt idx="762">
                  <c:v>0.16126639893716907</c:v>
                </c:pt>
                <c:pt idx="763">
                  <c:v>0.15362756457300425</c:v>
                </c:pt>
                <c:pt idx="764">
                  <c:v>0.14761848186869217</c:v>
                </c:pt>
                <c:pt idx="765">
                  <c:v>0.13814177115116111</c:v>
                </c:pt>
                <c:pt idx="766">
                  <c:v>0.1386185215137874</c:v>
                </c:pt>
                <c:pt idx="767">
                  <c:v>0.11357933263353868</c:v>
                </c:pt>
                <c:pt idx="768">
                  <c:v>0.13130750937660857</c:v>
                </c:pt>
                <c:pt idx="769">
                  <c:v>0.13814617522584854</c:v>
                </c:pt>
                <c:pt idx="770">
                  <c:v>0.12524828533431498</c:v>
                </c:pt>
                <c:pt idx="771">
                  <c:v>0.13682409752260938</c:v>
                </c:pt>
                <c:pt idx="772">
                  <c:v>0.13718821744087534</c:v>
                </c:pt>
                <c:pt idx="773">
                  <c:v>0.14925000327567561</c:v>
                </c:pt>
                <c:pt idx="774">
                  <c:v>0.14799872176185286</c:v>
                </c:pt>
                <c:pt idx="775">
                  <c:v>0.14131986552539302</c:v>
                </c:pt>
                <c:pt idx="776">
                  <c:v>0.11894207825341392</c:v>
                </c:pt>
                <c:pt idx="777">
                  <c:v>0.14192483062974326</c:v>
                </c:pt>
                <c:pt idx="778">
                  <c:v>0.13449211449858692</c:v>
                </c:pt>
                <c:pt idx="779">
                  <c:v>0.16733364578443727</c:v>
                </c:pt>
                <c:pt idx="780">
                  <c:v>0.11990476464201444</c:v>
                </c:pt>
                <c:pt idx="781">
                  <c:v>0.11936570191960572</c:v>
                </c:pt>
                <c:pt idx="782">
                  <c:v>0.15280788119596653</c:v>
                </c:pt>
                <c:pt idx="783">
                  <c:v>0.16653448214886923</c:v>
                </c:pt>
                <c:pt idx="784">
                  <c:v>0.12158014594283768</c:v>
                </c:pt>
                <c:pt idx="785">
                  <c:v>0.14748314903620902</c:v>
                </c:pt>
                <c:pt idx="786">
                  <c:v>0.12916901191966862</c:v>
                </c:pt>
                <c:pt idx="787">
                  <c:v>0.16202235782906504</c:v>
                </c:pt>
                <c:pt idx="788">
                  <c:v>0.14437643311332476</c:v>
                </c:pt>
                <c:pt idx="789">
                  <c:v>0.1452199055077012</c:v>
                </c:pt>
                <c:pt idx="790">
                  <c:v>0.12919610700088427</c:v>
                </c:pt>
                <c:pt idx="791">
                  <c:v>0.13784733405896218</c:v>
                </c:pt>
                <c:pt idx="792">
                  <c:v>0.12928162771593929</c:v>
                </c:pt>
                <c:pt idx="793">
                  <c:v>0.15665048705337245</c:v>
                </c:pt>
                <c:pt idx="794">
                  <c:v>0.16098858142917147</c:v>
                </c:pt>
                <c:pt idx="795">
                  <c:v>0.13931144769527684</c:v>
                </c:pt>
                <c:pt idx="796">
                  <c:v>0.14321370471974382</c:v>
                </c:pt>
                <c:pt idx="797">
                  <c:v>0.12655642742670209</c:v>
                </c:pt>
                <c:pt idx="798">
                  <c:v>0.14719214483946708</c:v>
                </c:pt>
                <c:pt idx="799">
                  <c:v>0.15252193282239057</c:v>
                </c:pt>
                <c:pt idx="800">
                  <c:v>0.14298933292426375</c:v>
                </c:pt>
                <c:pt idx="801">
                  <c:v>0.13686158482269006</c:v>
                </c:pt>
                <c:pt idx="802">
                  <c:v>0.14552528434977735</c:v>
                </c:pt>
                <c:pt idx="803">
                  <c:v>0.1272303188542632</c:v>
                </c:pt>
                <c:pt idx="804">
                  <c:v>0.14887807553833479</c:v>
                </c:pt>
                <c:pt idx="805">
                  <c:v>0.15444911049455057</c:v>
                </c:pt>
                <c:pt idx="806">
                  <c:v>0.12883558544176116</c:v>
                </c:pt>
                <c:pt idx="807">
                  <c:v>0.15506406717772828</c:v>
                </c:pt>
                <c:pt idx="808">
                  <c:v>0.13889492269681145</c:v>
                </c:pt>
                <c:pt idx="809">
                  <c:v>0.12978602534788694</c:v>
                </c:pt>
                <c:pt idx="810">
                  <c:v>0.12387170429272097</c:v>
                </c:pt>
                <c:pt idx="811">
                  <c:v>0.11449753113666614</c:v>
                </c:pt>
                <c:pt idx="812">
                  <c:v>0.14971363565885473</c:v>
                </c:pt>
                <c:pt idx="813">
                  <c:v>0.12812806521745754</c:v>
                </c:pt>
                <c:pt idx="814">
                  <c:v>0.16588492656620835</c:v>
                </c:pt>
                <c:pt idx="815">
                  <c:v>0.18389519989445408</c:v>
                </c:pt>
                <c:pt idx="816">
                  <c:v>0.15055875171565691</c:v>
                </c:pt>
                <c:pt idx="817">
                  <c:v>0.15694756683944638</c:v>
                </c:pt>
                <c:pt idx="818">
                  <c:v>0.15029215053407624</c:v>
                </c:pt>
                <c:pt idx="819">
                  <c:v>0.14393253403209014</c:v>
                </c:pt>
                <c:pt idx="820">
                  <c:v>0.14337851289504117</c:v>
                </c:pt>
                <c:pt idx="821">
                  <c:v>0.11462587091222806</c:v>
                </c:pt>
                <c:pt idx="822">
                  <c:v>0.13641936563504659</c:v>
                </c:pt>
                <c:pt idx="823">
                  <c:v>0.1568299350924921</c:v>
                </c:pt>
                <c:pt idx="824">
                  <c:v>0.13934142858786844</c:v>
                </c:pt>
                <c:pt idx="825">
                  <c:v>0.14471450159004387</c:v>
                </c:pt>
                <c:pt idx="826">
                  <c:v>0.15109233237360895</c:v>
                </c:pt>
                <c:pt idx="827">
                  <c:v>0.13665150915371654</c:v>
                </c:pt>
                <c:pt idx="828">
                  <c:v>0.14799060957261678</c:v>
                </c:pt>
                <c:pt idx="829">
                  <c:v>0.1405022623538433</c:v>
                </c:pt>
                <c:pt idx="830">
                  <c:v>0.16108931432749213</c:v>
                </c:pt>
                <c:pt idx="831">
                  <c:v>0.15608664380187054</c:v>
                </c:pt>
                <c:pt idx="832">
                  <c:v>0.14099432414079072</c:v>
                </c:pt>
                <c:pt idx="833">
                  <c:v>0.12584259896822778</c:v>
                </c:pt>
                <c:pt idx="834">
                  <c:v>0.14119431832869944</c:v>
                </c:pt>
                <c:pt idx="835">
                  <c:v>0.14105046297848606</c:v>
                </c:pt>
                <c:pt idx="836">
                  <c:v>0.16528041249977446</c:v>
                </c:pt>
                <c:pt idx="837">
                  <c:v>0.1624988143597639</c:v>
                </c:pt>
                <c:pt idx="838">
                  <c:v>0.13669071647139017</c:v>
                </c:pt>
                <c:pt idx="839">
                  <c:v>0.16041259683982262</c:v>
                </c:pt>
                <c:pt idx="840">
                  <c:v>0.1488468051787781</c:v>
                </c:pt>
                <c:pt idx="841">
                  <c:v>0.14601600895888206</c:v>
                </c:pt>
                <c:pt idx="842">
                  <c:v>0.1524557903070462</c:v>
                </c:pt>
                <c:pt idx="843">
                  <c:v>0.17225658442461197</c:v>
                </c:pt>
                <c:pt idx="844">
                  <c:v>0.15052822271130042</c:v>
                </c:pt>
                <c:pt idx="845">
                  <c:v>0.15846969748309242</c:v>
                </c:pt>
                <c:pt idx="846">
                  <c:v>0.1698880979046743</c:v>
                </c:pt>
                <c:pt idx="847">
                  <c:v>0.17132818955390802</c:v>
                </c:pt>
                <c:pt idx="848">
                  <c:v>0.16069002082362716</c:v>
                </c:pt>
                <c:pt idx="849">
                  <c:v>0.15928230286419479</c:v>
                </c:pt>
                <c:pt idx="850">
                  <c:v>0.15418170937911871</c:v>
                </c:pt>
                <c:pt idx="851">
                  <c:v>0.16565688185524002</c:v>
                </c:pt>
                <c:pt idx="852">
                  <c:v>0.15176925139508896</c:v>
                </c:pt>
                <c:pt idx="853">
                  <c:v>0.16833974587179515</c:v>
                </c:pt>
                <c:pt idx="854">
                  <c:v>0.1891748734307406</c:v>
                </c:pt>
                <c:pt idx="855">
                  <c:v>0.17822521702081104</c:v>
                </c:pt>
                <c:pt idx="856">
                  <c:v>0.16417602561139499</c:v>
                </c:pt>
                <c:pt idx="857">
                  <c:v>0.17236510244441233</c:v>
                </c:pt>
                <c:pt idx="858">
                  <c:v>0.15460392847622612</c:v>
                </c:pt>
                <c:pt idx="859">
                  <c:v>0.1477018240832676</c:v>
                </c:pt>
                <c:pt idx="860">
                  <c:v>0.17479847160036577</c:v>
                </c:pt>
                <c:pt idx="861">
                  <c:v>0.15916617276126041</c:v>
                </c:pt>
                <c:pt idx="862">
                  <c:v>0.16425433451871865</c:v>
                </c:pt>
                <c:pt idx="863">
                  <c:v>0.1765562090506145</c:v>
                </c:pt>
                <c:pt idx="864">
                  <c:v>0.18504245816449852</c:v>
                </c:pt>
                <c:pt idx="865">
                  <c:v>0.18697450124918516</c:v>
                </c:pt>
                <c:pt idx="866">
                  <c:v>0.15312933041085375</c:v>
                </c:pt>
                <c:pt idx="867">
                  <c:v>0.16436576539383826</c:v>
                </c:pt>
                <c:pt idx="868">
                  <c:v>0.16066471845110086</c:v>
                </c:pt>
                <c:pt idx="869">
                  <c:v>0.16370900130267332</c:v>
                </c:pt>
                <c:pt idx="870">
                  <c:v>0.18830179868942509</c:v>
                </c:pt>
                <c:pt idx="871">
                  <c:v>0.14635172626946372</c:v>
                </c:pt>
                <c:pt idx="872">
                  <c:v>0.16042865874360293</c:v>
                </c:pt>
                <c:pt idx="873">
                  <c:v>0.13336279238212329</c:v>
                </c:pt>
                <c:pt idx="874">
                  <c:v>0.15225206464652002</c:v>
                </c:pt>
                <c:pt idx="875">
                  <c:v>0.17266537919466252</c:v>
                </c:pt>
                <c:pt idx="876">
                  <c:v>0.1671988220818543</c:v>
                </c:pt>
                <c:pt idx="877">
                  <c:v>0.158296671439486</c:v>
                </c:pt>
                <c:pt idx="878">
                  <c:v>0.15932662655095886</c:v>
                </c:pt>
                <c:pt idx="879">
                  <c:v>0.16431943432974197</c:v>
                </c:pt>
                <c:pt idx="880">
                  <c:v>0.14356344100004875</c:v>
                </c:pt>
                <c:pt idx="881">
                  <c:v>0.15039895625765776</c:v>
                </c:pt>
                <c:pt idx="882">
                  <c:v>0.14807309431260696</c:v>
                </c:pt>
                <c:pt idx="883">
                  <c:v>0.1485569550954082</c:v>
                </c:pt>
                <c:pt idx="884">
                  <c:v>0.14843778518107398</c:v>
                </c:pt>
                <c:pt idx="885">
                  <c:v>0.14985147548645555</c:v>
                </c:pt>
                <c:pt idx="886">
                  <c:v>0.14086877303654977</c:v>
                </c:pt>
                <c:pt idx="887">
                  <c:v>0.15578720050704964</c:v>
                </c:pt>
                <c:pt idx="888">
                  <c:v>0.15935579074433223</c:v>
                </c:pt>
                <c:pt idx="889">
                  <c:v>0.17149682787403303</c:v>
                </c:pt>
                <c:pt idx="890">
                  <c:v>0.16567706839351798</c:v>
                </c:pt>
                <c:pt idx="891">
                  <c:v>0.14607957760038259</c:v>
                </c:pt>
                <c:pt idx="892">
                  <c:v>0.15989827489654532</c:v>
                </c:pt>
                <c:pt idx="893">
                  <c:v>0.14724237598070591</c:v>
                </c:pt>
                <c:pt idx="894">
                  <c:v>0.17385224484450182</c:v>
                </c:pt>
                <c:pt idx="895">
                  <c:v>0.16855162355253095</c:v>
                </c:pt>
                <c:pt idx="896">
                  <c:v>0.16649874094874223</c:v>
                </c:pt>
                <c:pt idx="897">
                  <c:v>0.17706117324508674</c:v>
                </c:pt>
                <c:pt idx="898">
                  <c:v>0.17679278437240623</c:v>
                </c:pt>
                <c:pt idx="899">
                  <c:v>0.17045397130764556</c:v>
                </c:pt>
                <c:pt idx="900">
                  <c:v>0.16012472410027395</c:v>
                </c:pt>
                <c:pt idx="901">
                  <c:v>0.15449122271253113</c:v>
                </c:pt>
                <c:pt idx="902">
                  <c:v>0.15839479782829541</c:v>
                </c:pt>
                <c:pt idx="903">
                  <c:v>0.17165482717322955</c:v>
                </c:pt>
                <c:pt idx="904">
                  <c:v>0.17146879638244228</c:v>
                </c:pt>
                <c:pt idx="905">
                  <c:v>0.15080574645935879</c:v>
                </c:pt>
                <c:pt idx="906">
                  <c:v>0.1771589650354668</c:v>
                </c:pt>
                <c:pt idx="907">
                  <c:v>0.17449832594962927</c:v>
                </c:pt>
                <c:pt idx="908">
                  <c:v>0.17811218447259283</c:v>
                </c:pt>
                <c:pt idx="909">
                  <c:v>0.17541001088406799</c:v>
                </c:pt>
                <c:pt idx="910">
                  <c:v>0.17211601956752079</c:v>
                </c:pt>
                <c:pt idx="911">
                  <c:v>0.15629835058596442</c:v>
                </c:pt>
                <c:pt idx="912">
                  <c:v>0.16486142136377477</c:v>
                </c:pt>
                <c:pt idx="913">
                  <c:v>0.18030527483733005</c:v>
                </c:pt>
                <c:pt idx="914">
                  <c:v>0.17419170000630085</c:v>
                </c:pt>
                <c:pt idx="915">
                  <c:v>0.15493849207975652</c:v>
                </c:pt>
                <c:pt idx="916">
                  <c:v>0.16947453716143779</c:v>
                </c:pt>
                <c:pt idx="917">
                  <c:v>0.16644259690284535</c:v>
                </c:pt>
                <c:pt idx="918">
                  <c:v>0.1656894966212803</c:v>
                </c:pt>
                <c:pt idx="919">
                  <c:v>0.16617342775165106</c:v>
                </c:pt>
                <c:pt idx="920">
                  <c:v>0.15541283977299686</c:v>
                </c:pt>
                <c:pt idx="921">
                  <c:v>0.18011819406666499</c:v>
                </c:pt>
                <c:pt idx="922">
                  <c:v>0.14223544505399888</c:v>
                </c:pt>
                <c:pt idx="923">
                  <c:v>0.17263201740406062</c:v>
                </c:pt>
                <c:pt idx="924">
                  <c:v>0.1534930113080179</c:v>
                </c:pt>
                <c:pt idx="925">
                  <c:v>0.18599401260520212</c:v>
                </c:pt>
                <c:pt idx="926">
                  <c:v>0.16868432759046892</c:v>
                </c:pt>
                <c:pt idx="927">
                  <c:v>0.18422940555992448</c:v>
                </c:pt>
                <c:pt idx="928">
                  <c:v>0.15765897168126297</c:v>
                </c:pt>
                <c:pt idx="929">
                  <c:v>0.15938643504760275</c:v>
                </c:pt>
                <c:pt idx="930">
                  <c:v>0.16743044138924235</c:v>
                </c:pt>
                <c:pt idx="931">
                  <c:v>0.15777909176614499</c:v>
                </c:pt>
                <c:pt idx="932">
                  <c:v>0.17403071881171128</c:v>
                </c:pt>
                <c:pt idx="933">
                  <c:v>0.16367239854041482</c:v>
                </c:pt>
                <c:pt idx="934">
                  <c:v>0.20059807028662419</c:v>
                </c:pt>
                <c:pt idx="935">
                  <c:v>0.18325642957598692</c:v>
                </c:pt>
                <c:pt idx="936">
                  <c:v>0.18315588894149784</c:v>
                </c:pt>
                <c:pt idx="937">
                  <c:v>0.16240800904052052</c:v>
                </c:pt>
                <c:pt idx="938">
                  <c:v>0.16434319998111413</c:v>
                </c:pt>
                <c:pt idx="939">
                  <c:v>0.14652475868567122</c:v>
                </c:pt>
                <c:pt idx="940">
                  <c:v>0.17144370216316321</c:v>
                </c:pt>
                <c:pt idx="941">
                  <c:v>0.15721026905262095</c:v>
                </c:pt>
                <c:pt idx="942">
                  <c:v>0.1867415908825748</c:v>
                </c:pt>
                <c:pt idx="943">
                  <c:v>0.15715900034266547</c:v>
                </c:pt>
                <c:pt idx="944">
                  <c:v>0.16598813404926391</c:v>
                </c:pt>
                <c:pt idx="945">
                  <c:v>0.16449647369711295</c:v>
                </c:pt>
                <c:pt idx="946">
                  <c:v>0.1690045565113753</c:v>
                </c:pt>
                <c:pt idx="947">
                  <c:v>0.16923033574314955</c:v>
                </c:pt>
                <c:pt idx="948">
                  <c:v>0.15287793521270548</c:v>
                </c:pt>
                <c:pt idx="949">
                  <c:v>0.16043921401255701</c:v>
                </c:pt>
                <c:pt idx="950">
                  <c:v>0.17653522397468269</c:v>
                </c:pt>
                <c:pt idx="951">
                  <c:v>0.16627965996886812</c:v>
                </c:pt>
                <c:pt idx="952">
                  <c:v>0.18270069595402799</c:v>
                </c:pt>
                <c:pt idx="953">
                  <c:v>0.15636356939894724</c:v>
                </c:pt>
                <c:pt idx="954">
                  <c:v>0.16155370258790153</c:v>
                </c:pt>
                <c:pt idx="955">
                  <c:v>0.16356893274218545</c:v>
                </c:pt>
                <c:pt idx="956">
                  <c:v>0.16707898440318464</c:v>
                </c:pt>
                <c:pt idx="957">
                  <c:v>0.15630182687365834</c:v>
                </c:pt>
                <c:pt idx="958">
                  <c:v>0.16436382145415873</c:v>
                </c:pt>
                <c:pt idx="959">
                  <c:v>0.16704354333366395</c:v>
                </c:pt>
                <c:pt idx="960">
                  <c:v>0.17700112148731834</c:v>
                </c:pt>
                <c:pt idx="961">
                  <c:v>0.17046898312146683</c:v>
                </c:pt>
                <c:pt idx="962">
                  <c:v>0.17796016486387767</c:v>
                </c:pt>
                <c:pt idx="963">
                  <c:v>0.15608730094928919</c:v>
                </c:pt>
                <c:pt idx="964">
                  <c:v>0.14782507725916552</c:v>
                </c:pt>
                <c:pt idx="965">
                  <c:v>0.15298569213922408</c:v>
                </c:pt>
                <c:pt idx="966">
                  <c:v>0.15385838453416412</c:v>
                </c:pt>
                <c:pt idx="967">
                  <c:v>0.17169387752023635</c:v>
                </c:pt>
                <c:pt idx="968">
                  <c:v>0.17749711689116415</c:v>
                </c:pt>
                <c:pt idx="969">
                  <c:v>0.17737238616931894</c:v>
                </c:pt>
                <c:pt idx="970">
                  <c:v>0.16449875203597306</c:v>
                </c:pt>
                <c:pt idx="971">
                  <c:v>0.1466850293279095</c:v>
                </c:pt>
                <c:pt idx="972">
                  <c:v>0.16619736851321423</c:v>
                </c:pt>
                <c:pt idx="973">
                  <c:v>0.17626739296400418</c:v>
                </c:pt>
                <c:pt idx="974">
                  <c:v>0.15425583719865668</c:v>
                </c:pt>
                <c:pt idx="975">
                  <c:v>0.16520324757943952</c:v>
                </c:pt>
                <c:pt idx="976">
                  <c:v>0.15344027252911893</c:v>
                </c:pt>
                <c:pt idx="977">
                  <c:v>0.16056765377034124</c:v>
                </c:pt>
                <c:pt idx="978">
                  <c:v>0.14595647787633004</c:v>
                </c:pt>
                <c:pt idx="979">
                  <c:v>0.15206647748463795</c:v>
                </c:pt>
                <c:pt idx="980">
                  <c:v>0.15749830997796399</c:v>
                </c:pt>
                <c:pt idx="981">
                  <c:v>0.16177999321392045</c:v>
                </c:pt>
                <c:pt idx="982">
                  <c:v>0.16894937454645031</c:v>
                </c:pt>
                <c:pt idx="983">
                  <c:v>0.17262623324100346</c:v>
                </c:pt>
                <c:pt idx="984">
                  <c:v>0.17570020640078182</c:v>
                </c:pt>
                <c:pt idx="985">
                  <c:v>0.18288811254075024</c:v>
                </c:pt>
                <c:pt idx="986">
                  <c:v>0.17035912078517806</c:v>
                </c:pt>
                <c:pt idx="987">
                  <c:v>0.16679901292496535</c:v>
                </c:pt>
                <c:pt idx="988">
                  <c:v>0.17512808143199377</c:v>
                </c:pt>
                <c:pt idx="989">
                  <c:v>0.17161691695800013</c:v>
                </c:pt>
                <c:pt idx="990">
                  <c:v>0.17608770124441386</c:v>
                </c:pt>
                <c:pt idx="991">
                  <c:v>0.17183144631443453</c:v>
                </c:pt>
                <c:pt idx="992">
                  <c:v>0.19089510230750012</c:v>
                </c:pt>
                <c:pt idx="993">
                  <c:v>0.18124965566361073</c:v>
                </c:pt>
                <c:pt idx="994">
                  <c:v>0.18092112730518783</c:v>
                </c:pt>
                <c:pt idx="995">
                  <c:v>0.19299050732393186</c:v>
                </c:pt>
                <c:pt idx="996">
                  <c:v>0.16983853047372569</c:v>
                </c:pt>
                <c:pt idx="997">
                  <c:v>0.16496335764756864</c:v>
                </c:pt>
                <c:pt idx="998">
                  <c:v>0.18489605045052626</c:v>
                </c:pt>
                <c:pt idx="999">
                  <c:v>0.1709699870802836</c:v>
                </c:pt>
                <c:pt idx="1000">
                  <c:v>0.17005586727999378</c:v>
                </c:pt>
                <c:pt idx="1001">
                  <c:v>0.178788355841972</c:v>
                </c:pt>
                <c:pt idx="1002">
                  <c:v>0.18512197076630749</c:v>
                </c:pt>
                <c:pt idx="1003">
                  <c:v>0.16521208363057549</c:v>
                </c:pt>
                <c:pt idx="1004">
                  <c:v>0.16375980569521378</c:v>
                </c:pt>
                <c:pt idx="1005">
                  <c:v>0.18450153098456346</c:v>
                </c:pt>
                <c:pt idx="1006">
                  <c:v>0.17178411340917862</c:v>
                </c:pt>
                <c:pt idx="1007">
                  <c:v>0.17373914331907683</c:v>
                </c:pt>
                <c:pt idx="1008">
                  <c:v>0.16528057716983099</c:v>
                </c:pt>
                <c:pt idx="1009">
                  <c:v>0.18874887450542854</c:v>
                </c:pt>
                <c:pt idx="1010">
                  <c:v>0.15524210875395233</c:v>
                </c:pt>
                <c:pt idx="1011">
                  <c:v>0.17029697378573697</c:v>
                </c:pt>
                <c:pt idx="1012">
                  <c:v>0.17480128489970448</c:v>
                </c:pt>
                <c:pt idx="1013">
                  <c:v>0.16607894501406881</c:v>
                </c:pt>
                <c:pt idx="1014">
                  <c:v>0.17155193140655819</c:v>
                </c:pt>
                <c:pt idx="1015">
                  <c:v>0.16287821084002926</c:v>
                </c:pt>
                <c:pt idx="1016">
                  <c:v>0.16625690696219989</c:v>
                </c:pt>
                <c:pt idx="1017">
                  <c:v>0.18363541922595061</c:v>
                </c:pt>
                <c:pt idx="1018">
                  <c:v>0.17241670359822822</c:v>
                </c:pt>
                <c:pt idx="1019">
                  <c:v>0.16836489846588878</c:v>
                </c:pt>
                <c:pt idx="1020">
                  <c:v>0.17035245344668817</c:v>
                </c:pt>
                <c:pt idx="1021">
                  <c:v>0.17432235685787326</c:v>
                </c:pt>
                <c:pt idx="1022">
                  <c:v>0.15133532139442923</c:v>
                </c:pt>
                <c:pt idx="1023">
                  <c:v>0.16291150210015043</c:v>
                </c:pt>
                <c:pt idx="1024">
                  <c:v>0.15638295545554337</c:v>
                </c:pt>
                <c:pt idx="1025">
                  <c:v>0.16007468974415517</c:v>
                </c:pt>
                <c:pt idx="1026">
                  <c:v>0.15596884134326483</c:v>
                </c:pt>
                <c:pt idx="1027">
                  <c:v>0.14750890978820025</c:v>
                </c:pt>
                <c:pt idx="1028">
                  <c:v>0.15602372128485034</c:v>
                </c:pt>
                <c:pt idx="1029">
                  <c:v>0.17189902553076572</c:v>
                </c:pt>
                <c:pt idx="1030">
                  <c:v>0.16574091582879291</c:v>
                </c:pt>
                <c:pt idx="1031">
                  <c:v>0.15214352539223552</c:v>
                </c:pt>
                <c:pt idx="1032">
                  <c:v>0.15691852736916867</c:v>
                </c:pt>
                <c:pt idx="1033">
                  <c:v>0.15159654567256248</c:v>
                </c:pt>
                <c:pt idx="1034">
                  <c:v>0.17319819748218904</c:v>
                </c:pt>
                <c:pt idx="1035">
                  <c:v>0.15800799186878578</c:v>
                </c:pt>
                <c:pt idx="1036">
                  <c:v>0.15995392247668194</c:v>
                </c:pt>
                <c:pt idx="1037">
                  <c:v>0.16136563737785414</c:v>
                </c:pt>
                <c:pt idx="1038">
                  <c:v>0.16754232579920492</c:v>
                </c:pt>
                <c:pt idx="1039">
                  <c:v>0.15846915103681392</c:v>
                </c:pt>
                <c:pt idx="1040">
                  <c:v>0.16023889069941916</c:v>
                </c:pt>
                <c:pt idx="1041">
                  <c:v>0.15387656027127311</c:v>
                </c:pt>
                <c:pt idx="1042">
                  <c:v>0.14938991590763684</c:v>
                </c:pt>
                <c:pt idx="1043">
                  <c:v>0.14858996575884437</c:v>
                </c:pt>
                <c:pt idx="1044">
                  <c:v>0.15848239358305682</c:v>
                </c:pt>
                <c:pt idx="1045">
                  <c:v>0.14333358470886146</c:v>
                </c:pt>
                <c:pt idx="1046">
                  <c:v>0.15872012781569922</c:v>
                </c:pt>
                <c:pt idx="1047">
                  <c:v>0.15616825654087874</c:v>
                </c:pt>
                <c:pt idx="1048">
                  <c:v>0.16057577673162196</c:v>
                </c:pt>
                <c:pt idx="1049">
                  <c:v>0.15607006369838483</c:v>
                </c:pt>
                <c:pt idx="1050">
                  <c:v>0.14704380789343335</c:v>
                </c:pt>
                <c:pt idx="1051">
                  <c:v>0.12991131852778548</c:v>
                </c:pt>
                <c:pt idx="1052">
                  <c:v>0.15335501384326872</c:v>
                </c:pt>
                <c:pt idx="1053">
                  <c:v>0.15212763418005359</c:v>
                </c:pt>
                <c:pt idx="1054">
                  <c:v>0.147790602606586</c:v>
                </c:pt>
                <c:pt idx="1055">
                  <c:v>0.14654465267509742</c:v>
                </c:pt>
                <c:pt idx="1056">
                  <c:v>0.14959842595884604</c:v>
                </c:pt>
                <c:pt idx="1057">
                  <c:v>0.14275835120388561</c:v>
                </c:pt>
                <c:pt idx="1058">
                  <c:v>0.15112609245611219</c:v>
                </c:pt>
                <c:pt idx="1059">
                  <c:v>0.16764331774632546</c:v>
                </c:pt>
                <c:pt idx="1060">
                  <c:v>0.15785486815277677</c:v>
                </c:pt>
                <c:pt idx="1061">
                  <c:v>0.15905069495161153</c:v>
                </c:pt>
                <c:pt idx="1062">
                  <c:v>0.16784891213653858</c:v>
                </c:pt>
                <c:pt idx="1063">
                  <c:v>0.16487790562006133</c:v>
                </c:pt>
                <c:pt idx="1064">
                  <c:v>0.15772303191041812</c:v>
                </c:pt>
                <c:pt idx="1065">
                  <c:v>0.15197340280407004</c:v>
                </c:pt>
                <c:pt idx="1066">
                  <c:v>0.15056770139822689</c:v>
                </c:pt>
                <c:pt idx="1067">
                  <c:v>0.15058110402963365</c:v>
                </c:pt>
                <c:pt idx="1068">
                  <c:v>0.13700252075449409</c:v>
                </c:pt>
                <c:pt idx="1069">
                  <c:v>0.15134936855920403</c:v>
                </c:pt>
                <c:pt idx="1070">
                  <c:v>0.15671647162235841</c:v>
                </c:pt>
                <c:pt idx="1071">
                  <c:v>0.13845249702869875</c:v>
                </c:pt>
                <c:pt idx="1072">
                  <c:v>0.14285680714228161</c:v>
                </c:pt>
                <c:pt idx="1073">
                  <c:v>0.16050064125174612</c:v>
                </c:pt>
                <c:pt idx="1074">
                  <c:v>0.1421857362642138</c:v>
                </c:pt>
                <c:pt idx="1075">
                  <c:v>0.15896020095381574</c:v>
                </c:pt>
                <c:pt idx="1076">
                  <c:v>0.14978605807653694</c:v>
                </c:pt>
                <c:pt idx="1077">
                  <c:v>0.14808062493058771</c:v>
                </c:pt>
                <c:pt idx="1078">
                  <c:v>0.13376912024026477</c:v>
                </c:pt>
                <c:pt idx="1079">
                  <c:v>0.1407550536357815</c:v>
                </c:pt>
                <c:pt idx="1080">
                  <c:v>0.16278533474961088</c:v>
                </c:pt>
                <c:pt idx="1081">
                  <c:v>0.15578163144091389</c:v>
                </c:pt>
                <c:pt idx="1082">
                  <c:v>0.14785923142870033</c:v>
                </c:pt>
                <c:pt idx="1083">
                  <c:v>0.14067502810970345</c:v>
                </c:pt>
                <c:pt idx="1084">
                  <c:v>0.14243976809734366</c:v>
                </c:pt>
                <c:pt idx="1085">
                  <c:v>0.14867647652899266</c:v>
                </c:pt>
                <c:pt idx="1086">
                  <c:v>0.15359107842591388</c:v>
                </c:pt>
                <c:pt idx="1087">
                  <c:v>0.13391523232451516</c:v>
                </c:pt>
                <c:pt idx="1088">
                  <c:v>0.14128441635077979</c:v>
                </c:pt>
                <c:pt idx="1089">
                  <c:v>0.14291648684996666</c:v>
                </c:pt>
                <c:pt idx="1090">
                  <c:v>0.1359904955292372</c:v>
                </c:pt>
                <c:pt idx="1091">
                  <c:v>0.1324337478995726</c:v>
                </c:pt>
                <c:pt idx="1092">
                  <c:v>0.13016222443572026</c:v>
                </c:pt>
                <c:pt idx="1093">
                  <c:v>0.14755701653535824</c:v>
                </c:pt>
                <c:pt idx="1094">
                  <c:v>0.14818465616963333</c:v>
                </c:pt>
                <c:pt idx="1095">
                  <c:v>0.14706826280255927</c:v>
                </c:pt>
                <c:pt idx="1096">
                  <c:v>0.15211544160665663</c:v>
                </c:pt>
                <c:pt idx="1097">
                  <c:v>0.13399766206056649</c:v>
                </c:pt>
                <c:pt idx="1098">
                  <c:v>0.12859208589940518</c:v>
                </c:pt>
                <c:pt idx="1099">
                  <c:v>0.14257719256382159</c:v>
                </c:pt>
                <c:pt idx="1100">
                  <c:v>0.14771310437335383</c:v>
                </c:pt>
                <c:pt idx="1101">
                  <c:v>0.145693188434521</c:v>
                </c:pt>
                <c:pt idx="1102">
                  <c:v>0.15198799785497355</c:v>
                </c:pt>
                <c:pt idx="1103">
                  <c:v>0.13828756007027376</c:v>
                </c:pt>
                <c:pt idx="1104">
                  <c:v>0.13776752313814261</c:v>
                </c:pt>
                <c:pt idx="1105">
                  <c:v>0.1428522668179186</c:v>
                </c:pt>
                <c:pt idx="1106">
                  <c:v>0.1408473656682315</c:v>
                </c:pt>
                <c:pt idx="1107">
                  <c:v>0.1442215198122449</c:v>
                </c:pt>
                <c:pt idx="1108">
                  <c:v>0.14016030820099845</c:v>
                </c:pt>
                <c:pt idx="1109">
                  <c:v>0.12364572362892386</c:v>
                </c:pt>
                <c:pt idx="1110">
                  <c:v>0.14770079181108753</c:v>
                </c:pt>
                <c:pt idx="1111">
                  <c:v>0.15236992332869415</c:v>
                </c:pt>
                <c:pt idx="1112">
                  <c:v>0.14310681100924227</c:v>
                </c:pt>
                <c:pt idx="1113">
                  <c:v>0.15658850595725993</c:v>
                </c:pt>
                <c:pt idx="1114">
                  <c:v>0.15098496055945593</c:v>
                </c:pt>
                <c:pt idx="1115">
                  <c:v>0.14162097829007381</c:v>
                </c:pt>
                <c:pt idx="1116">
                  <c:v>0.14163835582534234</c:v>
                </c:pt>
                <c:pt idx="1117">
                  <c:v>0.14375924185626282</c:v>
                </c:pt>
                <c:pt idx="1118">
                  <c:v>0.13736791333171783</c:v>
                </c:pt>
                <c:pt idx="1119">
                  <c:v>0.15824100660663781</c:v>
                </c:pt>
                <c:pt idx="1120">
                  <c:v>0.14398859667030989</c:v>
                </c:pt>
                <c:pt idx="1121">
                  <c:v>0.14540601091854377</c:v>
                </c:pt>
                <c:pt idx="1122">
                  <c:v>0.13945515528228541</c:v>
                </c:pt>
                <c:pt idx="1123">
                  <c:v>0.13943418820298614</c:v>
                </c:pt>
                <c:pt idx="1124">
                  <c:v>0.15036260174977217</c:v>
                </c:pt>
                <c:pt idx="1125">
                  <c:v>0.14227695687636022</c:v>
                </c:pt>
                <c:pt idx="1126">
                  <c:v>0.1479268665860394</c:v>
                </c:pt>
                <c:pt idx="1127">
                  <c:v>0.13443770852329401</c:v>
                </c:pt>
                <c:pt idx="1128">
                  <c:v>0.15230052911650971</c:v>
                </c:pt>
                <c:pt idx="1129">
                  <c:v>0.14043047115994689</c:v>
                </c:pt>
                <c:pt idx="1130">
                  <c:v>0.13232715067702894</c:v>
                </c:pt>
                <c:pt idx="1131">
                  <c:v>0.14857599583534573</c:v>
                </c:pt>
                <c:pt idx="1132">
                  <c:v>0.14134173088609828</c:v>
                </c:pt>
                <c:pt idx="1133">
                  <c:v>0.15503332714461032</c:v>
                </c:pt>
                <c:pt idx="1134">
                  <c:v>0.13468075304436986</c:v>
                </c:pt>
                <c:pt idx="1135">
                  <c:v>0.14120934858978923</c:v>
                </c:pt>
                <c:pt idx="1136">
                  <c:v>0.16579485534295174</c:v>
                </c:pt>
                <c:pt idx="1137">
                  <c:v>0.14017351013389667</c:v>
                </c:pt>
                <c:pt idx="1138">
                  <c:v>0.14401630928427903</c:v>
                </c:pt>
                <c:pt idx="1139">
                  <c:v>0.13852498513165165</c:v>
                </c:pt>
                <c:pt idx="1140">
                  <c:v>0.1332407749232643</c:v>
                </c:pt>
                <c:pt idx="1141">
                  <c:v>0.14898306295252239</c:v>
                </c:pt>
                <c:pt idx="1142">
                  <c:v>0.13965981397614102</c:v>
                </c:pt>
                <c:pt idx="1143">
                  <c:v>0.14198764819357593</c:v>
                </c:pt>
                <c:pt idx="1144">
                  <c:v>0.12824150751096725</c:v>
                </c:pt>
                <c:pt idx="1145">
                  <c:v>0.13433257668315124</c:v>
                </c:pt>
                <c:pt idx="1146">
                  <c:v>0.14184990603979059</c:v>
                </c:pt>
                <c:pt idx="1147">
                  <c:v>0.14276383802842957</c:v>
                </c:pt>
                <c:pt idx="1148">
                  <c:v>0.15073414695652931</c:v>
                </c:pt>
                <c:pt idx="1149">
                  <c:v>0.12804141968599925</c:v>
                </c:pt>
                <c:pt idx="1150">
                  <c:v>0.1133628913220768</c:v>
                </c:pt>
                <c:pt idx="1151">
                  <c:v>0.13598732774186439</c:v>
                </c:pt>
                <c:pt idx="1152">
                  <c:v>0.12880299300534739</c:v>
                </c:pt>
                <c:pt idx="1153">
                  <c:v>0.14998947973685581</c:v>
                </c:pt>
                <c:pt idx="1154">
                  <c:v>0.1429239964494925</c:v>
                </c:pt>
                <c:pt idx="1155">
                  <c:v>0.13686849188124955</c:v>
                </c:pt>
                <c:pt idx="1156">
                  <c:v>0.14066617614421728</c:v>
                </c:pt>
                <c:pt idx="1157">
                  <c:v>0.14173531058378264</c:v>
                </c:pt>
                <c:pt idx="1158">
                  <c:v>0.14159273508789702</c:v>
                </c:pt>
                <c:pt idx="1159">
                  <c:v>0.14353111508086075</c:v>
                </c:pt>
                <c:pt idx="1160">
                  <c:v>0.1261436203710265</c:v>
                </c:pt>
                <c:pt idx="1161">
                  <c:v>0.14402170867054009</c:v>
                </c:pt>
                <c:pt idx="1162">
                  <c:v>0.12768190973676619</c:v>
                </c:pt>
                <c:pt idx="1163">
                  <c:v>0.15403874882524848</c:v>
                </c:pt>
                <c:pt idx="1164">
                  <c:v>0.14368420962087994</c:v>
                </c:pt>
                <c:pt idx="1165">
                  <c:v>0.13762527089688092</c:v>
                </c:pt>
                <c:pt idx="1166">
                  <c:v>0.13515268981313833</c:v>
                </c:pt>
                <c:pt idx="1167">
                  <c:v>0.15003076144982413</c:v>
                </c:pt>
                <c:pt idx="1168">
                  <c:v>0.15032510684618547</c:v>
                </c:pt>
                <c:pt idx="1169">
                  <c:v>0.12489623254296225</c:v>
                </c:pt>
                <c:pt idx="1170">
                  <c:v>0.13376223558127578</c:v>
                </c:pt>
                <c:pt idx="1171">
                  <c:v>0.13141924889847811</c:v>
                </c:pt>
                <c:pt idx="1172">
                  <c:v>0.13046727587720058</c:v>
                </c:pt>
                <c:pt idx="1173">
                  <c:v>0.144278349910091</c:v>
                </c:pt>
                <c:pt idx="1174">
                  <c:v>0.12909720935244406</c:v>
                </c:pt>
                <c:pt idx="1175">
                  <c:v>0.14315292412292491</c:v>
                </c:pt>
                <c:pt idx="1176">
                  <c:v>0.13187477540912884</c:v>
                </c:pt>
                <c:pt idx="1177">
                  <c:v>0.1320432524648216</c:v>
                </c:pt>
                <c:pt idx="1178">
                  <c:v>0.14392322717318315</c:v>
                </c:pt>
                <c:pt idx="1179">
                  <c:v>0.13023148600006657</c:v>
                </c:pt>
                <c:pt idx="1180">
                  <c:v>0.12189736730450143</c:v>
                </c:pt>
                <c:pt idx="1181">
                  <c:v>0.13695061639342179</c:v>
                </c:pt>
                <c:pt idx="1182">
                  <c:v>0.13288206060176527</c:v>
                </c:pt>
                <c:pt idx="1183">
                  <c:v>0.11073828731774937</c:v>
                </c:pt>
                <c:pt idx="1184">
                  <c:v>0.14841523653906744</c:v>
                </c:pt>
                <c:pt idx="1185">
                  <c:v>0.13137739459165415</c:v>
                </c:pt>
                <c:pt idx="1186">
                  <c:v>0.13493496530892873</c:v>
                </c:pt>
                <c:pt idx="1187">
                  <c:v>0.12758951532630389</c:v>
                </c:pt>
                <c:pt idx="1188">
                  <c:v>0.13450267412546013</c:v>
                </c:pt>
                <c:pt idx="1189">
                  <c:v>0.13936980088117731</c:v>
                </c:pt>
                <c:pt idx="1190">
                  <c:v>0.1450403946806362</c:v>
                </c:pt>
                <c:pt idx="1191">
                  <c:v>0.13048613142239357</c:v>
                </c:pt>
                <c:pt idx="1192">
                  <c:v>0.13625088199577931</c:v>
                </c:pt>
                <c:pt idx="1193">
                  <c:v>0.1438406002412248</c:v>
                </c:pt>
                <c:pt idx="1194">
                  <c:v>0.13830777865277971</c:v>
                </c:pt>
                <c:pt idx="1195">
                  <c:v>0.12756485432665454</c:v>
                </c:pt>
                <c:pt idx="1196">
                  <c:v>0.12235403644235857</c:v>
                </c:pt>
                <c:pt idx="1197">
                  <c:v>0.12980498249200906</c:v>
                </c:pt>
                <c:pt idx="1198">
                  <c:v>0.1368213822753705</c:v>
                </c:pt>
                <c:pt idx="1199">
                  <c:v>0.13998705549406051</c:v>
                </c:pt>
                <c:pt idx="1200">
                  <c:v>0.14181889199210568</c:v>
                </c:pt>
                <c:pt idx="1201">
                  <c:v>0.13594745466733818</c:v>
                </c:pt>
                <c:pt idx="1202">
                  <c:v>0.14567349482037051</c:v>
                </c:pt>
                <c:pt idx="1203">
                  <c:v>0.13585343696022043</c:v>
                </c:pt>
                <c:pt idx="1204">
                  <c:v>0.14466533039967788</c:v>
                </c:pt>
                <c:pt idx="1205">
                  <c:v>0.14199524434893326</c:v>
                </c:pt>
                <c:pt idx="1206">
                  <c:v>0.13317822300174031</c:v>
                </c:pt>
                <c:pt idx="1207">
                  <c:v>0.14289499867439071</c:v>
                </c:pt>
                <c:pt idx="1208">
                  <c:v>0.13654668713338394</c:v>
                </c:pt>
                <c:pt idx="1209">
                  <c:v>0.13516275452437748</c:v>
                </c:pt>
                <c:pt idx="1210">
                  <c:v>0.10820056761540428</c:v>
                </c:pt>
                <c:pt idx="1211">
                  <c:v>0.13007952228055208</c:v>
                </c:pt>
                <c:pt idx="1212">
                  <c:v>0.13115698187010855</c:v>
                </c:pt>
                <c:pt idx="1213">
                  <c:v>0.13691257503069768</c:v>
                </c:pt>
                <c:pt idx="1214">
                  <c:v>0.14315218013693073</c:v>
                </c:pt>
                <c:pt idx="1215">
                  <c:v>0.14169687272912865</c:v>
                </c:pt>
                <c:pt idx="1216">
                  <c:v>0.1403403156167535</c:v>
                </c:pt>
                <c:pt idx="1217">
                  <c:v>0.12959158254985303</c:v>
                </c:pt>
                <c:pt idx="1218">
                  <c:v>0.14449228296464925</c:v>
                </c:pt>
                <c:pt idx="1219">
                  <c:v>0.12383854982169248</c:v>
                </c:pt>
                <c:pt idx="1220">
                  <c:v>0.1212065501397219</c:v>
                </c:pt>
                <c:pt idx="1221">
                  <c:v>0.13038394288804314</c:v>
                </c:pt>
                <c:pt idx="1222">
                  <c:v>0.12863275325996473</c:v>
                </c:pt>
                <c:pt idx="1223">
                  <c:v>0.12975787487904977</c:v>
                </c:pt>
                <c:pt idx="1224">
                  <c:v>0.14106546842913067</c:v>
                </c:pt>
                <c:pt idx="1225">
                  <c:v>0.12065984157101867</c:v>
                </c:pt>
                <c:pt idx="1226">
                  <c:v>0.13673444574083951</c:v>
                </c:pt>
                <c:pt idx="1227">
                  <c:v>0.12302290348936534</c:v>
                </c:pt>
                <c:pt idx="1228">
                  <c:v>0.12538597105411273</c:v>
                </c:pt>
                <c:pt idx="1229">
                  <c:v>0.14024868739424814</c:v>
                </c:pt>
                <c:pt idx="1230">
                  <c:v>0.13576254355693854</c:v>
                </c:pt>
                <c:pt idx="1231">
                  <c:v>0.15463758135624492</c:v>
                </c:pt>
                <c:pt idx="1232">
                  <c:v>0.12287706623601824</c:v>
                </c:pt>
                <c:pt idx="1233">
                  <c:v>0.12586121940959244</c:v>
                </c:pt>
                <c:pt idx="1234">
                  <c:v>0.13033945763184202</c:v>
                </c:pt>
                <c:pt idx="1235">
                  <c:v>0.13689630114064213</c:v>
                </c:pt>
                <c:pt idx="1236">
                  <c:v>0.15138056779353637</c:v>
                </c:pt>
                <c:pt idx="1237">
                  <c:v>0.13681538342748037</c:v>
                </c:pt>
                <c:pt idx="1238">
                  <c:v>0.1374976753306654</c:v>
                </c:pt>
                <c:pt idx="1239">
                  <c:v>0.13877909966029084</c:v>
                </c:pt>
                <c:pt idx="1240">
                  <c:v>0.12300908234616384</c:v>
                </c:pt>
                <c:pt idx="1241">
                  <c:v>0.14139078994715173</c:v>
                </c:pt>
                <c:pt idx="1242">
                  <c:v>0.12548742055010118</c:v>
                </c:pt>
                <c:pt idx="1243">
                  <c:v>0.13795615616633633</c:v>
                </c:pt>
                <c:pt idx="1244">
                  <c:v>0.12205589357310728</c:v>
                </c:pt>
                <c:pt idx="1245">
                  <c:v>0.12961700099278603</c:v>
                </c:pt>
                <c:pt idx="1246">
                  <c:v>0.12640892011266222</c:v>
                </c:pt>
                <c:pt idx="1247">
                  <c:v>0.14143468137816587</c:v>
                </c:pt>
                <c:pt idx="1248">
                  <c:v>0.13358433203870201</c:v>
                </c:pt>
                <c:pt idx="1249">
                  <c:v>0.10394416326427658</c:v>
                </c:pt>
                <c:pt idx="1250">
                  <c:v>0.11872419963850908</c:v>
                </c:pt>
                <c:pt idx="1251">
                  <c:v>0.13461863530169185</c:v>
                </c:pt>
                <c:pt idx="1252">
                  <c:v>0.1313069422789612</c:v>
                </c:pt>
                <c:pt idx="1253">
                  <c:v>0.12244616874859524</c:v>
                </c:pt>
                <c:pt idx="1254">
                  <c:v>0.14001659342920222</c:v>
                </c:pt>
                <c:pt idx="1255">
                  <c:v>0.1437913856947988</c:v>
                </c:pt>
                <c:pt idx="1256">
                  <c:v>0.12324714587891583</c:v>
                </c:pt>
                <c:pt idx="1257">
                  <c:v>0.13715015283220142</c:v>
                </c:pt>
                <c:pt idx="1258">
                  <c:v>0.14045616410757214</c:v>
                </c:pt>
                <c:pt idx="1259">
                  <c:v>0.12780841732811615</c:v>
                </c:pt>
                <c:pt idx="1260">
                  <c:v>0.11805114655980845</c:v>
                </c:pt>
                <c:pt idx="1261">
                  <c:v>0.12803161907345181</c:v>
                </c:pt>
                <c:pt idx="1262">
                  <c:v>0.13641332857704269</c:v>
                </c:pt>
                <c:pt idx="1263">
                  <c:v>0.13088599694006886</c:v>
                </c:pt>
                <c:pt idx="1264">
                  <c:v>0.15525753868721412</c:v>
                </c:pt>
                <c:pt idx="1265">
                  <c:v>0.1445526713962059</c:v>
                </c:pt>
                <c:pt idx="1266">
                  <c:v>0.11533367791680063</c:v>
                </c:pt>
                <c:pt idx="1267">
                  <c:v>0.13177305531725633</c:v>
                </c:pt>
                <c:pt idx="1268">
                  <c:v>0.14361706827243578</c:v>
                </c:pt>
                <c:pt idx="1269">
                  <c:v>0.1249071196262046</c:v>
                </c:pt>
                <c:pt idx="1270">
                  <c:v>0.12688680645729647</c:v>
                </c:pt>
                <c:pt idx="1271">
                  <c:v>0.14356910021299471</c:v>
                </c:pt>
                <c:pt idx="1272">
                  <c:v>0.14396801193477243</c:v>
                </c:pt>
                <c:pt idx="1273">
                  <c:v>0.12901701060903245</c:v>
                </c:pt>
                <c:pt idx="1274">
                  <c:v>0.14824855813960622</c:v>
                </c:pt>
                <c:pt idx="1275">
                  <c:v>0.1523683002161576</c:v>
                </c:pt>
                <c:pt idx="1276">
                  <c:v>0.1380729275642277</c:v>
                </c:pt>
                <c:pt idx="1277">
                  <c:v>0.13946698426048237</c:v>
                </c:pt>
                <c:pt idx="1278">
                  <c:v>0.14166413305462655</c:v>
                </c:pt>
                <c:pt idx="1279">
                  <c:v>0.12377080768108459</c:v>
                </c:pt>
                <c:pt idx="1280">
                  <c:v>0.11527942190657312</c:v>
                </c:pt>
                <c:pt idx="1281">
                  <c:v>0.13161687681516243</c:v>
                </c:pt>
                <c:pt idx="1282">
                  <c:v>0.11332418526987834</c:v>
                </c:pt>
                <c:pt idx="1283">
                  <c:v>0.13389155330398869</c:v>
                </c:pt>
                <c:pt idx="1284">
                  <c:v>0.11245348391134705</c:v>
                </c:pt>
                <c:pt idx="1285">
                  <c:v>0.12365435325416654</c:v>
                </c:pt>
                <c:pt idx="1286">
                  <c:v>0.1472755273833076</c:v>
                </c:pt>
                <c:pt idx="1287">
                  <c:v>0.1153651264014407</c:v>
                </c:pt>
                <c:pt idx="1288">
                  <c:v>0.1127259515561426</c:v>
                </c:pt>
                <c:pt idx="1289">
                  <c:v>0.10984582700138029</c:v>
                </c:pt>
                <c:pt idx="1290">
                  <c:v>0.1194996669771472</c:v>
                </c:pt>
                <c:pt idx="1291">
                  <c:v>0.11272103488469651</c:v>
                </c:pt>
                <c:pt idx="1292">
                  <c:v>0.13040588683758517</c:v>
                </c:pt>
                <c:pt idx="1293">
                  <c:v>0.13736960435866219</c:v>
                </c:pt>
                <c:pt idx="1294">
                  <c:v>0.12486540563237844</c:v>
                </c:pt>
                <c:pt idx="1295">
                  <c:v>0.12457651494859931</c:v>
                </c:pt>
                <c:pt idx="1296">
                  <c:v>0.12303811909464207</c:v>
                </c:pt>
                <c:pt idx="1297">
                  <c:v>0.13978539069463489</c:v>
                </c:pt>
                <c:pt idx="1298">
                  <c:v>0.11776072848475605</c:v>
                </c:pt>
                <c:pt idx="1299">
                  <c:v>0.10778911204413125</c:v>
                </c:pt>
                <c:pt idx="1300">
                  <c:v>0.13145367135961691</c:v>
                </c:pt>
                <c:pt idx="1301">
                  <c:v>0.11531485532176566</c:v>
                </c:pt>
                <c:pt idx="1302">
                  <c:v>0.14455127363202305</c:v>
                </c:pt>
                <c:pt idx="1303">
                  <c:v>0.12641160877013691</c:v>
                </c:pt>
                <c:pt idx="1304">
                  <c:v>0.15022039245133367</c:v>
                </c:pt>
                <c:pt idx="1305">
                  <c:v>0.10015129369697451</c:v>
                </c:pt>
                <c:pt idx="1306">
                  <c:v>0.13315479239426128</c:v>
                </c:pt>
                <c:pt idx="1307">
                  <c:v>0.12149555700199072</c:v>
                </c:pt>
                <c:pt idx="1308">
                  <c:v>0.12093429474132403</c:v>
                </c:pt>
                <c:pt idx="1309">
                  <c:v>0.11958361603169265</c:v>
                </c:pt>
                <c:pt idx="1310">
                  <c:v>0.12842684690310782</c:v>
                </c:pt>
                <c:pt idx="1311">
                  <c:v>0.1225990645036607</c:v>
                </c:pt>
                <c:pt idx="1312">
                  <c:v>0.12666355898449932</c:v>
                </c:pt>
                <c:pt idx="1313">
                  <c:v>0.12576998980427295</c:v>
                </c:pt>
                <c:pt idx="1314">
                  <c:v>0.12723001305447498</c:v>
                </c:pt>
                <c:pt idx="1315">
                  <c:v>0.1405081847556725</c:v>
                </c:pt>
                <c:pt idx="1316">
                  <c:v>0.1142768062344709</c:v>
                </c:pt>
                <c:pt idx="1317">
                  <c:v>0.15622922009086765</c:v>
                </c:pt>
                <c:pt idx="1318">
                  <c:v>0.12417593756348838</c:v>
                </c:pt>
                <c:pt idx="1319">
                  <c:v>0.11089658744134229</c:v>
                </c:pt>
                <c:pt idx="1320">
                  <c:v>0.14236002097507933</c:v>
                </c:pt>
                <c:pt idx="1321">
                  <c:v>0.13182051956420726</c:v>
                </c:pt>
                <c:pt idx="1322">
                  <c:v>0.12410514959585855</c:v>
                </c:pt>
                <c:pt idx="1323">
                  <c:v>0.11990364344518908</c:v>
                </c:pt>
                <c:pt idx="1324">
                  <c:v>0.12083705230844266</c:v>
                </c:pt>
                <c:pt idx="1325">
                  <c:v>9.9024779749272041E-2</c:v>
                </c:pt>
                <c:pt idx="1326">
                  <c:v>0.1254015363133941</c:v>
                </c:pt>
                <c:pt idx="1327">
                  <c:v>0.12919646101544058</c:v>
                </c:pt>
                <c:pt idx="1328">
                  <c:v>0.12990376534965675</c:v>
                </c:pt>
                <c:pt idx="1329">
                  <c:v>0.14138476691335675</c:v>
                </c:pt>
                <c:pt idx="1330">
                  <c:v>0.13994426215458261</c:v>
                </c:pt>
                <c:pt idx="1331">
                  <c:v>0.11679828981494869</c:v>
                </c:pt>
                <c:pt idx="1332">
                  <c:v>0.10321188725569902</c:v>
                </c:pt>
                <c:pt idx="1333">
                  <c:v>0.12886080689003285</c:v>
                </c:pt>
                <c:pt idx="1334">
                  <c:v>0.10954393403022616</c:v>
                </c:pt>
                <c:pt idx="1335">
                  <c:v>0.1281428613209343</c:v>
                </c:pt>
                <c:pt idx="1336">
                  <c:v>0.12508752452969116</c:v>
                </c:pt>
                <c:pt idx="1337">
                  <c:v>0.13968004766820175</c:v>
                </c:pt>
                <c:pt idx="1338">
                  <c:v>0.11566701982975497</c:v>
                </c:pt>
                <c:pt idx="1339">
                  <c:v>0.1230324835910411</c:v>
                </c:pt>
                <c:pt idx="1340">
                  <c:v>0.12093779254035295</c:v>
                </c:pt>
                <c:pt idx="1341">
                  <c:v>0.10875396824927389</c:v>
                </c:pt>
                <c:pt idx="1342">
                  <c:v>0.1431381082514743</c:v>
                </c:pt>
                <c:pt idx="1343">
                  <c:v>0.13645674462347504</c:v>
                </c:pt>
                <c:pt idx="1344">
                  <c:v>0.11822813054231437</c:v>
                </c:pt>
                <c:pt idx="1345">
                  <c:v>0.1444826985882266</c:v>
                </c:pt>
                <c:pt idx="1346">
                  <c:v>0.10663111788731883</c:v>
                </c:pt>
                <c:pt idx="1347">
                  <c:v>0.1331410924374257</c:v>
                </c:pt>
                <c:pt idx="1348">
                  <c:v>0.1243602861693118</c:v>
                </c:pt>
                <c:pt idx="1349">
                  <c:v>0.10161488307802011</c:v>
                </c:pt>
                <c:pt idx="1350">
                  <c:v>0.10946312104924499</c:v>
                </c:pt>
                <c:pt idx="1351">
                  <c:v>0.11625862948989249</c:v>
                </c:pt>
                <c:pt idx="1352">
                  <c:v>0.12984728106440466</c:v>
                </c:pt>
                <c:pt idx="1353">
                  <c:v>0.1316264669153418</c:v>
                </c:pt>
                <c:pt idx="1354">
                  <c:v>0.12916066132521817</c:v>
                </c:pt>
                <c:pt idx="1355">
                  <c:v>0.11596639851905854</c:v>
                </c:pt>
                <c:pt idx="1356">
                  <c:v>0.12458034734565884</c:v>
                </c:pt>
                <c:pt idx="1357">
                  <c:v>0.12077463703619873</c:v>
                </c:pt>
                <c:pt idx="1358">
                  <c:v>0.14041024780710609</c:v>
                </c:pt>
                <c:pt idx="1359">
                  <c:v>0.13126816802392688</c:v>
                </c:pt>
                <c:pt idx="1360">
                  <c:v>0.12726347228475077</c:v>
                </c:pt>
                <c:pt idx="1361">
                  <c:v>0.11386567956758359</c:v>
                </c:pt>
                <c:pt idx="1362">
                  <c:v>0.12011983298412066</c:v>
                </c:pt>
                <c:pt idx="1363">
                  <c:v>0.10352886508487857</c:v>
                </c:pt>
                <c:pt idx="1364">
                  <c:v>0.12079273472968971</c:v>
                </c:pt>
                <c:pt idx="1365">
                  <c:v>0.12457562508628542</c:v>
                </c:pt>
                <c:pt idx="1366">
                  <c:v>0.1149015474511082</c:v>
                </c:pt>
                <c:pt idx="1367">
                  <c:v>0.16166079269300596</c:v>
                </c:pt>
                <c:pt idx="1368">
                  <c:v>0.10102511382036997</c:v>
                </c:pt>
                <c:pt idx="1369">
                  <c:v>0.12808378736585141</c:v>
                </c:pt>
                <c:pt idx="1370">
                  <c:v>0.12047044786643735</c:v>
                </c:pt>
                <c:pt idx="1371">
                  <c:v>0.13896114883852728</c:v>
                </c:pt>
                <c:pt idx="1372">
                  <c:v>0.11340079887570156</c:v>
                </c:pt>
                <c:pt idx="1373">
                  <c:v>0.13487594794045854</c:v>
                </c:pt>
                <c:pt idx="1374">
                  <c:v>0.10733076666282967</c:v>
                </c:pt>
                <c:pt idx="1375">
                  <c:v>0.13162926841283487</c:v>
                </c:pt>
                <c:pt idx="1376">
                  <c:v>0.11196222205006218</c:v>
                </c:pt>
                <c:pt idx="1377">
                  <c:v>0.14644543349409125</c:v>
                </c:pt>
                <c:pt idx="1378">
                  <c:v>0.11552360061597686</c:v>
                </c:pt>
                <c:pt idx="1379">
                  <c:v>0.11924996656214293</c:v>
                </c:pt>
                <c:pt idx="1380">
                  <c:v>9.1496999794533629E-2</c:v>
                </c:pt>
                <c:pt idx="1381">
                  <c:v>0.11612508044691633</c:v>
                </c:pt>
                <c:pt idx="1382">
                  <c:v>0.11515461951911685</c:v>
                </c:pt>
                <c:pt idx="1383">
                  <c:v>0.131495469641806</c:v>
                </c:pt>
                <c:pt idx="1384">
                  <c:v>0.12802439209544267</c:v>
                </c:pt>
                <c:pt idx="1385">
                  <c:v>7.845020752266485E-2</c:v>
                </c:pt>
                <c:pt idx="1386">
                  <c:v>0.10906555354906861</c:v>
                </c:pt>
                <c:pt idx="1387">
                  <c:v>7.8098464638472254E-2</c:v>
                </c:pt>
                <c:pt idx="1388">
                  <c:v>0.13356994645541675</c:v>
                </c:pt>
                <c:pt idx="1389">
                  <c:v>0.12235462117995644</c:v>
                </c:pt>
                <c:pt idx="1390">
                  <c:v>9.061212010325731E-2</c:v>
                </c:pt>
                <c:pt idx="1391">
                  <c:v>0.13504341961411676</c:v>
                </c:pt>
                <c:pt idx="1392">
                  <c:v>0.11198803980866523</c:v>
                </c:pt>
                <c:pt idx="1393">
                  <c:v>0.12537815862178542</c:v>
                </c:pt>
                <c:pt idx="1394">
                  <c:v>0.12738445384264385</c:v>
                </c:pt>
                <c:pt idx="1395">
                  <c:v>0.10552436362525641</c:v>
                </c:pt>
                <c:pt idx="1396">
                  <c:v>0.1369622105318094</c:v>
                </c:pt>
                <c:pt idx="1397">
                  <c:v>0.11970494278047389</c:v>
                </c:pt>
                <c:pt idx="1398">
                  <c:v>0.12525293564929368</c:v>
                </c:pt>
                <c:pt idx="1399">
                  <c:v>0.14544945553079058</c:v>
                </c:pt>
                <c:pt idx="1400">
                  <c:v>0.10118482094055486</c:v>
                </c:pt>
                <c:pt idx="1401">
                  <c:v>0.1202859424306193</c:v>
                </c:pt>
                <c:pt idx="1402">
                  <c:v>0.10653312936365827</c:v>
                </c:pt>
                <c:pt idx="1403">
                  <c:v>0.12544785655161989</c:v>
                </c:pt>
                <c:pt idx="1404">
                  <c:v>0.10718747802117784</c:v>
                </c:pt>
                <c:pt idx="1405">
                  <c:v>9.0063787526531436E-2</c:v>
                </c:pt>
                <c:pt idx="1406">
                  <c:v>0.15919347106998533</c:v>
                </c:pt>
                <c:pt idx="1407">
                  <c:v>0.14746080368121017</c:v>
                </c:pt>
                <c:pt idx="1408">
                  <c:v>0.11688498861611973</c:v>
                </c:pt>
                <c:pt idx="1409">
                  <c:v>9.5419452614195099E-2</c:v>
                </c:pt>
                <c:pt idx="1410">
                  <c:v>0.13512301198312282</c:v>
                </c:pt>
                <c:pt idx="1411">
                  <c:v>0.14021857144904232</c:v>
                </c:pt>
                <c:pt idx="1412">
                  <c:v>0.10479847064603687</c:v>
                </c:pt>
                <c:pt idx="1413">
                  <c:v>0.1462011059236033</c:v>
                </c:pt>
                <c:pt idx="1414">
                  <c:v>9.0653907280690171E-2</c:v>
                </c:pt>
                <c:pt idx="1415">
                  <c:v>9.5084982589211775E-2</c:v>
                </c:pt>
                <c:pt idx="1416">
                  <c:v>0.12768582570117598</c:v>
                </c:pt>
                <c:pt idx="1417">
                  <c:v>7.8054715062976843E-2</c:v>
                </c:pt>
                <c:pt idx="1418">
                  <c:v>9.8523210034992592E-2</c:v>
                </c:pt>
                <c:pt idx="1419">
                  <c:v>9.6345954774428644E-2</c:v>
                </c:pt>
                <c:pt idx="1420">
                  <c:v>0.16018846418507432</c:v>
                </c:pt>
                <c:pt idx="1421">
                  <c:v>0.11909838100493159</c:v>
                </c:pt>
                <c:pt idx="1422">
                  <c:v>0.1137426253460086</c:v>
                </c:pt>
                <c:pt idx="1423">
                  <c:v>0.168566410051815</c:v>
                </c:pt>
                <c:pt idx="1424">
                  <c:v>8.1866487055501758E-2</c:v>
                </c:pt>
                <c:pt idx="1425">
                  <c:v>0.14178032513032046</c:v>
                </c:pt>
                <c:pt idx="1426">
                  <c:v>7.5143342700649984E-2</c:v>
                </c:pt>
                <c:pt idx="1427">
                  <c:v>6.8174611318178646E-2</c:v>
                </c:pt>
                <c:pt idx="1428">
                  <c:v>0.14346876862967362</c:v>
                </c:pt>
                <c:pt idx="1429">
                  <c:v>0.13852468736545703</c:v>
                </c:pt>
                <c:pt idx="1430">
                  <c:v>0.17270659788125181</c:v>
                </c:pt>
                <c:pt idx="1431">
                  <c:v>0.12514495429265338</c:v>
                </c:pt>
                <c:pt idx="1432">
                  <c:v>6.9207639683173394E-2</c:v>
                </c:pt>
                <c:pt idx="1433">
                  <c:v>8.9171064015624357E-2</c:v>
                </c:pt>
                <c:pt idx="1434">
                  <c:v>0.14896506856825864</c:v>
                </c:pt>
                <c:pt idx="1435">
                  <c:v>9.8403618535893356E-2</c:v>
                </c:pt>
                <c:pt idx="1436">
                  <c:v>0.11714655946731206</c:v>
                </c:pt>
                <c:pt idx="1437">
                  <c:v>8.0018394438932106E-2</c:v>
                </c:pt>
                <c:pt idx="1438">
                  <c:v>0.12338970084615619</c:v>
                </c:pt>
                <c:pt idx="1439">
                  <c:v>0.11622308676779686</c:v>
                </c:pt>
                <c:pt idx="1440">
                  <c:v>0.18154262344568639</c:v>
                </c:pt>
                <c:pt idx="1441">
                  <c:v>0.13111969621165609</c:v>
                </c:pt>
                <c:pt idx="1442">
                  <c:v>0.15669113914701394</c:v>
                </c:pt>
                <c:pt idx="1443">
                  <c:v>9.7678223345843807E-2</c:v>
                </c:pt>
                <c:pt idx="1444">
                  <c:v>0.11125259321602921</c:v>
                </c:pt>
                <c:pt idx="1445">
                  <c:v>0.10035145706696647</c:v>
                </c:pt>
                <c:pt idx="1446">
                  <c:v>0.11402285454655303</c:v>
                </c:pt>
                <c:pt idx="1447">
                  <c:v>0.1165046589558546</c:v>
                </c:pt>
                <c:pt idx="1448">
                  <c:v>9.0105163332485805E-2</c:v>
                </c:pt>
                <c:pt idx="1449">
                  <c:v>0.10617737375732578</c:v>
                </c:pt>
                <c:pt idx="1450">
                  <c:v>0.12445908691884122</c:v>
                </c:pt>
                <c:pt idx="1451">
                  <c:v>9.2947055593819716E-2</c:v>
                </c:pt>
                <c:pt idx="1452">
                  <c:v>0.1621117369965514</c:v>
                </c:pt>
                <c:pt idx="1453">
                  <c:v>5.1978961660706924E-2</c:v>
                </c:pt>
                <c:pt idx="1454">
                  <c:v>0.10097341657065628</c:v>
                </c:pt>
                <c:pt idx="1455">
                  <c:v>7.6135611364155753E-2</c:v>
                </c:pt>
                <c:pt idx="1456">
                  <c:v>7.0753175169867566E-2</c:v>
                </c:pt>
                <c:pt idx="1457">
                  <c:v>0.1327351319476337</c:v>
                </c:pt>
                <c:pt idx="1458">
                  <c:v>8.1751799606296027E-2</c:v>
                </c:pt>
                <c:pt idx="1459">
                  <c:v>5.3701254217692618E-2</c:v>
                </c:pt>
                <c:pt idx="1460">
                  <c:v>0.15633884713216872</c:v>
                </c:pt>
                <c:pt idx="1461">
                  <c:v>6.6998256188457728E-2</c:v>
                </c:pt>
                <c:pt idx="1462">
                  <c:v>4.7486382327997789E-2</c:v>
                </c:pt>
                <c:pt idx="1463">
                  <c:v>8.8461068536180409E-2</c:v>
                </c:pt>
                <c:pt idx="1464">
                  <c:v>8.0087563079424995E-2</c:v>
                </c:pt>
                <c:pt idx="1465">
                  <c:v>0.13336619804679134</c:v>
                </c:pt>
                <c:pt idx="1466">
                  <c:v>6.3983138771987913E-2</c:v>
                </c:pt>
                <c:pt idx="1467">
                  <c:v>7.3765228792741111E-2</c:v>
                </c:pt>
                <c:pt idx="1468">
                  <c:v>0.12922295904997272</c:v>
                </c:pt>
                <c:pt idx="1469">
                  <c:v>8.777676500726711E-2</c:v>
                </c:pt>
                <c:pt idx="1470">
                  <c:v>0.10537757513785811</c:v>
                </c:pt>
                <c:pt idx="1471">
                  <c:v>0.11638881528760558</c:v>
                </c:pt>
                <c:pt idx="1472">
                  <c:v>6.073640925168261E-2</c:v>
                </c:pt>
                <c:pt idx="1473">
                  <c:v>0.15362995645126876</c:v>
                </c:pt>
                <c:pt idx="1474">
                  <c:v>0.1021677216948802</c:v>
                </c:pt>
                <c:pt idx="1475">
                  <c:v>9.5979582358631688E-2</c:v>
                </c:pt>
                <c:pt idx="1476">
                  <c:v>0.13790913179863312</c:v>
                </c:pt>
                <c:pt idx="1477">
                  <c:v>6.7613591063762857E-2</c:v>
                </c:pt>
                <c:pt idx="1478">
                  <c:v>0.10178835395854752</c:v>
                </c:pt>
                <c:pt idx="1479">
                  <c:v>0.10428068170602056</c:v>
                </c:pt>
                <c:pt idx="1480">
                  <c:v>0.10633197941964512</c:v>
                </c:pt>
                <c:pt idx="1481">
                  <c:v>0.10773375684216852</c:v>
                </c:pt>
                <c:pt idx="1482">
                  <c:v>5.1542810058473998E-2</c:v>
                </c:pt>
                <c:pt idx="1483">
                  <c:v>9.1913014343193655E-2</c:v>
                </c:pt>
                <c:pt idx="1484">
                  <c:v>0.12911564434943867</c:v>
                </c:pt>
                <c:pt idx="1485">
                  <c:v>8.1057758570088623E-2</c:v>
                </c:pt>
                <c:pt idx="1486">
                  <c:v>0.12312235728888449</c:v>
                </c:pt>
                <c:pt idx="1487">
                  <c:v>0.14717126990143098</c:v>
                </c:pt>
                <c:pt idx="1488">
                  <c:v>0.16955852039391028</c:v>
                </c:pt>
                <c:pt idx="1489">
                  <c:v>6.8687239338095452E-2</c:v>
                </c:pt>
                <c:pt idx="1490">
                  <c:v>-6.2128378656524541E-2</c:v>
                </c:pt>
                <c:pt idx="1491">
                  <c:v>7.9142618770766227E-2</c:v>
                </c:pt>
                <c:pt idx="1492">
                  <c:v>9.6544516075017239E-2</c:v>
                </c:pt>
                <c:pt idx="1493">
                  <c:v>3.8820264306955898E-2</c:v>
                </c:pt>
                <c:pt idx="1494">
                  <c:v>6.3446973552299335E-2</c:v>
                </c:pt>
                <c:pt idx="1495">
                  <c:v>0.11379526097243703</c:v>
                </c:pt>
                <c:pt idx="1496">
                  <c:v>3.2367218196828751E-3</c:v>
                </c:pt>
                <c:pt idx="1497">
                  <c:v>9.5054605033384754E-2</c:v>
                </c:pt>
                <c:pt idx="1498">
                  <c:v>2.8792493727014035E-2</c:v>
                </c:pt>
                <c:pt idx="1499">
                  <c:v>0.25469368781785695</c:v>
                </c:pt>
                <c:pt idx="1500">
                  <c:v>0.11425918093155785</c:v>
                </c:pt>
                <c:pt idx="1501">
                  <c:v>6.1173608971097138E-2</c:v>
                </c:pt>
                <c:pt idx="1502">
                  <c:v>0.17798176880968791</c:v>
                </c:pt>
                <c:pt idx="1503">
                  <c:v>-4.3172800329234651E-2</c:v>
                </c:pt>
                <c:pt idx="1504">
                  <c:v>8.4714243551199941E-2</c:v>
                </c:pt>
                <c:pt idx="1505">
                  <c:v>0.14134066776380377</c:v>
                </c:pt>
                <c:pt idx="1506">
                  <c:v>5.5299898922237911E-2</c:v>
                </c:pt>
                <c:pt idx="1507">
                  <c:v>0.10149346332693182</c:v>
                </c:pt>
                <c:pt idx="1508">
                  <c:v>5.5981463952476884E-2</c:v>
                </c:pt>
                <c:pt idx="1509">
                  <c:v>0.14913038421008856</c:v>
                </c:pt>
                <c:pt idx="1510">
                  <c:v>6.1288364339551982E-2</c:v>
                </c:pt>
                <c:pt idx="1511">
                  <c:v>4.0988819569062362E-2</c:v>
                </c:pt>
                <c:pt idx="1512">
                  <c:v>5.7622863891423071E-2</c:v>
                </c:pt>
                <c:pt idx="1513">
                  <c:v>8.9244251512815675E-2</c:v>
                </c:pt>
                <c:pt idx="1514">
                  <c:v>7.6810508578590397E-2</c:v>
                </c:pt>
                <c:pt idx="1515">
                  <c:v>6.1427993749202159E-2</c:v>
                </c:pt>
                <c:pt idx="1516">
                  <c:v>0.22478289307742838</c:v>
                </c:pt>
                <c:pt idx="1517">
                  <c:v>7.5051552913064479E-2</c:v>
                </c:pt>
                <c:pt idx="1518">
                  <c:v>8.0785577685389909E-2</c:v>
                </c:pt>
                <c:pt idx="1519">
                  <c:v>0.13046387397824749</c:v>
                </c:pt>
                <c:pt idx="1520">
                  <c:v>0.18097614180933991</c:v>
                </c:pt>
                <c:pt idx="1521">
                  <c:v>-5.8129049340231886E-2</c:v>
                </c:pt>
                <c:pt idx="1522">
                  <c:v>-0.13745313913150964</c:v>
                </c:pt>
                <c:pt idx="1523">
                  <c:v>6.7393637671016582E-2</c:v>
                </c:pt>
                <c:pt idx="1524">
                  <c:v>-7.8330385376495393E-2</c:v>
                </c:pt>
                <c:pt idx="1525">
                  <c:v>4.6330908313108099E-2</c:v>
                </c:pt>
                <c:pt idx="1526">
                  <c:v>0.15315058733076814</c:v>
                </c:pt>
                <c:pt idx="1527">
                  <c:v>1.6523385553607051E-2</c:v>
                </c:pt>
                <c:pt idx="1528">
                  <c:v>8.8240719216772734E-2</c:v>
                </c:pt>
                <c:pt idx="1529">
                  <c:v>-6.3001130958122209E-2</c:v>
                </c:pt>
                <c:pt idx="1530">
                  <c:v>4.4395717931960954E-4</c:v>
                </c:pt>
                <c:pt idx="1531">
                  <c:v>0.17390316905883568</c:v>
                </c:pt>
                <c:pt idx="1532">
                  <c:v>4.6445633278443477E-2</c:v>
                </c:pt>
                <c:pt idx="1533">
                  <c:v>0.13613165714113967</c:v>
                </c:pt>
                <c:pt idx="1534">
                  <c:v>9.5797894480180168E-3</c:v>
                </c:pt>
                <c:pt idx="1535">
                  <c:v>-1.1458605050838566E-2</c:v>
                </c:pt>
                <c:pt idx="1536">
                  <c:v>-9.4272592194081684E-2</c:v>
                </c:pt>
                <c:pt idx="1537">
                  <c:v>-3.8996308730601392E-2</c:v>
                </c:pt>
                <c:pt idx="1538">
                  <c:v>-7.0096027832441954E-3</c:v>
                </c:pt>
                <c:pt idx="1539">
                  <c:v>0.14021155783960282</c:v>
                </c:pt>
                <c:pt idx="1540">
                  <c:v>-4.8998049873096416E-2</c:v>
                </c:pt>
                <c:pt idx="1541">
                  <c:v>5.7598698574362617E-3</c:v>
                </c:pt>
                <c:pt idx="1542">
                  <c:v>0.11618340268428201</c:v>
                </c:pt>
                <c:pt idx="1543">
                  <c:v>-1.0218217203250446E-2</c:v>
                </c:pt>
                <c:pt idx="1544">
                  <c:v>5.9012516373204982E-2</c:v>
                </c:pt>
                <c:pt idx="1545">
                  <c:v>-0.15313023283132948</c:v>
                </c:pt>
                <c:pt idx="1546">
                  <c:v>-6.3035730967446468E-2</c:v>
                </c:pt>
                <c:pt idx="1547">
                  <c:v>5.9790137085345418E-3</c:v>
                </c:pt>
                <c:pt idx="1548">
                  <c:v>6.6679215676325621E-2</c:v>
                </c:pt>
                <c:pt idx="1549">
                  <c:v>-6.347990516274965E-2</c:v>
                </c:pt>
                <c:pt idx="1550">
                  <c:v>0.10045745550253221</c:v>
                </c:pt>
                <c:pt idx="1551">
                  <c:v>-0.10351356254566652</c:v>
                </c:pt>
                <c:pt idx="1552">
                  <c:v>-0.24768598217327972</c:v>
                </c:pt>
                <c:pt idx="1553">
                  <c:v>-5.0590877293193837E-2</c:v>
                </c:pt>
                <c:pt idx="1554">
                  <c:v>-5.4721804576063182E-2</c:v>
                </c:pt>
                <c:pt idx="1555">
                  <c:v>-2.7978625147643266E-3</c:v>
                </c:pt>
                <c:pt idx="1556">
                  <c:v>2.7620858207197729E-2</c:v>
                </c:pt>
                <c:pt idx="1557">
                  <c:v>-1.9871388189798056E-2</c:v>
                </c:pt>
                <c:pt idx="1558">
                  <c:v>-3.1361117531772731E-2</c:v>
                </c:pt>
                <c:pt idx="1559">
                  <c:v>2.1584784824711378E-3</c:v>
                </c:pt>
                <c:pt idx="1560">
                  <c:v>0.10827655462765173</c:v>
                </c:pt>
                <c:pt idx="1561">
                  <c:v>-5.3124760508933222E-2</c:v>
                </c:pt>
                <c:pt idx="1562">
                  <c:v>0.27424105723944225</c:v>
                </c:pt>
                <c:pt idx="1563">
                  <c:v>-8.7661330346736233E-2</c:v>
                </c:pt>
                <c:pt idx="1564">
                  <c:v>-4.1086207171941891E-2</c:v>
                </c:pt>
                <c:pt idx="1565">
                  <c:v>-9.2270391372274996E-3</c:v>
                </c:pt>
                <c:pt idx="1566">
                  <c:v>4.6754710400219002E-2</c:v>
                </c:pt>
                <c:pt idx="1567">
                  <c:v>1.3868846388786882E-2</c:v>
                </c:pt>
                <c:pt idx="1568">
                  <c:v>3.0163456017931078E-2</c:v>
                </c:pt>
                <c:pt idx="1569">
                  <c:v>-0.21894673687680255</c:v>
                </c:pt>
                <c:pt idx="1570">
                  <c:v>-0.26314058757024195</c:v>
                </c:pt>
                <c:pt idx="1571">
                  <c:v>2.7317947812897925E-2</c:v>
                </c:pt>
                <c:pt idx="1572">
                  <c:v>-7.1815378168754995E-2</c:v>
                </c:pt>
                <c:pt idx="1573">
                  <c:v>4.7642165900656952E-2</c:v>
                </c:pt>
                <c:pt idx="1574">
                  <c:v>-4.7468606558289383E-2</c:v>
                </c:pt>
                <c:pt idx="1575">
                  <c:v>3.4956177665973809E-2</c:v>
                </c:pt>
                <c:pt idx="1576">
                  <c:v>-7.8376334737156994E-2</c:v>
                </c:pt>
                <c:pt idx="1577">
                  <c:v>-0.32755821145044695</c:v>
                </c:pt>
                <c:pt idx="1578">
                  <c:v>0.15084644791457813</c:v>
                </c:pt>
                <c:pt idx="1579">
                  <c:v>-0.12192867499722859</c:v>
                </c:pt>
                <c:pt idx="1580">
                  <c:v>-7.337232415925582E-2</c:v>
                </c:pt>
                <c:pt idx="1581">
                  <c:v>0.13088380362569618</c:v>
                </c:pt>
                <c:pt idx="1582">
                  <c:v>0.11913249211805199</c:v>
                </c:pt>
                <c:pt idx="1583">
                  <c:v>8.2943807926121771E-2</c:v>
                </c:pt>
                <c:pt idx="1584">
                  <c:v>-2.5934605464930649E-2</c:v>
                </c:pt>
                <c:pt idx="1585">
                  <c:v>-6.3987748760955088E-2</c:v>
                </c:pt>
                <c:pt idx="1586">
                  <c:v>-8.2657431984296037E-2</c:v>
                </c:pt>
                <c:pt idx="1587">
                  <c:v>-0.18029858378464719</c:v>
                </c:pt>
                <c:pt idx="1588">
                  <c:v>-0.23229771783925107</c:v>
                </c:pt>
                <c:pt idx="1589">
                  <c:v>6.2877080010375619E-2</c:v>
                </c:pt>
                <c:pt idx="1590">
                  <c:v>9.2705863664775956E-3</c:v>
                </c:pt>
                <c:pt idx="1591">
                  <c:v>-7.3490576370093541E-2</c:v>
                </c:pt>
                <c:pt idx="1592">
                  <c:v>0.11784146008499907</c:v>
                </c:pt>
                <c:pt idx="1593">
                  <c:v>-4.4484303672093606E-2</c:v>
                </c:pt>
                <c:pt idx="1594">
                  <c:v>0.23478108420384902</c:v>
                </c:pt>
                <c:pt idx="1595">
                  <c:v>1.2429402858980088E-2</c:v>
                </c:pt>
                <c:pt idx="1596">
                  <c:v>-7.7319889869956582E-2</c:v>
                </c:pt>
                <c:pt idx="1597">
                  <c:v>-0.30824557916322465</c:v>
                </c:pt>
                <c:pt idx="1598">
                  <c:v>-0.34704218007949528</c:v>
                </c:pt>
                <c:pt idx="1599">
                  <c:v>8.1718072974584999E-2</c:v>
                </c:pt>
                <c:pt idx="1600">
                  <c:v>-2.1366090572907392E-2</c:v>
                </c:pt>
                <c:pt idx="1601">
                  <c:v>0.28650727230011719</c:v>
                </c:pt>
                <c:pt idx="1602">
                  <c:v>-0.38173792871220669</c:v>
                </c:pt>
                <c:pt idx="1603">
                  <c:v>0.13337953680758841</c:v>
                </c:pt>
                <c:pt idx="1604">
                  <c:v>-0.31483785801073816</c:v>
                </c:pt>
                <c:pt idx="1605">
                  <c:v>-0.22984009568030167</c:v>
                </c:pt>
                <c:pt idx="1606">
                  <c:v>0.1358205129777339</c:v>
                </c:pt>
                <c:pt idx="1607">
                  <c:v>-0.1335001851744036</c:v>
                </c:pt>
                <c:pt idx="1608">
                  <c:v>-0.10952989760674547</c:v>
                </c:pt>
                <c:pt idx="1609">
                  <c:v>4.6199291444977142E-3</c:v>
                </c:pt>
                <c:pt idx="1610">
                  <c:v>-7.1485840027068259E-2</c:v>
                </c:pt>
                <c:pt idx="1611">
                  <c:v>0.3347930204387749</c:v>
                </c:pt>
                <c:pt idx="1612">
                  <c:v>0.12957628050116543</c:v>
                </c:pt>
                <c:pt idx="1613">
                  <c:v>3.684171262842606E-2</c:v>
                </c:pt>
                <c:pt idx="1614">
                  <c:v>-2.2037576771692935E-2</c:v>
                </c:pt>
                <c:pt idx="1615">
                  <c:v>-0.35081095289212338</c:v>
                </c:pt>
                <c:pt idx="1616">
                  <c:v>-0.15567260064906308</c:v>
                </c:pt>
                <c:pt idx="1617">
                  <c:v>-0.12505618998377449</c:v>
                </c:pt>
                <c:pt idx="1618">
                  <c:v>-1.9646016363362162E-2</c:v>
                </c:pt>
                <c:pt idx="1619">
                  <c:v>-0.2384697390644252</c:v>
                </c:pt>
                <c:pt idx="1620">
                  <c:v>-0.37625546032917701</c:v>
                </c:pt>
                <c:pt idx="1621">
                  <c:v>8.1354989588045323E-2</c:v>
                </c:pt>
                <c:pt idx="1622">
                  <c:v>-2.4594122401391583E-2</c:v>
                </c:pt>
                <c:pt idx="1623">
                  <c:v>-0.17636117480388436</c:v>
                </c:pt>
                <c:pt idx="1624">
                  <c:v>-0.42739666374306723</c:v>
                </c:pt>
                <c:pt idx="1625">
                  <c:v>-0.42784736990691097</c:v>
                </c:pt>
                <c:pt idx="1626">
                  <c:v>0.17626682037008923</c:v>
                </c:pt>
                <c:pt idx="1627">
                  <c:v>3.9802969888947493E-2</c:v>
                </c:pt>
                <c:pt idx="1628">
                  <c:v>-0.17961781993378645</c:v>
                </c:pt>
                <c:pt idx="1629">
                  <c:v>0.38073566260452296</c:v>
                </c:pt>
                <c:pt idx="1630">
                  <c:v>-0.48548875412358639</c:v>
                </c:pt>
                <c:pt idx="1631">
                  <c:v>-0.41386443372357851</c:v>
                </c:pt>
                <c:pt idx="1632">
                  <c:v>0.12417949425683672</c:v>
                </c:pt>
                <c:pt idx="1633">
                  <c:v>0.93601545147191589</c:v>
                </c:pt>
                <c:pt idx="1634">
                  <c:v>0.26311945103073509</c:v>
                </c:pt>
                <c:pt idx="1635">
                  <c:v>0.18099027435502746</c:v>
                </c:pt>
                <c:pt idx="1636">
                  <c:v>-2.3459723837056967E-2</c:v>
                </c:pt>
                <c:pt idx="1637">
                  <c:v>-0.11967087121038911</c:v>
                </c:pt>
                <c:pt idx="1638">
                  <c:v>-6.8567572408764654E-2</c:v>
                </c:pt>
                <c:pt idx="1639">
                  <c:v>-9.3603245043920591E-3</c:v>
                </c:pt>
                <c:pt idx="1640">
                  <c:v>-2.5209090031834469E-2</c:v>
                </c:pt>
                <c:pt idx="1641">
                  <c:v>-0.61648835142083513</c:v>
                </c:pt>
                <c:pt idx="1642">
                  <c:v>-0.53664782769052288</c:v>
                </c:pt>
                <c:pt idx="1643">
                  <c:v>-0.31888909304962965</c:v>
                </c:pt>
                <c:pt idx="1644">
                  <c:v>0.13065045212543436</c:v>
                </c:pt>
                <c:pt idx="1645">
                  <c:v>-0.28623876008451493</c:v>
                </c:pt>
                <c:pt idx="1646">
                  <c:v>0.13873906033761252</c:v>
                </c:pt>
                <c:pt idx="1647">
                  <c:v>-0.15754362547138889</c:v>
                </c:pt>
                <c:pt idx="1648">
                  <c:v>-0.29821689844798005</c:v>
                </c:pt>
                <c:pt idx="1649">
                  <c:v>-0.7089638189425832</c:v>
                </c:pt>
                <c:pt idx="1650">
                  <c:v>0.48396192111126501</c:v>
                </c:pt>
                <c:pt idx="1651">
                  <c:v>-0.37107852585560364</c:v>
                </c:pt>
                <c:pt idx="1652">
                  <c:v>2.7858053733154087E-4</c:v>
                </c:pt>
                <c:pt idx="1653">
                  <c:v>2.7960321959849099E-2</c:v>
                </c:pt>
                <c:pt idx="1654">
                  <c:v>0.48859936188032671</c:v>
                </c:pt>
                <c:pt idx="1655">
                  <c:v>-0.51534059777209384</c:v>
                </c:pt>
                <c:pt idx="1656">
                  <c:v>-0.16452914180722877</c:v>
                </c:pt>
                <c:pt idx="1657">
                  <c:v>-9.0953868184017739E-2</c:v>
                </c:pt>
                <c:pt idx="1658">
                  <c:v>-8.515436420793121E-2</c:v>
                </c:pt>
                <c:pt idx="1659">
                  <c:v>0.51953867705399659</c:v>
                </c:pt>
                <c:pt idx="1660">
                  <c:v>-0.14030363955647029</c:v>
                </c:pt>
                <c:pt idx="1661">
                  <c:v>0.3127857534868641</c:v>
                </c:pt>
                <c:pt idx="1662">
                  <c:v>9.9197402698098402E-2</c:v>
                </c:pt>
                <c:pt idx="1663">
                  <c:v>-0.62836079473107642</c:v>
                </c:pt>
                <c:pt idx="1664">
                  <c:v>0.67695041953727919</c:v>
                </c:pt>
                <c:pt idx="1665">
                  <c:v>-0.33912701974950316</c:v>
                </c:pt>
                <c:pt idx="1666">
                  <c:v>-0.92226926443079749</c:v>
                </c:pt>
                <c:pt idx="1667">
                  <c:v>-8.722575946616129E-2</c:v>
                </c:pt>
                <c:pt idx="1668">
                  <c:v>0.12159020747286864</c:v>
                </c:pt>
                <c:pt idx="1669">
                  <c:v>1.3049175075703132</c:v>
                </c:pt>
                <c:pt idx="1670">
                  <c:v>-0.20445238866829918</c:v>
                </c:pt>
                <c:pt idx="1671">
                  <c:v>-0.57628221101068222</c:v>
                </c:pt>
                <c:pt idx="1672">
                  <c:v>-0.90803349069341488</c:v>
                </c:pt>
                <c:pt idx="1673">
                  <c:v>-0.2533506131794262</c:v>
                </c:pt>
                <c:pt idx="1674">
                  <c:v>0.1903351773322024</c:v>
                </c:pt>
                <c:pt idx="1675">
                  <c:v>-0.76607363548518448</c:v>
                </c:pt>
                <c:pt idx="1676">
                  <c:v>-0.28552158339092537</c:v>
                </c:pt>
                <c:pt idx="1677">
                  <c:v>-0.11046104774512555</c:v>
                </c:pt>
                <c:pt idx="1678">
                  <c:v>0.32228703955188398</c:v>
                </c:pt>
                <c:pt idx="1679">
                  <c:v>-0.6452734097167816</c:v>
                </c:pt>
                <c:pt idx="1680">
                  <c:v>-0.30867801871500722</c:v>
                </c:pt>
                <c:pt idx="1681">
                  <c:v>-0.28886912399289733</c:v>
                </c:pt>
                <c:pt idx="1682">
                  <c:v>-0.46310593727730814</c:v>
                </c:pt>
                <c:pt idx="1683">
                  <c:v>-0.67126997044132664</c:v>
                </c:pt>
                <c:pt idx="1684">
                  <c:v>-0.36119922610517263</c:v>
                </c:pt>
                <c:pt idx="1685">
                  <c:v>-0.6730778242825104</c:v>
                </c:pt>
                <c:pt idx="1686">
                  <c:v>-0.60575478885776846</c:v>
                </c:pt>
                <c:pt idx="1687">
                  <c:v>-1.2593365627563906</c:v>
                </c:pt>
                <c:pt idx="1688">
                  <c:v>-0.31712674248302453</c:v>
                </c:pt>
                <c:pt idx="1689">
                  <c:v>-0.60795257037135975</c:v>
                </c:pt>
                <c:pt idx="1690">
                  <c:v>-0.49288464702694262</c:v>
                </c:pt>
                <c:pt idx="1691">
                  <c:v>0.31328695863467904</c:v>
                </c:pt>
                <c:pt idx="1692">
                  <c:v>-0.42708897048208722</c:v>
                </c:pt>
                <c:pt idx="1693">
                  <c:v>-0.22359009590813839</c:v>
                </c:pt>
                <c:pt idx="1694">
                  <c:v>0.35617118948433979</c:v>
                </c:pt>
                <c:pt idx="1695">
                  <c:v>-0.64771386747613491</c:v>
                </c:pt>
                <c:pt idx="1696">
                  <c:v>-0.92447688295107211</c:v>
                </c:pt>
                <c:pt idx="1697">
                  <c:v>-0.15882090307703756</c:v>
                </c:pt>
                <c:pt idx="1698">
                  <c:v>-0.86669632665693164</c:v>
                </c:pt>
                <c:pt idx="1699">
                  <c:v>0.15664962170432917</c:v>
                </c:pt>
                <c:pt idx="1700">
                  <c:v>0.22072851025356077</c:v>
                </c:pt>
                <c:pt idx="1701">
                  <c:v>-0.95774902967492892</c:v>
                </c:pt>
                <c:pt idx="1702">
                  <c:v>-0.2639986862188286</c:v>
                </c:pt>
                <c:pt idx="1703">
                  <c:v>0.65934956370799702</c:v>
                </c:pt>
                <c:pt idx="1704">
                  <c:v>0.58027682918891577</c:v>
                </c:pt>
                <c:pt idx="1705">
                  <c:v>-0.97069845553214307</c:v>
                </c:pt>
                <c:pt idx="1706">
                  <c:v>-1.2856933486200686</c:v>
                </c:pt>
                <c:pt idx="1707">
                  <c:v>1.3085135920812399</c:v>
                </c:pt>
                <c:pt idx="1708">
                  <c:v>-2.1538443869469193</c:v>
                </c:pt>
                <c:pt idx="1709">
                  <c:v>-1.0925302237558772</c:v>
                </c:pt>
                <c:pt idx="1710">
                  <c:v>0.12372955606464786</c:v>
                </c:pt>
                <c:pt idx="1711">
                  <c:v>0.46799156882186277</c:v>
                </c:pt>
                <c:pt idx="1712">
                  <c:v>-1.2960405038441669</c:v>
                </c:pt>
                <c:pt idx="1713">
                  <c:v>-0.99299303952667195</c:v>
                </c:pt>
                <c:pt idx="1714">
                  <c:v>-0.36546170483694229</c:v>
                </c:pt>
                <c:pt idx="1715">
                  <c:v>-1.2551879346222052</c:v>
                </c:pt>
                <c:pt idx="1716">
                  <c:v>0.13680462245162761</c:v>
                </c:pt>
                <c:pt idx="1717">
                  <c:v>-0.70217252806804464</c:v>
                </c:pt>
                <c:pt idx="1718">
                  <c:v>-1.7757651879444962</c:v>
                </c:pt>
                <c:pt idx="1719">
                  <c:v>1.939795010495726</c:v>
                </c:pt>
                <c:pt idx="1720">
                  <c:v>-1.4490530300511981</c:v>
                </c:pt>
                <c:pt idx="1721">
                  <c:v>-1.4295213507724835</c:v>
                </c:pt>
                <c:pt idx="1722">
                  <c:v>0.23842078441035863</c:v>
                </c:pt>
                <c:pt idx="1723">
                  <c:v>-1.192693848481934</c:v>
                </c:pt>
                <c:pt idx="1724">
                  <c:v>6.8627459791803402E-2</c:v>
                </c:pt>
                <c:pt idx="1725">
                  <c:v>-0.61469859032190799</c:v>
                </c:pt>
                <c:pt idx="1726">
                  <c:v>-1.0739030634199551</c:v>
                </c:pt>
                <c:pt idx="1727">
                  <c:v>-0.98568630511658673</c:v>
                </c:pt>
                <c:pt idx="1728">
                  <c:v>-1.5865614366760821</c:v>
                </c:pt>
                <c:pt idx="1729">
                  <c:v>0.75401901710655828</c:v>
                </c:pt>
                <c:pt idx="1730">
                  <c:v>-0.10071847009965351</c:v>
                </c:pt>
                <c:pt idx="1731">
                  <c:v>-0.78168922137193575</c:v>
                </c:pt>
                <c:pt idx="1732">
                  <c:v>-1.1826046046254888</c:v>
                </c:pt>
                <c:pt idx="1733">
                  <c:v>-0.47878792793828095</c:v>
                </c:pt>
                <c:pt idx="1734">
                  <c:v>0.63366345676959335</c:v>
                </c:pt>
                <c:pt idx="1735">
                  <c:v>-0.97278479222577841</c:v>
                </c:pt>
                <c:pt idx="1736">
                  <c:v>-0.16785467312834612</c:v>
                </c:pt>
                <c:pt idx="1737">
                  <c:v>0.11702987859912772</c:v>
                </c:pt>
                <c:pt idx="1738">
                  <c:v>-1.1940785883721301</c:v>
                </c:pt>
                <c:pt idx="1739">
                  <c:v>-1.6340803801495452</c:v>
                </c:pt>
                <c:pt idx="1740">
                  <c:v>0.27212334972319052</c:v>
                </c:pt>
                <c:pt idx="1741">
                  <c:v>-1.1696468019019282</c:v>
                </c:pt>
                <c:pt idx="1742">
                  <c:v>-0.43912708412659196</c:v>
                </c:pt>
                <c:pt idx="1743">
                  <c:v>-1.2099683635013216</c:v>
                </c:pt>
                <c:pt idx="1744">
                  <c:v>-0.71346793497382022</c:v>
                </c:pt>
                <c:pt idx="1745">
                  <c:v>-0.31887273718216436</c:v>
                </c:pt>
                <c:pt idx="1746">
                  <c:v>-0.98195442022959245</c:v>
                </c:pt>
                <c:pt idx="1747">
                  <c:v>-0.49993426116186812</c:v>
                </c:pt>
                <c:pt idx="1748">
                  <c:v>-0.15860665310694488</c:v>
                </c:pt>
                <c:pt idx="1749">
                  <c:v>-1.1088765575022483</c:v>
                </c:pt>
                <c:pt idx="1750">
                  <c:v>-2.3575704524531345</c:v>
                </c:pt>
                <c:pt idx="1751">
                  <c:v>-0.95605593436593939</c:v>
                </c:pt>
                <c:pt idx="1752">
                  <c:v>-1.7030668612971618</c:v>
                </c:pt>
                <c:pt idx="1753">
                  <c:v>-2.2166216740063511</c:v>
                </c:pt>
                <c:pt idx="1754">
                  <c:v>-1.3349925001076</c:v>
                </c:pt>
                <c:pt idx="1755">
                  <c:v>-0.12629938759676129</c:v>
                </c:pt>
                <c:pt idx="1756">
                  <c:v>-0.46754730144902812</c:v>
                </c:pt>
                <c:pt idx="1757">
                  <c:v>-2.557851230668728</c:v>
                </c:pt>
                <c:pt idx="1758">
                  <c:v>-1.7564636477555875</c:v>
                </c:pt>
                <c:pt idx="1759">
                  <c:v>-0.10199008306516077</c:v>
                </c:pt>
                <c:pt idx="1760">
                  <c:v>-2.7165234939265903</c:v>
                </c:pt>
                <c:pt idx="1761">
                  <c:v>-0.92767765617889775</c:v>
                </c:pt>
                <c:pt idx="1762">
                  <c:v>-0.84256012660852475</c:v>
                </c:pt>
                <c:pt idx="1763">
                  <c:v>-0.65018935652325327</c:v>
                </c:pt>
                <c:pt idx="1764">
                  <c:v>-1.1888609684975746</c:v>
                </c:pt>
                <c:pt idx="1765">
                  <c:v>-1.6853791419417332</c:v>
                </c:pt>
                <c:pt idx="1766">
                  <c:v>-0.35813749866640532</c:v>
                </c:pt>
                <c:pt idx="1767">
                  <c:v>-1.0796857586255311</c:v>
                </c:pt>
                <c:pt idx="1768">
                  <c:v>-1.9969014720005682</c:v>
                </c:pt>
                <c:pt idx="1769">
                  <c:v>-1.3778433963549002</c:v>
                </c:pt>
                <c:pt idx="1770">
                  <c:v>-2.0751889654773867</c:v>
                </c:pt>
                <c:pt idx="1771">
                  <c:v>-1.6109539359295242</c:v>
                </c:pt>
                <c:pt idx="1772">
                  <c:v>-2.0669223862046469</c:v>
                </c:pt>
                <c:pt idx="1773">
                  <c:v>0.65829780688006978</c:v>
                </c:pt>
                <c:pt idx="1774">
                  <c:v>-0.41179915622114982</c:v>
                </c:pt>
                <c:pt idx="1775">
                  <c:v>-1.8037260020841739</c:v>
                </c:pt>
                <c:pt idx="1776">
                  <c:v>-1.2509035516075908</c:v>
                </c:pt>
                <c:pt idx="1777">
                  <c:v>-1.5516019754947412</c:v>
                </c:pt>
                <c:pt idx="1778">
                  <c:v>-0.66977062084922845</c:v>
                </c:pt>
                <c:pt idx="1779">
                  <c:v>-0.71635900336513259</c:v>
                </c:pt>
                <c:pt idx="1780">
                  <c:v>-1.506473405893606</c:v>
                </c:pt>
                <c:pt idx="1781">
                  <c:v>-0.59484494580275049</c:v>
                </c:pt>
                <c:pt idx="1782">
                  <c:v>-1.95282066422292</c:v>
                </c:pt>
                <c:pt idx="1783">
                  <c:v>-3.2897647854525403</c:v>
                </c:pt>
                <c:pt idx="1784">
                  <c:v>-2.056134389265754</c:v>
                </c:pt>
                <c:pt idx="1785">
                  <c:v>-1.4826066739117916</c:v>
                </c:pt>
                <c:pt idx="1786">
                  <c:v>-0.76343736792246553</c:v>
                </c:pt>
                <c:pt idx="1787">
                  <c:v>-0.83547238996826034</c:v>
                </c:pt>
                <c:pt idx="1788">
                  <c:v>-1.2701880881632579</c:v>
                </c:pt>
                <c:pt idx="1789">
                  <c:v>-0.56784126114591349</c:v>
                </c:pt>
                <c:pt idx="1790">
                  <c:v>-2.312911175200643</c:v>
                </c:pt>
                <c:pt idx="1791">
                  <c:v>1.0325170339089991</c:v>
                </c:pt>
                <c:pt idx="1792">
                  <c:v>0.67620352146174501</c:v>
                </c:pt>
                <c:pt idx="1793">
                  <c:v>-0.63930365131848677</c:v>
                </c:pt>
                <c:pt idx="1794">
                  <c:v>-0.85309156721767265</c:v>
                </c:pt>
                <c:pt idx="1795">
                  <c:v>-2.5520215150390939</c:v>
                </c:pt>
                <c:pt idx="1796">
                  <c:v>-1.3167953231710841</c:v>
                </c:pt>
                <c:pt idx="1797">
                  <c:v>-1.5469618407282697</c:v>
                </c:pt>
                <c:pt idx="1798">
                  <c:v>-0.59746158671586391</c:v>
                </c:pt>
                <c:pt idx="1799">
                  <c:v>-3.3190939956513246</c:v>
                </c:pt>
                <c:pt idx="1800">
                  <c:v>-0.24243632032380447</c:v>
                </c:pt>
                <c:pt idx="1801">
                  <c:v>0.85380156750976388</c:v>
                </c:pt>
                <c:pt idx="1802">
                  <c:v>-2.0600617592349106</c:v>
                </c:pt>
                <c:pt idx="1803">
                  <c:v>-1.1425016455159778</c:v>
                </c:pt>
                <c:pt idx="1804">
                  <c:v>-1.7201425752039148</c:v>
                </c:pt>
                <c:pt idx="1805">
                  <c:v>-2.515747712928913</c:v>
                </c:pt>
                <c:pt idx="1806">
                  <c:v>-2.4452647459818806</c:v>
                </c:pt>
                <c:pt idx="1807">
                  <c:v>-1.0784100725519192</c:v>
                </c:pt>
                <c:pt idx="1808">
                  <c:v>-1.1506684026911764</c:v>
                </c:pt>
                <c:pt idx="1809">
                  <c:v>-3.1814940245041865</c:v>
                </c:pt>
                <c:pt idx="1810">
                  <c:v>-3.2017060385988398</c:v>
                </c:pt>
                <c:pt idx="1811">
                  <c:v>-0.91692634821056096</c:v>
                </c:pt>
                <c:pt idx="1812">
                  <c:v>-1.1125748287974984</c:v>
                </c:pt>
                <c:pt idx="1813">
                  <c:v>0.10459857710075848</c:v>
                </c:pt>
                <c:pt idx="1814">
                  <c:v>-0.22997443004868501</c:v>
                </c:pt>
                <c:pt idx="1815">
                  <c:v>0.54681171374799575</c:v>
                </c:pt>
                <c:pt idx="1816">
                  <c:v>-1.8711659212780414</c:v>
                </c:pt>
                <c:pt idx="1817">
                  <c:v>-2.1516188841679948</c:v>
                </c:pt>
                <c:pt idx="1818">
                  <c:v>-0.50998022588575909</c:v>
                </c:pt>
                <c:pt idx="1819">
                  <c:v>-1.326331240748396</c:v>
                </c:pt>
                <c:pt idx="1820">
                  <c:v>-1.3666597882723397</c:v>
                </c:pt>
                <c:pt idx="1821">
                  <c:v>-1.3104689405233658</c:v>
                </c:pt>
                <c:pt idx="1822">
                  <c:v>-0.69752396448155574</c:v>
                </c:pt>
                <c:pt idx="1823">
                  <c:v>-0.35315042609576364</c:v>
                </c:pt>
                <c:pt idx="1824">
                  <c:v>-1.4354150554729268</c:v>
                </c:pt>
                <c:pt idx="1825">
                  <c:v>-0.5957639697582402</c:v>
                </c:pt>
              </c:numCache>
            </c:numRef>
          </c:yVal>
          <c:smooth val="0"/>
        </c:ser>
        <c:dLbls>
          <c:showLegendKey val="0"/>
          <c:showVal val="0"/>
          <c:showCatName val="0"/>
          <c:showSerName val="0"/>
          <c:showPercent val="0"/>
          <c:showBubbleSize val="0"/>
        </c:dLbls>
        <c:axId val="128187392"/>
        <c:axId val="130290432"/>
      </c:scatterChart>
      <c:valAx>
        <c:axId val="128187392"/>
        <c:scaling>
          <c:orientation val="minMax"/>
          <c:max val="870"/>
          <c:min val="350"/>
        </c:scaling>
        <c:delete val="0"/>
        <c:axPos val="b"/>
        <c:numFmt formatCode="General" sourceLinked="1"/>
        <c:majorTickMark val="out"/>
        <c:minorTickMark val="none"/>
        <c:tickLblPos val="nextTo"/>
        <c:crossAx val="130290432"/>
        <c:crosses val="autoZero"/>
        <c:crossBetween val="midCat"/>
      </c:valAx>
      <c:valAx>
        <c:axId val="130290432"/>
        <c:scaling>
          <c:orientation val="minMax"/>
          <c:max val="1"/>
          <c:min val="-0.2"/>
        </c:scaling>
        <c:delete val="0"/>
        <c:axPos val="l"/>
        <c:majorGridlines>
          <c:spPr>
            <a:ln>
              <a:solidFill>
                <a:schemeClr val="tx1"/>
              </a:solidFill>
            </a:ln>
          </c:spPr>
        </c:majorGridlines>
        <c:numFmt formatCode="General" sourceLinked="1"/>
        <c:majorTickMark val="out"/>
        <c:minorTickMark val="none"/>
        <c:tickLblPos val="nextTo"/>
        <c:crossAx val="128187392"/>
        <c:crosses val="autoZero"/>
        <c:crossBetween val="midCat"/>
      </c:valAx>
      <c:spPr>
        <a:solidFill>
          <a:schemeClr val="bg1">
            <a:lumMod val="75000"/>
          </a:schemeClr>
        </a:solidFill>
        <a:ln>
          <a:solidFill>
            <a:schemeClr val="tx1"/>
          </a:solidFill>
        </a:ln>
      </c:spPr>
    </c:plotArea>
    <c:legend>
      <c:legendPos val="r"/>
      <c:layout/>
      <c:overlay val="0"/>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0.26667</cdr:x>
      <cdr:y>0.02222</cdr:y>
    </cdr:from>
    <cdr:to>
      <cdr:x>0.6</cdr:x>
      <cdr:y>0.13891</cdr:y>
    </cdr:to>
    <cdr:sp macro="" textlink="">
      <cdr:nvSpPr>
        <cdr:cNvPr id="2" name="TextBox 5"/>
        <cdr:cNvSpPr txBox="1"/>
      </cdr:nvSpPr>
      <cdr:spPr>
        <a:xfrm xmlns:a="http://schemas.openxmlformats.org/drawingml/2006/main">
          <a:off x="2438400" y="152400"/>
          <a:ext cx="3048000" cy="80021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a:t>TOD, ROD, vs. AOD</a:t>
          </a:r>
        </a:p>
        <a:p xmlns:a="http://schemas.openxmlformats.org/drawingml/2006/main">
          <a:pPr algn="ctr"/>
          <a:r>
            <a:rPr lang="en-US" sz="1400" dirty="0" smtClean="0"/>
            <a:t> </a:t>
          </a:r>
          <a:r>
            <a:rPr lang="en-US" sz="1400" dirty="0"/>
            <a:t>May 4</a:t>
          </a:r>
          <a:r>
            <a:rPr lang="en-US" sz="1400" dirty="0" smtClean="0"/>
            <a:t>, </a:t>
          </a:r>
          <a:r>
            <a:rPr lang="en-US" sz="1400" dirty="0"/>
            <a:t>2012 – </a:t>
          </a:r>
          <a:r>
            <a:rPr lang="en-US" sz="1400" dirty="0" smtClean="0"/>
            <a:t>1200 </a:t>
          </a:r>
          <a:r>
            <a:rPr lang="en-US" sz="1400" dirty="0"/>
            <a:t>Hours</a:t>
          </a:r>
        </a:p>
        <a:p xmlns:a="http://schemas.openxmlformats.org/drawingml/2006/main">
          <a:pPr algn="ct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1FA9C5-6711-4EEB-8145-9D59F89FD6FF}" type="datetimeFigureOut">
              <a:rPr lang="en-US" smtClean="0"/>
              <a:t>5/10/2012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C956C-6C56-4677-88B8-1528FB01B9B1}" type="slidenum">
              <a:rPr lang="en-US" smtClean="0"/>
              <a:t>‹#›</a:t>
            </a:fld>
            <a:endParaRPr lang="en-US"/>
          </a:p>
        </p:txBody>
      </p:sp>
    </p:spTree>
    <p:extLst>
      <p:ext uri="{BB962C8B-B14F-4D97-AF65-F5344CB8AC3E}">
        <p14:creationId xmlns:p14="http://schemas.microsoft.com/office/powerpoint/2010/main" val="1770632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integrating sphere</a:t>
            </a:r>
            <a:r>
              <a:rPr lang="en-US" baseline="0" dirty="0" smtClean="0"/>
              <a:t> round copper sphere that you see pictured here, which has been modified from a toilet bob into a scientific instrument. It is painted with a special reflective coating known as Avian-D which is used to take direct sunlight and diffuse it homogenously around the entirety of the sphere. Currently an 800um fiber optic cable is coming up into the bottom of the integrating sphere to record the diffuse sunlight that reaches the fiber optic cable. Within the long tube, there are several apertures which allow the instrument to point directly at the sun to achieve a maximum of direct solar irradiance so we can interpret how the atmosphere is affecting this direct solar irradiance. Mounted on the bottom of the tube is a camera with a dark neutral density filter to allow the camera to take photographs of the sun without problems of overexposure. These pictures are interpreted by the program and analyzed to determine the exact location of the sun, from which the motors will fine align to accommodate this. Once the sun has been located, the solenoid as pictured closer to the integrating sphere on the top of the tub, will inactive for a dark measurement, followed by activation to pull the flap open on the front for a light reading.</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3</a:t>
            </a:fld>
            <a:endParaRPr lang="en-US"/>
          </a:p>
        </p:txBody>
      </p:sp>
    </p:spTree>
    <p:extLst>
      <p:ext uri="{BB962C8B-B14F-4D97-AF65-F5344CB8AC3E}">
        <p14:creationId xmlns:p14="http://schemas.microsoft.com/office/powerpoint/2010/main" val="1017259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this is the measurement</a:t>
            </a:r>
            <a:r>
              <a:rPr lang="en-US" baseline="0" dirty="0" smtClean="0"/>
              <a:t> sequence that allows for the data to come in. Each of the DAQ assistants that you see, close or open the relay, followed by spectrometer sequences. Once the data is pulled in and saved, the last part of this sequence processes all of the data into an organized fashion and ultimately into </a:t>
            </a:r>
            <a:r>
              <a:rPr lang="en-US" baseline="0" dirty="0" err="1" smtClean="0"/>
              <a:t>langley</a:t>
            </a:r>
            <a:r>
              <a:rPr lang="en-US" baseline="0" dirty="0" smtClean="0"/>
              <a:t> files.</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12</a:t>
            </a:fld>
            <a:endParaRPr lang="en-US"/>
          </a:p>
        </p:txBody>
      </p:sp>
    </p:spTree>
    <p:extLst>
      <p:ext uri="{BB962C8B-B14F-4D97-AF65-F5344CB8AC3E}">
        <p14:creationId xmlns:p14="http://schemas.microsoft.com/office/powerpoint/2010/main" val="1119988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spectrometer sequence that I received from the company to take manual readings. The only thing I programmed here, aside from small modifications, is the saving sequence that you see here.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13</a:t>
            </a:fld>
            <a:endParaRPr lang="en-US"/>
          </a:p>
        </p:txBody>
      </p:sp>
    </p:spTree>
    <p:extLst>
      <p:ext uri="{BB962C8B-B14F-4D97-AF65-F5344CB8AC3E}">
        <p14:creationId xmlns:p14="http://schemas.microsoft.com/office/powerpoint/2010/main" val="3687194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takes the raw</a:t>
            </a:r>
            <a:r>
              <a:rPr lang="en-US" baseline="0" dirty="0" smtClean="0"/>
              <a:t> data from the spectrometer readings, subtracts the dark measurement, and analyzes them into processed file, then the final sequence processes that data into a final </a:t>
            </a:r>
            <a:r>
              <a:rPr lang="en-US" baseline="0" dirty="0" err="1" smtClean="0"/>
              <a:t>langley</a:t>
            </a:r>
            <a:r>
              <a:rPr lang="en-US" baseline="0" dirty="0" smtClean="0"/>
              <a:t> file.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14</a:t>
            </a:fld>
            <a:endParaRPr lang="en-US"/>
          </a:p>
        </p:txBody>
      </p:sp>
    </p:spTree>
    <p:extLst>
      <p:ext uri="{BB962C8B-B14F-4D97-AF65-F5344CB8AC3E}">
        <p14:creationId xmlns:p14="http://schemas.microsoft.com/office/powerpoint/2010/main" val="319778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ROD calculator</a:t>
            </a:r>
            <a:r>
              <a:rPr lang="en-US" baseline="0" dirty="0" smtClean="0"/>
              <a:t> that inputs ROD data into the processed file.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15</a:t>
            </a:fld>
            <a:endParaRPr lang="en-US"/>
          </a:p>
        </p:txBody>
      </p:sp>
    </p:spTree>
    <p:extLst>
      <p:ext uri="{BB962C8B-B14F-4D97-AF65-F5344CB8AC3E}">
        <p14:creationId xmlns:p14="http://schemas.microsoft.com/office/powerpoint/2010/main" val="217888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analysis section that finally takes all of it</a:t>
            </a:r>
            <a:r>
              <a:rPr lang="en-US" baseline="0" dirty="0" smtClean="0"/>
              <a:t>, shows me what the spectra looks like and inputs it into a </a:t>
            </a:r>
            <a:r>
              <a:rPr lang="en-US" baseline="0" dirty="0" err="1" smtClean="0"/>
              <a:t>langley</a:t>
            </a:r>
            <a:r>
              <a:rPr lang="en-US" baseline="0" dirty="0" smtClean="0"/>
              <a:t> file.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16</a:t>
            </a:fld>
            <a:endParaRPr lang="en-US"/>
          </a:p>
        </p:txBody>
      </p:sp>
    </p:spTree>
    <p:extLst>
      <p:ext uri="{BB962C8B-B14F-4D97-AF65-F5344CB8AC3E}">
        <p14:creationId xmlns:p14="http://schemas.microsoft.com/office/powerpoint/2010/main" val="3095560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my</a:t>
            </a:r>
            <a:r>
              <a:rPr lang="en-US" baseline="0" dirty="0" smtClean="0"/>
              <a:t> the organization that each of the programs before creates, taking aligned pictures, dark and light measurements, subtracting them into the data analysis folder then processing those into an hourly </a:t>
            </a:r>
            <a:r>
              <a:rPr lang="en-US" baseline="0" dirty="0" err="1" smtClean="0"/>
              <a:t>langley</a:t>
            </a:r>
            <a:r>
              <a:rPr lang="en-US" baseline="0" dirty="0" smtClean="0"/>
              <a:t> file within the </a:t>
            </a:r>
            <a:r>
              <a:rPr lang="en-US" baseline="0" dirty="0" err="1" smtClean="0"/>
              <a:t>langley</a:t>
            </a:r>
            <a:r>
              <a:rPr lang="en-US" baseline="0" dirty="0" smtClean="0"/>
              <a:t> plot folder.</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17</a:t>
            </a:fld>
            <a:endParaRPr lang="en-US"/>
          </a:p>
        </p:txBody>
      </p:sp>
    </p:spTree>
    <p:extLst>
      <p:ext uri="{BB962C8B-B14F-4D97-AF65-F5344CB8AC3E}">
        <p14:creationId xmlns:p14="http://schemas.microsoft.com/office/powerpoint/2010/main" val="745236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raw data can be pictured first, then</a:t>
            </a:r>
            <a:r>
              <a:rPr lang="en-US" baseline="0" dirty="0" smtClean="0"/>
              <a:t> the subtracted dark from light measurement, followed by placement into a </a:t>
            </a:r>
            <a:r>
              <a:rPr lang="en-US" baseline="0" dirty="0" err="1" smtClean="0"/>
              <a:t>langley</a:t>
            </a:r>
            <a:r>
              <a:rPr lang="en-US" baseline="0" dirty="0" smtClean="0"/>
              <a:t> file.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18</a:t>
            </a:fld>
            <a:endParaRPr lang="en-US"/>
          </a:p>
        </p:txBody>
      </p:sp>
    </p:spTree>
    <p:extLst>
      <p:ext uri="{BB962C8B-B14F-4D97-AF65-F5344CB8AC3E}">
        <p14:creationId xmlns:p14="http://schemas.microsoft.com/office/powerpoint/2010/main" val="1313425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 first set of preliminary results that we</a:t>
            </a:r>
            <a:r>
              <a:rPr lang="en-US" baseline="0" dirty="0" smtClean="0"/>
              <a:t> have taken. As you can see, it is complete mess, due to the random contrails that system passed over which we can explore later.</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19</a:t>
            </a:fld>
            <a:endParaRPr lang="en-US"/>
          </a:p>
        </p:txBody>
      </p:sp>
    </p:spTree>
    <p:extLst>
      <p:ext uri="{BB962C8B-B14F-4D97-AF65-F5344CB8AC3E}">
        <p14:creationId xmlns:p14="http://schemas.microsoft.com/office/powerpoint/2010/main" val="3775133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few sequences show the progression</a:t>
            </a:r>
            <a:r>
              <a:rPr lang="en-US" baseline="0" dirty="0" smtClean="0"/>
              <a:t> of several hours of the best day for measurements that we have been able to measure for</a:t>
            </a:r>
            <a:r>
              <a:rPr lang="en-US" baseline="0" dirty="0" smtClean="0"/>
              <a:t>. This one is also pretty messy like the previous one. We believe this was due more to the fact that the air mass was not changing very much than to contrails since the time lapse photography shows that it was a relatively clear day.</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20</a:t>
            </a:fld>
            <a:endParaRPr lang="en-US"/>
          </a:p>
        </p:txBody>
      </p:sp>
    </p:spTree>
    <p:extLst>
      <p:ext uri="{BB962C8B-B14F-4D97-AF65-F5344CB8AC3E}">
        <p14:creationId xmlns:p14="http://schemas.microsoft.com/office/powerpoint/2010/main" val="2337488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Elaborate on why</a:t>
            </a:r>
            <a:r>
              <a:rPr lang="en-US" baseline="0" dirty="0" smtClean="0"/>
              <a:t> </a:t>
            </a:r>
            <a:r>
              <a:rPr lang="en-US" baseline="0" dirty="0" smtClean="0"/>
              <a:t>we do not know exactly why this has happened other than possibly a malfunction with the solenoid or perhaps a malfunction with the </a:t>
            </a:r>
            <a:r>
              <a:rPr lang="en-US" baseline="0" dirty="0" err="1" smtClean="0"/>
              <a:t>spectometer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21</a:t>
            </a:fld>
            <a:endParaRPr lang="en-US"/>
          </a:p>
        </p:txBody>
      </p:sp>
    </p:spTree>
    <p:extLst>
      <p:ext uri="{BB962C8B-B14F-4D97-AF65-F5344CB8AC3E}">
        <p14:creationId xmlns:p14="http://schemas.microsoft.com/office/powerpoint/2010/main" val="181259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main enclosure of the device, composed of the computer, spectrometer, stepper motor controllers, data acquisition card, relay, and horizontal gear system just above the picture. The computer holds the </a:t>
            </a:r>
            <a:r>
              <a:rPr lang="en-US" baseline="0" dirty="0" err="1" smtClean="0"/>
              <a:t>labview</a:t>
            </a:r>
            <a:r>
              <a:rPr lang="en-US" baseline="0" dirty="0" smtClean="0"/>
              <a:t> program for controlling the entire operation which I will show in a few moments. The upper left and upper right components are the stepper motor controllers which interpret signals from the computer to move the motors by specified amounts. The spectrometer located in the middle of the left side of the picture pulls in readings when specified in sync with the solenoid movements. The upper middle device is the data acquisition card with a relay mounted to it. The data acquisition card provides a logic high or low voltage to trigger the relay, which means that when the relay receives the logic high 5V signal, it opens to allow 24 volts and 1.8A of current to pass through it to power the solenoid, and when close to 0V is provided, it switches back off the power to the solenoid.</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4</a:t>
            </a:fld>
            <a:endParaRPr lang="en-US"/>
          </a:p>
        </p:txBody>
      </p:sp>
    </p:spTree>
    <p:extLst>
      <p:ext uri="{BB962C8B-B14F-4D97-AF65-F5344CB8AC3E}">
        <p14:creationId xmlns:p14="http://schemas.microsoft.com/office/powerpoint/2010/main" val="4230486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Elaborate merely on the hour and the lack of change</a:t>
            </a:r>
            <a:r>
              <a:rPr lang="en-US" baseline="0" dirty="0" smtClean="0"/>
              <a:t> of air mass and possibly upper level clouds. Also, had to use the positive slope on this graph rather than the negative slope that is used on all of the other graphs, which provides further evidence that perhaps the spectrometer malfunctioned for a small time.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22</a:t>
            </a:fld>
            <a:endParaRPr lang="en-US"/>
          </a:p>
        </p:txBody>
      </p:sp>
    </p:spTree>
    <p:extLst>
      <p:ext uri="{BB962C8B-B14F-4D97-AF65-F5344CB8AC3E}">
        <p14:creationId xmlns:p14="http://schemas.microsoft.com/office/powerpoint/2010/main" val="409899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Quickly go through</a:t>
            </a:r>
            <a:r>
              <a:rPr lang="en-US" baseline="0" dirty="0" smtClean="0"/>
              <a:t> slide. Data is finally becoming a little more clear and everything seems to be working properly again.</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23</a:t>
            </a:fld>
            <a:endParaRPr lang="en-US"/>
          </a:p>
        </p:txBody>
      </p:sp>
    </p:spTree>
    <p:extLst>
      <p:ext uri="{BB962C8B-B14F-4D97-AF65-F5344CB8AC3E}">
        <p14:creationId xmlns:p14="http://schemas.microsoft.com/office/powerpoint/2010/main" val="53485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as the spectra becomes</a:t>
            </a:r>
            <a:r>
              <a:rPr lang="en-US" baseline="0" dirty="0" smtClean="0"/>
              <a:t> less scattered, I have begun to change the scatter plot to connecting lines to smooth out the mess of data and see how the AOD, TOD, and ROD changes with </a:t>
            </a:r>
            <a:r>
              <a:rPr lang="en-US" baseline="0" dirty="0" smtClean="0"/>
              <a:t>wavelength. The data becomes progressively more usable as the day wears on the air mass changes more each other.</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24</a:t>
            </a:fld>
            <a:endParaRPr lang="en-US"/>
          </a:p>
        </p:txBody>
      </p:sp>
    </p:spTree>
    <p:extLst>
      <p:ext uri="{BB962C8B-B14F-4D97-AF65-F5344CB8AC3E}">
        <p14:creationId xmlns:p14="http://schemas.microsoft.com/office/powerpoint/2010/main" val="3832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a:t>
            </a:r>
            <a:r>
              <a:rPr lang="en-US" baseline="0" dirty="0" smtClean="0"/>
              <a:t> </a:t>
            </a:r>
            <a:r>
              <a:rPr lang="en-US" baseline="0" dirty="0" smtClean="0"/>
              <a:t>elaborate on the smoothing of the curve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25</a:t>
            </a:fld>
            <a:endParaRPr lang="en-US"/>
          </a:p>
        </p:txBody>
      </p:sp>
    </p:spTree>
    <p:extLst>
      <p:ext uri="{BB962C8B-B14F-4D97-AF65-F5344CB8AC3E}">
        <p14:creationId xmlns:p14="http://schemas.microsoft.com/office/powerpoint/2010/main" val="2906360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can see our best set of data so far with a greatly changing air</a:t>
            </a:r>
            <a:r>
              <a:rPr lang="en-US" baseline="0" dirty="0" smtClean="0"/>
              <a:t> mass. These lines are smoothing our and we can </a:t>
            </a:r>
            <a:r>
              <a:rPr lang="en-US" baseline="0" dirty="0" smtClean="0"/>
              <a:t>actually </a:t>
            </a:r>
            <a:r>
              <a:rPr lang="en-US" baseline="0" dirty="0" smtClean="0"/>
              <a:t>somewhat characterize what the AOD, and TOD is doing with </a:t>
            </a:r>
            <a:r>
              <a:rPr lang="en-US" baseline="0" dirty="0" smtClean="0"/>
              <a:t>wavelength. Still not as crisp as we would like it to be, but certainly good enough to do some basic analysis of.</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26</a:t>
            </a:fld>
            <a:endParaRPr lang="en-US"/>
          </a:p>
        </p:txBody>
      </p:sp>
    </p:spTree>
    <p:extLst>
      <p:ext uri="{BB962C8B-B14F-4D97-AF65-F5344CB8AC3E}">
        <p14:creationId xmlns:p14="http://schemas.microsoft.com/office/powerpoint/2010/main" val="1571723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comparison of the previous data to what</a:t>
            </a:r>
            <a:r>
              <a:rPr lang="en-US" baseline="0" dirty="0" smtClean="0"/>
              <a:t> it should look like. This was a measurement sequence done by David by his handheld sun photometer and as you can see, this is slightly better and more crisp than the prior one; however, a few differences should be </a:t>
            </a:r>
            <a:r>
              <a:rPr lang="en-US" baseline="0" dirty="0" smtClean="0"/>
              <a:t>noted, such as the very crisp oxygen A-band peak.</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27</a:t>
            </a:fld>
            <a:endParaRPr lang="en-US"/>
          </a:p>
        </p:txBody>
      </p:sp>
    </p:spTree>
    <p:extLst>
      <p:ext uri="{BB962C8B-B14F-4D97-AF65-F5344CB8AC3E}">
        <p14:creationId xmlns:p14="http://schemas.microsoft.com/office/powerpoint/2010/main" val="3996089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a:t>
            </a:r>
            <a:r>
              <a:rPr lang="en-US" baseline="0" dirty="0" smtClean="0"/>
              <a:t> plan to use the device to determine the top of atmosphere solar irradiance so that real time aerosol optical depth can </a:t>
            </a:r>
            <a:r>
              <a:rPr lang="en-US" baseline="0" smtClean="0"/>
              <a:t>be determined.</a:t>
            </a:r>
            <a:endParaRPr lang="en-US"/>
          </a:p>
        </p:txBody>
      </p:sp>
      <p:sp>
        <p:nvSpPr>
          <p:cNvPr id="4" name="Slide Number Placeholder 3"/>
          <p:cNvSpPr>
            <a:spLocks noGrp="1"/>
          </p:cNvSpPr>
          <p:nvPr>
            <p:ph type="sldNum" sz="quarter" idx="10"/>
          </p:nvPr>
        </p:nvSpPr>
        <p:spPr/>
        <p:txBody>
          <a:bodyPr/>
          <a:lstStyle/>
          <a:p>
            <a:fld id="{F5AC956C-6C56-4677-88B8-1528FB01B9B1}" type="slidenum">
              <a:rPr lang="en-US" smtClean="0"/>
              <a:t>28</a:t>
            </a:fld>
            <a:endParaRPr lang="en-US"/>
          </a:p>
        </p:txBody>
      </p:sp>
    </p:spTree>
    <p:extLst>
      <p:ext uri="{BB962C8B-B14F-4D97-AF65-F5344CB8AC3E}">
        <p14:creationId xmlns:p14="http://schemas.microsoft.com/office/powerpoint/2010/main" val="295768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Pictured here are the two motors that control vertical and</a:t>
            </a:r>
            <a:r>
              <a:rPr lang="en-US" baseline="0" dirty="0" smtClean="0"/>
              <a:t> horizontal motion of the machine. Connected to the black motor is a planetary gear just below it to allow for precision movements of the entire system. Paired with the gear that you saw in the first picture, it makes it to where 77,000 half steps will move the device 360 degrees, which allows for very fine and precise movements.</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5</a:t>
            </a:fld>
            <a:endParaRPr lang="en-US"/>
          </a:p>
        </p:txBody>
      </p:sp>
    </p:spTree>
    <p:extLst>
      <p:ext uri="{BB962C8B-B14F-4D97-AF65-F5344CB8AC3E}">
        <p14:creationId xmlns:p14="http://schemas.microsoft.com/office/powerpoint/2010/main" val="226342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simply where the power comes from, allowing for expansion of the device at some point.</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6</a:t>
            </a:fld>
            <a:endParaRPr lang="en-US"/>
          </a:p>
        </p:txBody>
      </p:sp>
    </p:spTree>
    <p:extLst>
      <p:ext uri="{BB962C8B-B14F-4D97-AF65-F5344CB8AC3E}">
        <p14:creationId xmlns:p14="http://schemas.microsoft.com/office/powerpoint/2010/main" val="88982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front panel of the device, controlling everything</a:t>
            </a:r>
            <a:r>
              <a:rPr lang="en-US" baseline="0" dirty="0" smtClean="0"/>
              <a:t> that you have seen above. I keep most of the parameters fixed such as longitude, latitude, camera choice, </a:t>
            </a:r>
            <a:r>
              <a:rPr lang="en-US" baseline="0" dirty="0" err="1" smtClean="0"/>
              <a:t>etc</a:t>
            </a:r>
            <a:r>
              <a:rPr lang="en-US" baseline="0" dirty="0" smtClean="0"/>
              <a:t>,; however, recently I have been commonly modifying the integration time, alignment pixels, precision, measurement interval, etc.</a:t>
            </a:r>
          </a:p>
          <a:p>
            <a:endParaRPr lang="en-US" baseline="0" dirty="0" smtClean="0"/>
          </a:p>
          <a:p>
            <a:r>
              <a:rPr lang="en-US" baseline="0" dirty="0" smtClean="0"/>
              <a:t>Pictured now is the actual guts of the </a:t>
            </a:r>
            <a:r>
              <a:rPr lang="en-US" baseline="0" dirty="0" err="1" smtClean="0"/>
              <a:t>labview</a:t>
            </a:r>
            <a:r>
              <a:rPr lang="en-US" baseline="0" dirty="0" smtClean="0"/>
              <a:t> panel that you saw before. Everything on here uses the parameters on the front panel to reference other programs and make the entire system work. Very basically, the code pictured here begins the program, begins course alignment, and begins fine alignment on specified intervals. Located in the center of this code is the actual measurement sequence once the program gives the okay. If you notice, the first part of the measurement sequence is the camera alignment, which lets the camera take over before actually completing a measurement. Once the camera gives the okay, the measurement sequence proceeds.</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7</a:t>
            </a:fld>
            <a:endParaRPr lang="en-US"/>
          </a:p>
        </p:txBody>
      </p:sp>
    </p:spTree>
    <p:extLst>
      <p:ext uri="{BB962C8B-B14F-4D97-AF65-F5344CB8AC3E}">
        <p14:creationId xmlns:p14="http://schemas.microsoft.com/office/powerpoint/2010/main" val="311172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calculation that, based on global position, will tell us where the sun is located</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8</a:t>
            </a:fld>
            <a:endParaRPr lang="en-US"/>
          </a:p>
        </p:txBody>
      </p:sp>
    </p:spTree>
    <p:extLst>
      <p:ext uri="{BB962C8B-B14F-4D97-AF65-F5344CB8AC3E}">
        <p14:creationId xmlns:p14="http://schemas.microsoft.com/office/powerpoint/2010/main" val="200195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camera alignment </a:t>
            </a:r>
            <a:r>
              <a:rPr lang="en-US" baseline="0" dirty="0" err="1" smtClean="0"/>
              <a:t>subVI</a:t>
            </a:r>
            <a:r>
              <a:rPr lang="en-US" baseline="0" dirty="0" smtClean="0"/>
              <a:t> which was referenced in the first </a:t>
            </a:r>
            <a:r>
              <a:rPr lang="en-US" baseline="0" dirty="0" err="1" smtClean="0"/>
              <a:t>Labview</a:t>
            </a:r>
            <a:r>
              <a:rPr lang="en-US" baseline="0" dirty="0" smtClean="0"/>
              <a:t> code picture. Once again this front panel, takes parameters from the </a:t>
            </a:r>
            <a:r>
              <a:rPr lang="en-US" baseline="0" dirty="0" err="1" smtClean="0"/>
              <a:t>mainVI</a:t>
            </a:r>
            <a:r>
              <a:rPr lang="en-US" baseline="0" dirty="0" smtClean="0"/>
              <a:t>, references them and incorporates some of its own to provide for a fine alignment. This works by the code pictured here, by repeatedly taking pictures, using image analysis to continually find the location of the sun and finally outputting a success or non success result followed by saving the aligned picture.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9</a:t>
            </a:fld>
            <a:endParaRPr lang="en-US"/>
          </a:p>
        </p:txBody>
      </p:sp>
    </p:spTree>
    <p:extLst>
      <p:ext uri="{BB962C8B-B14F-4D97-AF65-F5344CB8AC3E}">
        <p14:creationId xmlns:p14="http://schemas.microsoft.com/office/powerpoint/2010/main" val="423479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image</a:t>
            </a:r>
            <a:r>
              <a:rPr lang="en-US" baseline="0" dirty="0" smtClean="0"/>
              <a:t> processing program which basically takes a picture, turns it into a binary image, </a:t>
            </a:r>
            <a:r>
              <a:rPr lang="en-US" baseline="0" dirty="0" err="1" smtClean="0"/>
              <a:t>seperates</a:t>
            </a:r>
            <a:r>
              <a:rPr lang="en-US" baseline="0" dirty="0" smtClean="0"/>
              <a:t> parts of the image based on intensity and tells me information about where the sun is located in the image.</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10</a:t>
            </a:fld>
            <a:endParaRPr lang="en-US"/>
          </a:p>
        </p:txBody>
      </p:sp>
    </p:spTree>
    <p:extLst>
      <p:ext uri="{BB962C8B-B14F-4D97-AF65-F5344CB8AC3E}">
        <p14:creationId xmlns:p14="http://schemas.microsoft.com/office/powerpoint/2010/main" val="167636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file IO</a:t>
            </a:r>
            <a:r>
              <a:rPr lang="en-US" baseline="0" dirty="0" smtClean="0"/>
              <a:t> operations that creates folders so that I can save the data in an organized fashion</a:t>
            </a:r>
            <a:endParaRPr lang="en-US" dirty="0"/>
          </a:p>
        </p:txBody>
      </p:sp>
      <p:sp>
        <p:nvSpPr>
          <p:cNvPr id="4" name="Slide Number Placeholder 3"/>
          <p:cNvSpPr>
            <a:spLocks noGrp="1"/>
          </p:cNvSpPr>
          <p:nvPr>
            <p:ph type="sldNum" sz="quarter" idx="10"/>
          </p:nvPr>
        </p:nvSpPr>
        <p:spPr/>
        <p:txBody>
          <a:bodyPr/>
          <a:lstStyle/>
          <a:p>
            <a:fld id="{F5AC956C-6C56-4677-88B8-1528FB01B9B1}" type="slidenum">
              <a:rPr lang="en-US" smtClean="0"/>
              <a:t>11</a:t>
            </a:fld>
            <a:endParaRPr lang="en-US"/>
          </a:p>
        </p:txBody>
      </p:sp>
    </p:spTree>
    <p:extLst>
      <p:ext uri="{BB962C8B-B14F-4D97-AF65-F5344CB8AC3E}">
        <p14:creationId xmlns:p14="http://schemas.microsoft.com/office/powerpoint/2010/main" val="172982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AE7F5-F44B-4C08-BC7E-57498DECEBBC}" type="datetimeFigureOut">
              <a:rPr lang="en-US" smtClean="0"/>
              <a:t>5/10/2012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76783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AE7F5-F44B-4C08-BC7E-57498DECEBBC}" type="datetimeFigureOut">
              <a:rPr lang="en-US" smtClean="0"/>
              <a:t>5/10/2012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218942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AE7F5-F44B-4C08-BC7E-57498DECEBBC}" type="datetimeFigureOut">
              <a:rPr lang="en-US" smtClean="0"/>
              <a:t>5/10/2012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2751200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2AE7F5-F44B-4C08-BC7E-57498DECEBBC}" type="datetimeFigureOut">
              <a:rPr lang="en-US" smtClean="0"/>
              <a:t>5/10/2012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306315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2AE7F5-F44B-4C08-BC7E-57498DECEBBC}" type="datetimeFigureOut">
              <a:rPr lang="en-US" smtClean="0"/>
              <a:t>5/10/2012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295766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AE7F5-F44B-4C08-BC7E-57498DECEBBC}" type="datetimeFigureOut">
              <a:rPr lang="en-US" smtClean="0"/>
              <a:t>5/10/2012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127060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2AE7F5-F44B-4C08-BC7E-57498DECEBBC}" type="datetimeFigureOut">
              <a:rPr lang="en-US" smtClean="0"/>
              <a:t>5/10/2012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210810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2AE7F5-F44B-4C08-BC7E-57498DECEBBC}" type="datetimeFigureOut">
              <a:rPr lang="en-US" smtClean="0"/>
              <a:t>5/10/2012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278614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2AE7F5-F44B-4C08-BC7E-57498DECEBBC}" type="datetimeFigureOut">
              <a:rPr lang="en-US" smtClean="0"/>
              <a:t>5/10/2012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311190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AE7F5-F44B-4C08-BC7E-57498DECEBBC}" type="datetimeFigureOut">
              <a:rPr lang="en-US" smtClean="0"/>
              <a:t>5/10/2012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247456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AE7F5-F44B-4C08-BC7E-57498DECEBBC}" type="datetimeFigureOut">
              <a:rPr lang="en-US" smtClean="0"/>
              <a:t>5/10/2012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5E0075-6000-4C81-9BE1-5CC1E441AF23}" type="slidenum">
              <a:rPr lang="en-US" smtClean="0"/>
              <a:t>‹#›</a:t>
            </a:fld>
            <a:endParaRPr lang="en-US"/>
          </a:p>
        </p:txBody>
      </p:sp>
    </p:spTree>
    <p:extLst>
      <p:ext uri="{BB962C8B-B14F-4D97-AF65-F5344CB8AC3E}">
        <p14:creationId xmlns:p14="http://schemas.microsoft.com/office/powerpoint/2010/main" val="2381168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AE7F5-F44B-4C08-BC7E-57498DECEBBC}" type="datetimeFigureOut">
              <a:rPr lang="en-US" smtClean="0"/>
              <a:t>5/10/2012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E0075-6000-4C81-9BE1-5CC1E441AF23}" type="slidenum">
              <a:rPr lang="en-US" smtClean="0"/>
              <a:t>‹#›</a:t>
            </a:fld>
            <a:endParaRPr lang="en-US"/>
          </a:p>
        </p:txBody>
      </p:sp>
    </p:spTree>
    <p:extLst>
      <p:ext uri="{BB962C8B-B14F-4D97-AF65-F5344CB8AC3E}">
        <p14:creationId xmlns:p14="http://schemas.microsoft.com/office/powerpoint/2010/main" val="3343336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ainwater\Dropbox\Labview\IMAG03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71" r="15242"/>
          <a:stretch/>
        </p:blipFill>
        <p:spPr bwMode="auto">
          <a:xfrm>
            <a:off x="0" y="19050"/>
            <a:ext cx="9144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52400"/>
            <a:ext cx="7772400" cy="1470025"/>
          </a:xfrm>
        </p:spPr>
        <p:txBody>
          <a:bodyPr/>
          <a:lstStyle/>
          <a:p>
            <a:r>
              <a:rPr lang="en-US" dirty="0" smtClean="0"/>
              <a:t>Automated Solar Broadband Spectrophotometer</a:t>
            </a:r>
            <a:endParaRPr lang="en-US" dirty="0"/>
          </a:p>
        </p:txBody>
      </p:sp>
      <p:sp>
        <p:nvSpPr>
          <p:cNvPr id="3" name="Subtitle 2"/>
          <p:cNvSpPr>
            <a:spLocks noGrp="1"/>
          </p:cNvSpPr>
          <p:nvPr>
            <p:ph type="subTitle" idx="1"/>
          </p:nvPr>
        </p:nvSpPr>
        <p:spPr>
          <a:xfrm>
            <a:off x="6479721" y="6172200"/>
            <a:ext cx="2667000" cy="685800"/>
          </a:xfrm>
        </p:spPr>
        <p:txBody>
          <a:bodyPr>
            <a:normAutofit fontScale="62500" lnSpcReduction="20000"/>
          </a:bodyPr>
          <a:lstStyle/>
          <a:p>
            <a:r>
              <a:rPr lang="en-US" dirty="0" smtClean="0"/>
              <a:t>Bryan Rainwater</a:t>
            </a:r>
          </a:p>
          <a:p>
            <a:r>
              <a:rPr lang="en-US" dirty="0" smtClean="0"/>
              <a:t>Mac Murphy</a:t>
            </a:r>
            <a:endParaRPr lang="en-US" dirty="0"/>
          </a:p>
        </p:txBody>
      </p:sp>
    </p:spTree>
    <p:extLst>
      <p:ext uri="{BB962C8B-B14F-4D97-AF65-F5344CB8AC3E}">
        <p14:creationId xmlns:p14="http://schemas.microsoft.com/office/powerpoint/2010/main" val="1776074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25002" b="46977"/>
          <a:stretch/>
        </p:blipFill>
        <p:spPr bwMode="auto">
          <a:xfrm>
            <a:off x="0" y="0"/>
            <a:ext cx="9144000"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6002" b="21858"/>
          <a:stretch/>
        </p:blipFill>
        <p:spPr bwMode="auto">
          <a:xfrm>
            <a:off x="5080" y="2275840"/>
            <a:ext cx="9164320" cy="458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3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27878"/>
            <a:ext cx="9144000" cy="583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21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1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8066"/>
            <a:ext cx="9144000" cy="378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42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4826"/>
          <a:stretch/>
        </p:blipFill>
        <p:spPr bwMode="auto">
          <a:xfrm>
            <a:off x="-1" y="0"/>
            <a:ext cx="9174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5" y="1905000"/>
            <a:ext cx="9164275" cy="492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11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91440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17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560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 r="15252"/>
          <a:stretch/>
        </p:blipFill>
        <p:spPr bwMode="auto">
          <a:xfrm>
            <a:off x="-20320" y="1045821"/>
            <a:ext cx="9164320" cy="581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76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1"/>
            <a:ext cx="9144000" cy="575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 y="1943100"/>
            <a:ext cx="91440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407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 r="28653"/>
          <a:stretch/>
        </p:blipFill>
        <p:spPr bwMode="auto">
          <a:xfrm>
            <a:off x="-1" y="-30480"/>
            <a:ext cx="9144000" cy="688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48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 y="0"/>
            <a:ext cx="62103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760" y="1600200"/>
            <a:ext cx="62103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78470"/>
            <a:ext cx="9154160" cy="531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0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257536889"/>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0"/>
            <a:ext cx="4343400" cy="715962"/>
          </a:xfrm>
        </p:spPr>
        <p:txBody>
          <a:bodyPr>
            <a:normAutofit fontScale="90000"/>
          </a:bodyPr>
          <a:lstStyle/>
          <a:p>
            <a:r>
              <a:rPr lang="en-US" dirty="0" smtClean="0">
                <a:solidFill>
                  <a:schemeClr val="bg1"/>
                </a:solidFill>
              </a:rPr>
              <a:t>Preliminary Results</a:t>
            </a:r>
            <a:endParaRPr lang="en-US" dirty="0">
              <a:solidFill>
                <a:schemeClr val="bg1"/>
              </a:solidFill>
            </a:endParaRPr>
          </a:p>
        </p:txBody>
      </p:sp>
    </p:spTree>
    <p:extLst>
      <p:ext uri="{BB962C8B-B14F-4D97-AF65-F5344CB8AC3E}">
        <p14:creationId xmlns:p14="http://schemas.microsoft.com/office/powerpoint/2010/main" val="2398909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ainwater\Dropbox\Labview\IMAG0292.jpg"/>
          <p:cNvPicPr>
            <a:picLocks noChangeAspect="1" noChangeArrowheads="1"/>
          </p:cNvPicPr>
          <p:nvPr/>
        </p:nvPicPr>
        <p:blipFill rotWithShape="1">
          <a:blip r:embed="rId2">
            <a:extLst>
              <a:ext uri="{28A0092B-C50C-407E-A947-70E740481C1C}">
                <a14:useLocalDpi xmlns:a14="http://schemas.microsoft.com/office/drawing/2010/main" val="0"/>
              </a:ext>
            </a:extLst>
          </a:blip>
          <a:srcRect l="5168" t="13000" r="6521" b="4967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152400"/>
            <a:ext cx="4191000" cy="944562"/>
          </a:xfrm>
        </p:spPr>
        <p:txBody>
          <a:bodyPr>
            <a:normAutofit fontScale="90000"/>
          </a:bodyPr>
          <a:lstStyle/>
          <a:p>
            <a:r>
              <a:rPr lang="en-US" dirty="0" smtClean="0"/>
              <a:t>Instrument Design</a:t>
            </a:r>
            <a:endParaRPr lang="en-US" dirty="0"/>
          </a:p>
        </p:txBody>
      </p:sp>
    </p:spTree>
    <p:extLst>
      <p:ext uri="{BB962C8B-B14F-4D97-AF65-F5344CB8AC3E}">
        <p14:creationId xmlns:p14="http://schemas.microsoft.com/office/powerpoint/2010/main" val="3249246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7961603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590800" y="685800"/>
            <a:ext cx="3048000" cy="800219"/>
          </a:xfrm>
          <a:prstGeom prst="rect">
            <a:avLst/>
          </a:prstGeom>
          <a:noFill/>
        </p:spPr>
        <p:txBody>
          <a:bodyPr wrap="square" rtlCol="0">
            <a:spAutoFit/>
          </a:bodyPr>
          <a:lstStyle/>
          <a:p>
            <a:pPr algn="ctr"/>
            <a:r>
              <a:rPr lang="en-US" sz="1400" dirty="0" smtClean="0"/>
              <a:t>TOD, ROD, vs. AOD</a:t>
            </a:r>
          </a:p>
          <a:p>
            <a:pPr algn="ctr"/>
            <a:r>
              <a:rPr lang="en-US" sz="1400" dirty="0" smtClean="0"/>
              <a:t>May </a:t>
            </a:r>
            <a:r>
              <a:rPr lang="en-US" sz="1400" dirty="0"/>
              <a:t>4</a:t>
            </a:r>
            <a:r>
              <a:rPr lang="en-US" sz="1400" dirty="0" smtClean="0"/>
              <a:t>, </a:t>
            </a:r>
            <a:r>
              <a:rPr lang="en-US" sz="1400" dirty="0"/>
              <a:t>2012 – </a:t>
            </a:r>
            <a:r>
              <a:rPr lang="en-US" sz="1400" dirty="0" smtClean="0"/>
              <a:t>1100 </a:t>
            </a:r>
            <a:r>
              <a:rPr lang="en-US" sz="1400" dirty="0"/>
              <a:t>Hours</a:t>
            </a:r>
          </a:p>
          <a:p>
            <a:endParaRPr lang="en-US" dirty="0"/>
          </a:p>
        </p:txBody>
      </p:sp>
    </p:spTree>
    <p:extLst>
      <p:ext uri="{BB962C8B-B14F-4D97-AF65-F5344CB8AC3E}">
        <p14:creationId xmlns:p14="http://schemas.microsoft.com/office/powerpoint/2010/main" val="4146057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69447586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39409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490155693"/>
              </p:ext>
            </p:extLst>
          </p:nvPr>
        </p:nvGraphicFramePr>
        <p:xfrm>
          <a:off x="-10160" y="0"/>
          <a:ext cx="915416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a:off x="2590800" y="4953000"/>
            <a:ext cx="3048000" cy="6924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TOD, ROD, vs. AOD</a:t>
            </a:r>
          </a:p>
          <a:p>
            <a:pPr algn="ctr"/>
            <a:r>
              <a:rPr lang="en-US" sz="1400" dirty="0" smtClean="0"/>
              <a:t>May </a:t>
            </a:r>
            <a:r>
              <a:rPr lang="en-US" sz="1400" dirty="0"/>
              <a:t>4</a:t>
            </a:r>
            <a:r>
              <a:rPr lang="en-US" sz="1400" dirty="0" smtClean="0"/>
              <a:t>, </a:t>
            </a:r>
            <a:r>
              <a:rPr lang="en-US" sz="1400" dirty="0"/>
              <a:t>2012 – </a:t>
            </a:r>
            <a:r>
              <a:rPr lang="en-US" sz="1400" dirty="0" smtClean="0"/>
              <a:t>1300 </a:t>
            </a:r>
            <a:r>
              <a:rPr lang="en-US" sz="1400" dirty="0"/>
              <a:t>Hours</a:t>
            </a:r>
          </a:p>
          <a:p>
            <a:endParaRPr lang="en-US" dirty="0"/>
          </a:p>
        </p:txBody>
      </p:sp>
    </p:spTree>
    <p:extLst>
      <p:ext uri="{BB962C8B-B14F-4D97-AF65-F5344CB8AC3E}">
        <p14:creationId xmlns:p14="http://schemas.microsoft.com/office/powerpoint/2010/main" val="2741992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182667453"/>
              </p:ext>
            </p:extLst>
          </p:nvPr>
        </p:nvGraphicFramePr>
        <p:xfrm>
          <a:off x="-5080" y="0"/>
          <a:ext cx="914908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a:off x="2514600" y="762000"/>
            <a:ext cx="3048000" cy="6924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TOD, ROD, vs. AOD</a:t>
            </a:r>
          </a:p>
          <a:p>
            <a:pPr algn="ctr"/>
            <a:r>
              <a:rPr lang="en-US" sz="1400" dirty="0" smtClean="0"/>
              <a:t>May </a:t>
            </a:r>
            <a:r>
              <a:rPr lang="en-US" sz="1400" dirty="0"/>
              <a:t>4</a:t>
            </a:r>
            <a:r>
              <a:rPr lang="en-US" sz="1400" dirty="0" smtClean="0"/>
              <a:t>, </a:t>
            </a:r>
            <a:r>
              <a:rPr lang="en-US" sz="1400" dirty="0"/>
              <a:t>2012 – </a:t>
            </a:r>
            <a:r>
              <a:rPr lang="en-US" sz="1400" dirty="0" smtClean="0"/>
              <a:t>1400 </a:t>
            </a:r>
            <a:r>
              <a:rPr lang="en-US" sz="1400" dirty="0"/>
              <a:t>Hours</a:t>
            </a:r>
          </a:p>
          <a:p>
            <a:pPr algn="ctr"/>
            <a:endParaRPr lang="en-US" dirty="0"/>
          </a:p>
        </p:txBody>
      </p:sp>
    </p:spTree>
    <p:extLst>
      <p:ext uri="{BB962C8B-B14F-4D97-AF65-F5344CB8AC3E}">
        <p14:creationId xmlns:p14="http://schemas.microsoft.com/office/powerpoint/2010/main" val="1288336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139308577"/>
              </p:ext>
            </p:extLst>
          </p:nvPr>
        </p:nvGraphicFramePr>
        <p:xfrm>
          <a:off x="0" y="15240"/>
          <a:ext cx="9144000" cy="68427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a:off x="2514600" y="762000"/>
            <a:ext cx="3048000" cy="6924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TOD, ROD, vs. AOD</a:t>
            </a:r>
          </a:p>
          <a:p>
            <a:pPr algn="ctr"/>
            <a:r>
              <a:rPr lang="en-US" sz="1400" dirty="0" smtClean="0"/>
              <a:t>May </a:t>
            </a:r>
            <a:r>
              <a:rPr lang="en-US" sz="1400" dirty="0"/>
              <a:t>4</a:t>
            </a:r>
            <a:r>
              <a:rPr lang="en-US" sz="1400" dirty="0" smtClean="0"/>
              <a:t>, </a:t>
            </a:r>
            <a:r>
              <a:rPr lang="en-US" sz="1400" dirty="0"/>
              <a:t>2012 – </a:t>
            </a:r>
            <a:r>
              <a:rPr lang="en-US" sz="1400" dirty="0" smtClean="0"/>
              <a:t>1500 </a:t>
            </a:r>
            <a:r>
              <a:rPr lang="en-US" sz="1400" dirty="0"/>
              <a:t>Hours</a:t>
            </a:r>
          </a:p>
          <a:p>
            <a:pPr algn="ctr"/>
            <a:endParaRPr lang="en-US" dirty="0"/>
          </a:p>
        </p:txBody>
      </p:sp>
    </p:spTree>
    <p:extLst>
      <p:ext uri="{BB962C8B-B14F-4D97-AF65-F5344CB8AC3E}">
        <p14:creationId xmlns:p14="http://schemas.microsoft.com/office/powerpoint/2010/main" val="3769344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13418538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a:off x="2514600" y="762000"/>
            <a:ext cx="3048000" cy="6924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TOD, ROD, vs. AOD</a:t>
            </a:r>
          </a:p>
          <a:p>
            <a:pPr algn="ctr"/>
            <a:r>
              <a:rPr lang="en-US" sz="1400" dirty="0" smtClean="0"/>
              <a:t>May </a:t>
            </a:r>
            <a:r>
              <a:rPr lang="en-US" sz="1400" dirty="0"/>
              <a:t>4</a:t>
            </a:r>
            <a:r>
              <a:rPr lang="en-US" sz="1400" dirty="0" smtClean="0"/>
              <a:t>, </a:t>
            </a:r>
            <a:r>
              <a:rPr lang="en-US" sz="1400" dirty="0"/>
              <a:t>2012 – </a:t>
            </a:r>
            <a:r>
              <a:rPr lang="en-US" sz="1400" dirty="0" smtClean="0"/>
              <a:t>1600 </a:t>
            </a:r>
            <a:r>
              <a:rPr lang="en-US" sz="1400" dirty="0"/>
              <a:t>Hours</a:t>
            </a:r>
          </a:p>
          <a:p>
            <a:pPr algn="ctr"/>
            <a:endParaRPr lang="en-US" dirty="0"/>
          </a:p>
        </p:txBody>
      </p:sp>
    </p:spTree>
    <p:extLst>
      <p:ext uri="{BB962C8B-B14F-4D97-AF65-F5344CB8AC3E}">
        <p14:creationId xmlns:p14="http://schemas.microsoft.com/office/powerpoint/2010/main" val="3898787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20874009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p:cNvSpPr txBox="1"/>
          <p:nvPr/>
        </p:nvSpPr>
        <p:spPr>
          <a:xfrm>
            <a:off x="2514600" y="762000"/>
            <a:ext cx="3048000" cy="6924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TOD, ROD, vs. AOD</a:t>
            </a:r>
          </a:p>
          <a:p>
            <a:pPr algn="ctr"/>
            <a:r>
              <a:rPr lang="en-US" sz="1400" dirty="0" smtClean="0"/>
              <a:t>May </a:t>
            </a:r>
            <a:r>
              <a:rPr lang="en-US" sz="1400" dirty="0"/>
              <a:t>4</a:t>
            </a:r>
            <a:r>
              <a:rPr lang="en-US" sz="1400" dirty="0" smtClean="0"/>
              <a:t>, </a:t>
            </a:r>
            <a:r>
              <a:rPr lang="en-US" sz="1400" dirty="0"/>
              <a:t>2012 – </a:t>
            </a:r>
            <a:r>
              <a:rPr lang="en-US" sz="1400" dirty="0" smtClean="0"/>
              <a:t>1700 </a:t>
            </a:r>
            <a:r>
              <a:rPr lang="en-US" sz="1400" dirty="0"/>
              <a:t>Hours</a:t>
            </a:r>
          </a:p>
          <a:p>
            <a:endParaRPr lang="en-US" dirty="0"/>
          </a:p>
        </p:txBody>
      </p:sp>
      <p:graphicFrame>
        <p:nvGraphicFramePr>
          <p:cNvPr id="7" name="Chart 6"/>
          <p:cNvGraphicFramePr>
            <a:graphicFrameLocks noGrp="1"/>
          </p:cNvGraphicFramePr>
          <p:nvPr>
            <p:extLst>
              <p:ext uri="{D42A27DB-BD31-4B8C-83A1-F6EECF244321}">
                <p14:modId xmlns:p14="http://schemas.microsoft.com/office/powerpoint/2010/main" val="1664777314"/>
              </p:ext>
            </p:extLst>
          </p:nvPr>
        </p:nvGraphicFramePr>
        <p:xfrm>
          <a:off x="-20320" y="-508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5"/>
          <p:cNvSpPr txBox="1"/>
          <p:nvPr/>
        </p:nvSpPr>
        <p:spPr>
          <a:xfrm>
            <a:off x="2514600" y="751840"/>
            <a:ext cx="3048000" cy="6924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TOD, ROD, vs. AOD</a:t>
            </a:r>
          </a:p>
          <a:p>
            <a:pPr algn="ctr"/>
            <a:r>
              <a:rPr lang="en-US" sz="1400" dirty="0" smtClean="0"/>
              <a:t>May </a:t>
            </a:r>
            <a:r>
              <a:rPr lang="en-US" sz="1400" dirty="0"/>
              <a:t>4</a:t>
            </a:r>
            <a:r>
              <a:rPr lang="en-US" sz="1400" dirty="0" smtClean="0"/>
              <a:t>, </a:t>
            </a:r>
            <a:r>
              <a:rPr lang="en-US" sz="1400" dirty="0"/>
              <a:t>2012 – </a:t>
            </a:r>
            <a:r>
              <a:rPr lang="en-US" sz="1400" dirty="0" smtClean="0"/>
              <a:t>1700 </a:t>
            </a:r>
            <a:r>
              <a:rPr lang="en-US" sz="1400" dirty="0"/>
              <a:t>Hours</a:t>
            </a:r>
          </a:p>
          <a:p>
            <a:endParaRPr lang="en-US" dirty="0"/>
          </a:p>
        </p:txBody>
      </p:sp>
    </p:spTree>
    <p:extLst>
      <p:ext uri="{BB962C8B-B14F-4D97-AF65-F5344CB8AC3E}">
        <p14:creationId xmlns:p14="http://schemas.microsoft.com/office/powerpoint/2010/main" val="8453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756604928"/>
              </p:ext>
            </p:extLst>
          </p:nvPr>
        </p:nvGraphicFramePr>
        <p:xfrm>
          <a:off x="-20319" y="-5080"/>
          <a:ext cx="9164320" cy="68630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276600" y="762000"/>
            <a:ext cx="5715000" cy="838200"/>
          </a:xfrm>
        </p:spPr>
        <p:txBody>
          <a:bodyPr>
            <a:normAutofit fontScale="90000"/>
          </a:bodyPr>
          <a:lstStyle/>
          <a:p>
            <a:r>
              <a:rPr lang="en-US" dirty="0" smtClean="0"/>
              <a:t>Comparison and Remarks</a:t>
            </a:r>
            <a:endParaRPr lang="en-US" dirty="0"/>
          </a:p>
        </p:txBody>
      </p:sp>
    </p:spTree>
    <p:extLst>
      <p:ext uri="{BB962C8B-B14F-4D97-AF65-F5344CB8AC3E}">
        <p14:creationId xmlns:p14="http://schemas.microsoft.com/office/powerpoint/2010/main" val="39992600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705636294"/>
              </p:ext>
            </p:extLst>
          </p:nvPr>
        </p:nvGraphicFramePr>
        <p:xfrm>
          <a:off x="0" y="-10160"/>
          <a:ext cx="9144000" cy="68681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552440" y="457200"/>
            <a:ext cx="3581400" cy="715962"/>
          </a:xfrm>
        </p:spPr>
        <p:txBody>
          <a:bodyPr>
            <a:normAutofit fontScale="90000"/>
          </a:bodyPr>
          <a:lstStyle/>
          <a:p>
            <a:r>
              <a:rPr lang="en-US" dirty="0" smtClean="0"/>
              <a:t>Future Plans</a:t>
            </a:r>
            <a:endParaRPr lang="en-US" dirty="0"/>
          </a:p>
        </p:txBody>
      </p:sp>
    </p:spTree>
    <p:extLst>
      <p:ext uri="{BB962C8B-B14F-4D97-AF65-F5344CB8AC3E}">
        <p14:creationId xmlns:p14="http://schemas.microsoft.com/office/powerpoint/2010/main" val="920517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inwater\Dropbox\Labview\IMAG03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31" r="1130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29200" y="3581400"/>
            <a:ext cx="4038600" cy="609600"/>
          </a:xfrm>
        </p:spPr>
        <p:txBody>
          <a:bodyPr>
            <a:normAutofit fontScale="90000"/>
          </a:bodyPr>
          <a:lstStyle/>
          <a:p>
            <a:r>
              <a:rPr lang="en-US" dirty="0" smtClean="0"/>
              <a:t>Integrating Sphere</a:t>
            </a:r>
            <a:endParaRPr lang="en-US" dirty="0"/>
          </a:p>
        </p:txBody>
      </p:sp>
    </p:spTree>
    <p:extLst>
      <p:ext uri="{BB962C8B-B14F-4D97-AF65-F5344CB8AC3E}">
        <p14:creationId xmlns:p14="http://schemas.microsoft.com/office/powerpoint/2010/main" val="302637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ainwater\Dropbox\Labview\IMAG03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23" t="1" r="10915" b="-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24200" y="5486400"/>
            <a:ext cx="4191000" cy="792162"/>
          </a:xfrm>
        </p:spPr>
        <p:txBody>
          <a:bodyPr/>
          <a:lstStyle/>
          <a:p>
            <a:r>
              <a:rPr lang="en-US" dirty="0" smtClean="0">
                <a:solidFill>
                  <a:schemeClr val="bg1"/>
                </a:solidFill>
              </a:rPr>
              <a:t>Main Enclosure</a:t>
            </a:r>
            <a:endParaRPr lang="en-US" dirty="0">
              <a:solidFill>
                <a:schemeClr val="bg1"/>
              </a:solidFill>
            </a:endParaRPr>
          </a:p>
        </p:txBody>
      </p:sp>
    </p:spTree>
    <p:extLst>
      <p:ext uri="{BB962C8B-B14F-4D97-AF65-F5344CB8AC3E}">
        <p14:creationId xmlns:p14="http://schemas.microsoft.com/office/powerpoint/2010/main" val="3894154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inwater\Dropbox\Labview\IMAG03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r="24781"/>
          <a:stretch/>
        </p:blipFill>
        <p:spPr bwMode="auto">
          <a:xfrm>
            <a:off x="0" y="5080"/>
            <a:ext cx="9144000" cy="6852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34200" y="1828800"/>
            <a:ext cx="2057400" cy="762000"/>
          </a:xfrm>
        </p:spPr>
        <p:txBody>
          <a:bodyPr/>
          <a:lstStyle/>
          <a:p>
            <a:r>
              <a:rPr lang="en-US" dirty="0" smtClean="0"/>
              <a:t>Motors</a:t>
            </a:r>
            <a:endParaRPr lang="en-US" dirty="0"/>
          </a:p>
        </p:txBody>
      </p:sp>
    </p:spTree>
    <p:extLst>
      <p:ext uri="{BB962C8B-B14F-4D97-AF65-F5344CB8AC3E}">
        <p14:creationId xmlns:p14="http://schemas.microsoft.com/office/powerpoint/2010/main" val="774650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rainwater\Dropbox\Labview\IMAG03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59" r="9661"/>
          <a:stretch/>
        </p:blipFill>
        <p:spPr bwMode="auto">
          <a:xfrm>
            <a:off x="0" y="10160"/>
            <a:ext cx="9144000" cy="6847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29200" y="1371600"/>
            <a:ext cx="2286000" cy="563562"/>
          </a:xfrm>
        </p:spPr>
        <p:txBody>
          <a:bodyPr>
            <a:normAutofit fontScale="90000"/>
          </a:bodyPr>
          <a:lstStyle/>
          <a:p>
            <a:r>
              <a:rPr lang="en-US" dirty="0" smtClean="0">
                <a:solidFill>
                  <a:schemeClr val="bg1"/>
                </a:solidFill>
              </a:rPr>
              <a:t>Power</a:t>
            </a:r>
            <a:endParaRPr lang="en-US" dirty="0">
              <a:solidFill>
                <a:schemeClr val="bg1"/>
              </a:solidFill>
            </a:endParaRPr>
          </a:p>
        </p:txBody>
      </p:sp>
    </p:spTree>
    <p:extLst>
      <p:ext uri="{BB962C8B-B14F-4D97-AF65-F5344CB8AC3E}">
        <p14:creationId xmlns:p14="http://schemas.microsoft.com/office/powerpoint/2010/main" val="1230749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15"/>
          <a:stretch/>
        </p:blipFill>
        <p:spPr bwMode="auto">
          <a:xfrm>
            <a:off x="0" y="-29909"/>
            <a:ext cx="9144000" cy="691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88840" y="3200400"/>
            <a:ext cx="4419600" cy="792162"/>
          </a:xfrm>
        </p:spPr>
        <p:txBody>
          <a:bodyPr/>
          <a:lstStyle/>
          <a:p>
            <a:r>
              <a:rPr lang="en-US" dirty="0" err="1" smtClean="0"/>
              <a:t>Labview</a:t>
            </a:r>
            <a:r>
              <a:rPr lang="en-US" dirty="0" smtClean="0"/>
              <a:t> Code</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 y="762000"/>
            <a:ext cx="915112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325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17207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38200"/>
            <a:ext cx="9113520" cy="489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16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251"/>
          <a:stretch/>
        </p:blipFill>
        <p:spPr bwMode="auto">
          <a:xfrm>
            <a:off x="9569" y="0"/>
            <a:ext cx="913443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9900"/>
            <a:ext cx="91440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9" y="914400"/>
            <a:ext cx="9134431" cy="490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0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TotalTime>
  <Words>1732</Words>
  <Application>Microsoft Office PowerPoint</Application>
  <PresentationFormat>On-screen Show (4:3)</PresentationFormat>
  <Paragraphs>90</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Automated Solar Broadband Spectrophotometer</vt:lpstr>
      <vt:lpstr>Instrument Design</vt:lpstr>
      <vt:lpstr>Integrating Sphere</vt:lpstr>
      <vt:lpstr>Main Enclosure</vt:lpstr>
      <vt:lpstr>Motors</vt:lpstr>
      <vt:lpstr>Power</vt:lpstr>
      <vt:lpstr>Labview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Preliminary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and Remarks</vt:lpstr>
      <vt:lpstr>Future Plans</vt:lpstr>
    </vt:vector>
  </TitlesOfParts>
  <Company>Office Black Edition - tum0r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Solar Broadband Spectrophotometer</dc:title>
  <dc:creator>Brainwater</dc:creator>
  <cp:lastModifiedBy>Brainwater</cp:lastModifiedBy>
  <cp:revision>28</cp:revision>
  <dcterms:created xsi:type="dcterms:W3CDTF">2012-05-08T19:06:20Z</dcterms:created>
  <dcterms:modified xsi:type="dcterms:W3CDTF">2012-05-11T00:04:43Z</dcterms:modified>
</cp:coreProperties>
</file>