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notesSlides/notesSlide35.xml" ContentType="application/vnd.openxmlformats-officedocument.presentationml.notesSlide+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773" r:id="rId2"/>
    <p:sldMasterId id="2147483785" r:id="rId3"/>
    <p:sldMasterId id="2147483798" r:id="rId4"/>
    <p:sldMasterId id="2147483811" r:id="rId5"/>
    <p:sldMasterId id="2147483824" r:id="rId6"/>
  </p:sldMasterIdLst>
  <p:notesMasterIdLst>
    <p:notesMasterId r:id="rId101"/>
  </p:notesMasterIdLst>
  <p:sldIdLst>
    <p:sldId id="487" r:id="rId7"/>
    <p:sldId id="300" r:id="rId8"/>
    <p:sldId id="314" r:id="rId9"/>
    <p:sldId id="480" r:id="rId10"/>
    <p:sldId id="481" r:id="rId11"/>
    <p:sldId id="315" r:id="rId12"/>
    <p:sldId id="301" r:id="rId13"/>
    <p:sldId id="302" r:id="rId14"/>
    <p:sldId id="303" r:id="rId15"/>
    <p:sldId id="304" r:id="rId16"/>
    <p:sldId id="320" r:id="rId17"/>
    <p:sldId id="256" r:id="rId18"/>
    <p:sldId id="257" r:id="rId19"/>
    <p:sldId id="268" r:id="rId20"/>
    <p:sldId id="258" r:id="rId21"/>
    <p:sldId id="269" r:id="rId22"/>
    <p:sldId id="265" r:id="rId23"/>
    <p:sldId id="305" r:id="rId24"/>
    <p:sldId id="259" r:id="rId25"/>
    <p:sldId id="271" r:id="rId26"/>
    <p:sldId id="272" r:id="rId27"/>
    <p:sldId id="273" r:id="rId28"/>
    <p:sldId id="483" r:id="rId29"/>
    <p:sldId id="274" r:id="rId30"/>
    <p:sldId id="275" r:id="rId31"/>
    <p:sldId id="276" r:id="rId32"/>
    <p:sldId id="261" r:id="rId33"/>
    <p:sldId id="306" r:id="rId34"/>
    <p:sldId id="482" r:id="rId35"/>
    <p:sldId id="334" r:id="rId36"/>
    <p:sldId id="324" r:id="rId37"/>
    <p:sldId id="325" r:id="rId38"/>
    <p:sldId id="326" r:id="rId39"/>
    <p:sldId id="307" r:id="rId40"/>
    <p:sldId id="309" r:id="rId41"/>
    <p:sldId id="297" r:id="rId42"/>
    <p:sldId id="279" r:id="rId43"/>
    <p:sldId id="262" r:id="rId44"/>
    <p:sldId id="263" r:id="rId45"/>
    <p:sldId id="280" r:id="rId46"/>
    <p:sldId id="281" r:id="rId47"/>
    <p:sldId id="282" r:id="rId48"/>
    <p:sldId id="479" r:id="rId49"/>
    <p:sldId id="283" r:id="rId50"/>
    <p:sldId id="284" r:id="rId51"/>
    <p:sldId id="264" r:id="rId52"/>
    <p:sldId id="266" r:id="rId53"/>
    <p:sldId id="287" r:id="rId54"/>
    <p:sldId id="288" r:id="rId55"/>
    <p:sldId id="289" r:id="rId56"/>
    <p:sldId id="290" r:id="rId57"/>
    <p:sldId id="292" r:id="rId58"/>
    <p:sldId id="293" r:id="rId59"/>
    <p:sldId id="294" r:id="rId60"/>
    <p:sldId id="295" r:id="rId61"/>
    <p:sldId id="484" r:id="rId62"/>
    <p:sldId id="485" r:id="rId63"/>
    <p:sldId id="267" r:id="rId64"/>
    <p:sldId id="298" r:id="rId65"/>
    <p:sldId id="299" r:id="rId66"/>
    <p:sldId id="310" r:id="rId67"/>
    <p:sldId id="316" r:id="rId68"/>
    <p:sldId id="311" r:id="rId69"/>
    <p:sldId id="312" r:id="rId70"/>
    <p:sldId id="313" r:id="rId71"/>
    <p:sldId id="398" r:id="rId72"/>
    <p:sldId id="317" r:id="rId73"/>
    <p:sldId id="488" r:id="rId74"/>
    <p:sldId id="492" r:id="rId75"/>
    <p:sldId id="490" r:id="rId76"/>
    <p:sldId id="491" r:id="rId77"/>
    <p:sldId id="489" r:id="rId78"/>
    <p:sldId id="463" r:id="rId79"/>
    <p:sldId id="454" r:id="rId80"/>
    <p:sldId id="321" r:id="rId81"/>
    <p:sldId id="322" r:id="rId82"/>
    <p:sldId id="464" r:id="rId83"/>
    <p:sldId id="465" r:id="rId84"/>
    <p:sldId id="319" r:id="rId85"/>
    <p:sldId id="478" r:id="rId86"/>
    <p:sldId id="486" r:id="rId87"/>
    <p:sldId id="323" r:id="rId88"/>
    <p:sldId id="466" r:id="rId89"/>
    <p:sldId id="467" r:id="rId90"/>
    <p:sldId id="468" r:id="rId91"/>
    <p:sldId id="469" r:id="rId92"/>
    <p:sldId id="470" r:id="rId93"/>
    <p:sldId id="471" r:id="rId94"/>
    <p:sldId id="472" r:id="rId95"/>
    <p:sldId id="473" r:id="rId96"/>
    <p:sldId id="476" r:id="rId97"/>
    <p:sldId id="477" r:id="rId98"/>
    <p:sldId id="474" r:id="rId99"/>
    <p:sldId id="475" r:id="rId10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1" autoAdjust="0"/>
    <p:restoredTop sz="86433" autoAdjust="0"/>
  </p:normalViewPr>
  <p:slideViewPr>
    <p:cSldViewPr>
      <p:cViewPr varScale="1">
        <p:scale>
          <a:sx n="94" d="100"/>
          <a:sy n="94" d="100"/>
        </p:scale>
        <p:origin x="882" y="90"/>
      </p:cViewPr>
      <p:guideLst>
        <p:guide orient="horz" pos="2160"/>
        <p:guide pos="2880"/>
      </p:guideLst>
    </p:cSldViewPr>
  </p:slideViewPr>
  <p:outlineViewPr>
    <p:cViewPr>
      <p:scale>
        <a:sx n="33" d="100"/>
        <a:sy n="33" d="100"/>
      </p:scale>
      <p:origin x="0" y="-1384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3" d="100"/>
          <a:sy n="93" d="100"/>
        </p:scale>
        <p:origin x="362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00.951"/>
    </inkml:context>
    <inkml:brush xml:id="br0">
      <inkml:brushProperty name="width" value="0.1" units="cm"/>
      <inkml:brushProperty name="height" value="0.1" units="cm"/>
      <inkml:brushProperty name="color" value="#004F8B"/>
    </inkml:brush>
  </inkml:definitions>
  <inkml:trace contextRef="#ctx0" brushRef="#br0">86 22 56 0 0,'-30'-22'16286'0'0,"30"39"-12446"0"0,-1 41-3958 0 0,-3-44 356 0 0,-1-1 0 0 0,0 0-1 0 0,-1 0 1 0 0,0 0 0 0 0,-10 12 0 0 0,8-11-295 0 0,5-3 343 0 0,2-6-2172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16.623"/>
    </inkml:context>
    <inkml:brush xml:id="br0">
      <inkml:brushProperty name="width" value="0.05" units="cm"/>
      <inkml:brushProperty name="height" value="0.05" units="cm"/>
      <inkml:brushProperty name="color" value="#004F8B"/>
    </inkml:brush>
  </inkml:definitions>
  <inkml:trace contextRef="#ctx0" brushRef="#br0">37 0 820 0 0,'0'0'13574'0'0,"-22"2"-13839"0"0,22-2 262 0 0,-1 1-1 0 0,0-1 0 0 0,0 1 1 0 0,0-1-1 0 0,0 1 0 0 0,0-1 1 0 0,1 1-1 0 0,-1 0 1 0 0,0-1-1 0 0,0 1 0 0 0,1 0 1 0 0,-1-1-1 0 0,1 1 0 0 0,-1 0 1 0 0,1 0-1 0 0,-1 0 1 0 0,1 0-1 0 0,-1-1 0 0 0,1 1 1 0 0,0 0-1 0 0,-1 0 0 0 0,1 0 1 0 0,0 0-1 0 0,0 0 0 0 0,0 0 1 0 0,-1 0-1 0 0,1 0 1 0 0,0 0-1 0 0,0 0 0 0 0,1 0 1 0 0,-1 0-1 0 0,0 0 0 0 0,0 0 1 0 0,0 0-1 0 0,1 0 0 0 0,-1 0 1 0 0,0 0-1 0 0,1 0 1 0 0,-1-1-1 0 0,2 3 0 0 0,2 0-33 0 0,0 0 0 0 0,0-1-1 0 0,0 1 1 0 0,1-1 0 0 0,-1 0-1 0 0,1 0 1 0 0,5 1 0 0 0,-7-2 15 0 0,1 0 1 0 0,-1 1 0 0 0,1-1-1 0 0,-1 1 1 0 0,0-1 0 0 0,0 1-1 0 0,0 0 1 0 0,0 0 0 0 0,0 0 0 0 0,4 4-1 0 0,-7-4 56 0 0,0-1 0 0 0,1 1 1 0 0,-1 0-1 0 0,0-1 0 0 0,0 1 0 0 0,0 0 0 0 0,0-1 0 0 0,0 1 0 0 0,-1-1 1 0 0,1 1-1 0 0,-1 0 0 0 0,1-1 0 0 0,-1 1 0 0 0,1-1 0 0 0,-1 1 0 0 0,0-1 0 0 0,1 1 1 0 0,-1-1-1 0 0,0 0 0 0 0,0 1 0 0 0,0-1 0 0 0,0 0 0 0 0,0 0 0 0 0,-3 2 0 0 0,-29 29 841 0 0,29-29-822 0 0,2-1 157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9:19.394"/>
    </inkml:context>
    <inkml:brush xml:id="br0">
      <inkml:brushProperty name="width" value="0.1" units="cm"/>
      <inkml:brushProperty name="height" value="0.1" units="cm"/>
    </inkml:brush>
  </inkml:definitions>
  <inkml:trace contextRef="#ctx0" brushRef="#br0">7 1460 6115 0 0,'0'0'8188'0'0,"-7"-19"122"0"0,28-2-6920 0 0,29-38 1 0 0,-31 35-1269 0 0,36-34 0 0 0,-33 37 407 0 0,-8 7-387 0 0,1 1 1 0 0,1 0 0 0 0,0 1 0 0 0,1 0-1 0 0,21-11 1 0 0,173-57 28 0 0,-205 77-165 0 0,0 1 1 0 0,0-1 0 0 0,0 0-1 0 0,-1 0 1 0 0,1-1 0 0 0,-1 0-1 0 0,0 0 1 0 0,1 0 0 0 0,6-8-1 0 0,-8 8-4 0 0,0 0-1 0 0,0 0 0 0 0,1 0 1 0 0,-1 1-1 0 0,1-1 0 0 0,0 1 1 0 0,0 1-1 0 0,0-1 0 0 0,7-2 1 0 0,53-31-26 0 0,-3 4 33 0 0,-41 22-3 0 0,0-1 0 0 0,27-19-1 0 0,19-22 9 0 0,-51 43-3 0 0,2 0 0 0 0,-1 0 0 0 0,30-9 1 0 0,9-3 4 0 0,-48 17-13 0 0,0-1-1 0 0,-1 0 1 0 0,1 0-1 0 0,8-9 1 0 0,-8 7 2 0 0,1 0 1 0 0,0 0-1 0 0,0 1 1 0 0,16-8-1 0 0,-1 1 26 0 0,39-26-1 0 0,-7 3-3 0 0,-24 10 1 0 0,-29 22-24 0 0,1 0-1 0 0,0 0 1 0 0,1 1 0 0 0,-1 0-1 0 0,0-1 1 0 0,9-3 0 0 0,16-14-55 0 0,-25 16 42 0 0,1 1 0 0 0,0 0 0 0 0,0 0 0 0 0,0 1 0 0 0,0 0 0 0 0,1 0 0 0 0,8-4 0 0 0,-6 4 12 0 0,0 0 1 0 0,0-1-1 0 0,0 0 0 0 0,12-9 1 0 0,8-4 8 0 0,25-19 76 0 0,-32 27-85 0 0,-1-1 12 0 0,1 1 0 0 0,38-11 0 0 0,-53 18-4 0 0,0-1-1 0 0,0 0 0 0 0,0 0 0 0 0,-1-1 1 0 0,1 1-1 0 0,8-9 0 0 0,35-20 196 0 0,6 2 7 0 0,-41 21-208 0 0,0 0-1 0 0,1 1 0 0 0,0 1 1 0 0,27-10-1 0 0,-5 1 4 0 0,39-36 144 0 0,-3-12-118 0 0,-71 63-31 0 0,5-5 13 0 0,1 1 0 0 0,-1 1 1 0 0,1-1-1 0 0,1 1 0 0 0,-1 0 1 0 0,1 1-1 0 0,-1 0 0 0 0,16-3 1 0 0,13-6 212 0 0,-31 9-219 0 0,0 1 0 0 0,1 0-1 0 0,-1 0 1 0 0,1 0 0 0 0,0 1 0 0 0,-1 0 0 0 0,1 1-1 0 0,8-1 1 0 0,-13 1-21 0 0,23-11 204 0 0,-23 10-173 0 0,25-8 162 0 0,-25 8-163 0 0,24-9-11 0 0,-17 7-1271 0 0,-26 5-2351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9:20.481"/>
    </inkml:context>
    <inkml:brush xml:id="br0">
      <inkml:brushProperty name="width" value="0.1" units="cm"/>
      <inkml:brushProperty name="height" value="0.1" units="cm"/>
    </inkml:brush>
  </inkml:definitions>
  <inkml:trace contextRef="#ctx0" brushRef="#br0">15 0 6083 0 0,'0'0'15871'0'0,"-15"14"-12192"0"0,51 1-2119 0 0,51 13-1 0 0,-50-18-1279 0 0,-35-9-250 0 0,0-1 0 0 0,0 0 0 0 0,0 0 0 0 0,-1 1 0 0 0,1-1 0 0 0,0 1 0 0 0,0-1 0 0 0,0 1 0 0 0,-1 0 0 0 0,1 0 0 0 0,0 0 0 0 0,-1 0 0 0 0,1 0 0 0 0,-1 0 0 0 0,1 0 0 0 0,-1 1 0 0 0,0-1 0 0 0,1 0 0 0 0,-1 1 0 0 0,0-1 0 0 0,0 1 0 0 0,0-1 0 0 0,0 1 0 0 0,0 0 0 0 0,0 0 0 0 0,-1-1 0 0 0,1 1 0 0 0,0 0 0 0 0,-1 0 0 0 0,0 0 0 0 0,1 3 0 0 0,7 60 547 0 0,-8-54-489 0 0,-1 0 1 0 0,0 0 0 0 0,-1 1-1 0 0,0-1 1 0 0,-1-1 0 0 0,0 1 0 0 0,-6 13-1 0 0,-1 13 6 0 0,5-30-281 0 0,1-9-249 0 0,-3-3-155 0 0,5 5 303 0 0,3 9-3415 0 0,-1-9 3582 0 0,0 1 0 0 0,0-1 0 0 0,-1 0 1 0 0,1 1-1 0 0,0-1 0 0 0,0 1 0 0 0,-1-1 0 0 0,1 0 0 0 0,0 0 1 0 0,0 1-1 0 0,-1-1 0 0 0,1 0 0 0 0,0 0 0 0 0,-1 1 1 0 0,1-1-1 0 0,-1 0 0 0 0,1 0 0 0 0,0 0 0 0 0,-1 1 1 0 0,1-1-1 0 0,-1 0 0 0 0,1 0 0 0 0,0 0 0 0 0,-1 0 1 0 0,1 0-1 0 0,-1 0 0 0 0,1 0 0 0 0,-1 0 0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9:24.626"/>
    </inkml:context>
    <inkml:brush xml:id="br0">
      <inkml:brushProperty name="width" value="0.1" units="cm"/>
      <inkml:brushProperty name="height" value="0.1" units="cm"/>
    </inkml:brush>
  </inkml:definitions>
  <inkml:trace contextRef="#ctx0" brushRef="#br0">7 8 5378 0 0,'-7'-8'16723'0'0,"12"9"-16566"0"0,-1 0 0 0 0,0-1 0 0 0,0 2-1 0 0,0-1 1 0 0,0 0 0 0 0,0 1 0 0 0,0-1 0 0 0,-1 1 0 0 0,1 0 0 0 0,0 1 0 0 0,-1-1 0 0 0,1 0 0 0 0,-1 1 0 0 0,0 0 0 0 0,0 0 0 0 0,0 0 0 0 0,3 4-1 0 0,30 25 560 0 0,-17-17-611 0 0,12 6 132 0 0,-6-8 319 0 0,29 10-72 0 0,-11-7-361 0 0,-33-12-44 0 0,0-1 0 0 0,0 1-1 0 0,1-2 1 0 0,-1 1-1 0 0,1-1 1 0 0,-1-1 0 0 0,16 1-1 0 0,128 5 805 0 0,-33 4-293 0 0,-74-9-506 0 0,-32 0-7 0 0,-1-1 1 0 0,1-1-1 0 0,0-1 0 0 0,-1 0 0 0 0,1 0 0 0 0,14-5 0 0 0,83-33-13 0 0,-40 35-32 0 0,-15 4 46 0 0,-55 0-57 0 0,13-4 83 0 0,-14 4-91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9:25.577"/>
    </inkml:context>
    <inkml:brush xml:id="br0">
      <inkml:brushProperty name="width" value="0.1" units="cm"/>
      <inkml:brushProperty name="height" value="0.1" units="cm"/>
    </inkml:brush>
  </inkml:definitions>
  <inkml:trace contextRef="#ctx0" brushRef="#br0">17 1 5651 0 0,'0'0'14718'0'0,"-17"15"-11169"0"0,19-11-3348 0 0,0-1 0 0 0,0 1 0 0 0,1 0 0 0 0,-1-1 0 0 0,1 1 0 0 0,0-1 0 0 0,0 0 0 0 0,0 0 0 0 0,0 0 0 0 0,0 0 0 0 0,1 0-1 0 0,-1-1 1 0 0,1 1 0 0 0,5 1 0 0 0,16 16 293 0 0,-3-5-8 0 0,-20-14-421 0 0,1 0-1 0 0,-1 0 1 0 0,0 0 0 0 0,0 0-1 0 0,0 0 1 0 0,0 1-1 0 0,0-1 1 0 0,0 1-1 0 0,0 0 1 0 0,0-1 0 0 0,-1 1-1 0 0,1 0 1 0 0,-1 0-1 0 0,1 0 1 0 0,-1 0-1 0 0,0 0 1 0 0,3 5 0 0 0,2 5 223 0 0,-5-11-281 0 0,0 0 0 0 0,0 0 0 0 0,0 0 1 0 0,0 0-1 0 0,-1 1 0 0 0,1-1 1 0 0,0 0-1 0 0,-1 1 0 0 0,1-1 1 0 0,-1 0-1 0 0,1 1 0 0 0,-1-1 1 0 0,0 1-1 0 0,1 2 0 0 0,0 18 41 0 0,-1-17 12 0 0,1 0 0 0 0,-1 0 0 0 0,1 0 0 0 0,-1 0 0 0 0,-1 0 0 0 0,1 0 0 0 0,-1 0 0 0 0,0 0 0 0 0,0 0 0 0 0,0 0 0 0 0,0-1 0 0 0,-1 1 1 0 0,0 0-1 0 0,0-1 0 0 0,-4 6 0 0 0,-1-2-50 0 0,2-3-31 0 0,1 1-1 0 0,-1-1 1 0 0,0 0-1 0 0,0-1 0 0 0,-1 1 1 0 0,1-1-1 0 0,-1 0 1 0 0,0-1-1 0 0,0 1 1 0 0,0-1-1 0 0,-1 0 1 0 0,-11 3-1 0 0,14-5-822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9:51.349"/>
    </inkml:context>
    <inkml:brush xml:id="br0">
      <inkml:brushProperty name="width" value="0.1" units="cm"/>
      <inkml:brushProperty name="height" value="0.1" units="cm"/>
    </inkml:brush>
  </inkml:definitions>
  <inkml:trace contextRef="#ctx0" brushRef="#br0">0 55 5218 0 0,'0'0'5928'0'0,"0"-55"3642"0"0,8 80-9452 0 0,0 93 1858 0 0,9-14-495 0 0,-9 45-929 0 0,8-18-194 0 0,-8-57 15 0 0,8-5-277 0 0,-7-3 177 0 0,7 8 103 0 0,-8-8-235 0 0,0 61-98 0 0,-8 170-25 0 0,-8-209-18 0 0,8 238-210 0 0,-8-257 234 0 0,8-41-17 0 0,1-15-11 0 0,-1 0 0 0 0,0-1 0 0 0,-1 1 0 0 0,0 0 1 0 0,-5 17-1 0 0,-2 46-15 0 0,6-70 22 0 0,1 0 0 0 0,0 0 0 0 0,0 1 1 0 0,1-1-1 0 0,0 0 0 0 0,0 11 0 0 0,1-11 1 0 0,-1 1 1 0 0,0-1-1 0 0,-1 0 0 0 0,1 1 1 0 0,-3 9-1 0 0,1-9-2 0 0,1 0 0 0 0,0 1 0 0 0,0-1-1 0 0,1 0 1 0 0,0 10 0 0 0,-3 28 11 0 0,0-30-6 0 0,1 0-1 0 0,1 0 1 0 0,0 0 0 0 0,2 0-1 0 0,1 19 1 0 0,0 13 25 0 0,6 96-99 0 0,-6-130 57 0 0,-1 0 0 0 0,1 0-1 0 0,6 18 1 0 0,-5-19 29 0 0,0 1 0 0 0,0-1 0 0 0,0 19 0 0 0,5 21 88 0 0,0 64-121 0 0,0-83 6 0 0,0-7-69 0 0,-1 2-328 0 0,-6-25-1022 0 0,-7-17-897 0 0,-12-20-10789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9:52.574"/>
    </inkml:context>
    <inkml:brush xml:id="br0">
      <inkml:brushProperty name="width" value="0.1" units="cm"/>
      <inkml:brushProperty name="height" value="0.1" units="cm"/>
    </inkml:brush>
  </inkml:definitions>
  <inkml:trace contextRef="#ctx0" brushRef="#br0">7 10 272 0 0,'-7'-10'23261'0'0,"56"83"-20753"0"0,-42-63-2131 0 0,0 0 0 0 0,-1 1 0 0 0,7 16-1 0 0,-7-13 16 0 0,1 0 0 0 0,17 23 0 0 0,-22-33-385 0 0,1-1 0 0 0,0 1 0 0 0,0-1 1 0 0,0 0-1 0 0,1 0 0 0 0,-1 0 0 0 0,1-1 0 0 0,-1 1 1 0 0,1-1-1 0 0,0 0 0 0 0,0 0 0 0 0,0 0 0 0 0,0 0 1 0 0,7 1-1 0 0,19 0 74 0 0,12 5 65 0 0,-41-8-26 0 0,32-1-24 0 0,-22-9-86 0 0,1 1 0 0 0,-1-2 0 0 0,-1 1 1 0 0,13-18-1 0 0,25-23 347 0 0,-44 46-271 0 0,1 0 0 0 0,-1 0 0 0 0,0 0 0 0 0,0 0 0 0 0,0-1-1 0 0,-1 0 1 0 0,0 0 0 0 0,0 1 0 0 0,-1-2 0 0 0,4-11 0 0 0,-1-19-4731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9:54.337"/>
    </inkml:context>
    <inkml:brush xml:id="br0">
      <inkml:brushProperty name="width" value="0.1" units="cm"/>
      <inkml:brushProperty name="height" value="0.1" units="cm"/>
    </inkml:brush>
  </inkml:definitions>
  <inkml:trace contextRef="#ctx0" brushRef="#br0">0 30 7603 0 0,'0'0'5414'0'0,"0"-5"-4587"0"0,0-20 3228 0 0,0 56-1342 0 0,20 398 3836 0 0,-17-388-6161 0 0,7 97 687 0 0,-10-135-1049 0 0,0 0 0 0 0,1 0 0 0 0,-1 0 0 0 0,1 0 0 0 0,-1 0 1 0 0,1 0-1 0 0,0 0 0 0 0,0 0 0 0 0,3 3 0 0 0,3 20 92 0 0,-6-18-86 0 0,2-15-589 0 0,1-19-1271 0 0,-5 16 720 0 0,0 0 1 0 0,-1 0 0 0 0,0 0 0 0 0,-1 0 0 0 0,0 1 0 0 0,-1-1 0 0 0,-5-9 0 0 0,-6-20-7324 0 0,6 17 3087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9:54.689"/>
    </inkml:context>
    <inkml:brush xml:id="br0">
      <inkml:brushProperty name="width" value="0.1" units="cm"/>
      <inkml:brushProperty name="height" value="0.1" units="cm"/>
    </inkml:brush>
  </inkml:definitions>
  <inkml:trace contextRef="#ctx0" brushRef="#br0">1 12 8516 0 0,'0'0'11397'0'0,"4"9"-10583"0"0,-3-7-791 0 0,0 1 62 0 0,0 0 1 0 0,0 0 0 0 0,0 0-1 0 0,1 0 1 0 0,-1-1 0 0 0,1 1-1 0 0,0 0 1 0 0,0-1 0 0 0,0 0-1 0 0,0 1 1 0 0,0-1 0 0 0,1 0-1 0 0,-1 0 1 0 0,1 0 0 0 0,-1 0-1 0 0,1 0 1 0 0,0-1 0 0 0,-1 1-1 0 0,1-1 1 0 0,0 0 0 0 0,0 0-1 0 0,0 0 1 0 0,0 0 0 0 0,0 0-1 0 0,0-1 1 0 0,0 1 0 0 0,1-1-1 0 0,-1 0 1 0 0,0 0 0 0 0,5-1-1 0 0,21-1 682 0 0,1-2 0 0 0,-1-1 0 0 0,0-1 0 0 0,53-19-1 0 0,25-5-814 0 0,-98 29 1395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9:55.186"/>
    </inkml:context>
    <inkml:brush xml:id="br0">
      <inkml:brushProperty name="width" value="0.1" units="cm"/>
      <inkml:brushProperty name="height" value="0.1" units="cm"/>
    </inkml:brush>
  </inkml:definitions>
  <inkml:trace contextRef="#ctx0" brushRef="#br0">0 41 6259 0 0,'0'0'10845'0'0,"0"-6"-10261"0"0,0-21-96 0 0,0 20 1567 0 0,0 44 1349 0 0,5 54-1250 0 0,4 1 0 0 0,28 120-1 0 0,-23-136-1790 0 0,-8-47-454 0 0,9 50 595 0 0,-11-60-3152 0 0,-7-77-6196 0 0,-10 19-1588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9:57.376"/>
    </inkml:context>
    <inkml:brush xml:id="br0">
      <inkml:brushProperty name="width" value="0.1" units="cm"/>
      <inkml:brushProperty name="height" value="0.1" units="cm"/>
    </inkml:brush>
  </inkml:definitions>
  <inkml:trace contextRef="#ctx0" brushRef="#br0">1 0 5394 0 0,'0'0'11382'0'0,"5"1"-9742"0"0,-3-1-1494 0 0,0 1-1 0 0,0-1 0 0 0,0 1 0 0 0,-1-1 0 0 0,1 1 0 0 0,0 0 0 0 0,0 0 0 0 0,0 0 0 0 0,-1 0 0 0 0,1 0 0 0 0,-1 0 0 0 0,1 0 0 0 0,-1 1 1 0 0,1-1-1 0 0,-1 0 0 0 0,0 1 0 0 0,0-1 0 0 0,1 1 0 0 0,-1 0 0 0 0,0-1 0 0 0,1 3 0 0 0,1 3 390 0 0,-1 0 0 0 0,1 0-1 0 0,-1 0 1 0 0,0 1 0 0 0,1 10 0 0 0,1 11 720 0 0,-4-19-925 0 0,1 0 0 0 0,1-1 0 0 0,0 1 0 0 0,6 16 0 0 0,-3-62-3419 0 0,-1-19-5062 0 0,-4 19-1400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17.074"/>
    </inkml:context>
    <inkml:brush xml:id="br0">
      <inkml:brushProperty name="width" value="0.05" units="cm"/>
      <inkml:brushProperty name="height" value="0.05" units="cm"/>
      <inkml:brushProperty name="color" value="#004F8B"/>
    </inkml:brush>
  </inkml:definitions>
  <inkml:trace contextRef="#ctx0" brushRef="#br0">1 0 7461 0 0,'0'0'7158'0'0,"8"28"-6212"0"0,-5-16-533 0 0,0 0-1 0 0,-1 0 0 0 0,-1 0 0 0 0,0 0 1 0 0,0 0-1 0 0,-2 1 0 0 0,-2 19 0 0 0,1 16 319 0 0,4-10 41 0 0,-1-22-2424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9:57.734"/>
    </inkml:context>
    <inkml:brush xml:id="br0">
      <inkml:brushProperty name="width" value="0.1" units="cm"/>
      <inkml:brushProperty name="height" value="0.1" units="cm"/>
    </inkml:brush>
  </inkml:definitions>
  <inkml:trace contextRef="#ctx0" brushRef="#br0">0 12 6531 0 0,'0'0'13046'0'0,"0"-8"-13030"0"0,0 5-736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9:58.463"/>
    </inkml:context>
    <inkml:brush xml:id="br0">
      <inkml:brushProperty name="width" value="0.1" units="cm"/>
      <inkml:brushProperty name="height" value="0.1" units="cm"/>
    </inkml:brush>
  </inkml:definitions>
  <inkml:trace contextRef="#ctx0" brushRef="#br0">215 12 4242 0 0,'0'0'12291'0'0,"-16"-11"-8724"0"0,10 12-3324 0 0,0 1 0 0 0,1 0 0 0 0,-1 0 0 0 0,1 1-1 0 0,-1 0 1 0 0,1-1 0 0 0,0 2 0 0 0,0-1 0 0 0,0 1 0 0 0,0 0 0 0 0,1 0 0 0 0,-8 8 0 0 0,-11 8 606 0 0,6-7-277 0 0,0 0 1 0 0,0 2-1 0 0,-26 30 0 0 0,42-44-562 0 0,0 0-1 0 0,1 0 1 0 0,-1 0 0 0 0,1 0-1 0 0,-1 0 1 0 0,1-1 0 0 0,-1 1-1 0 0,1 0 1 0 0,0 0 0 0 0,-1 0-1 0 0,1 0 1 0 0,0 0 0 0 0,0 0-1 0 0,0 0 1 0 0,0 1 0 0 0,0-1-1 0 0,0 0 1 0 0,0 0 0 0 0,0 0-1 0 0,0 0 1 0 0,0 0 0 0 0,0 0-1 0 0,1 0 1 0 0,-1 0 0 0 0,0 0-1 0 0,1 0 1 0 0,-1-1 0 0 0,1 1-1 0 0,-1 0 1 0 0,1 0 0 0 0,0 0-1 0 0,-1 0 1 0 0,1 0 0 0 0,0-1-1 0 0,0 1 1 0 0,-1 0-1 0 0,1-1 1 0 0,0 1 0 0 0,0-1-1 0 0,0 1 1 0 0,0-1 0 0 0,0 1-1 0 0,1 0 1 0 0,2 1-15 0 0,1 0 0 0 0,0 0 0 0 0,0 0 0 0 0,0-1 0 0 0,0 1-1 0 0,0-1 1 0 0,5 0 0 0 0,-1 1-30 0 0,1-2 0 0 0,-1 1-1 0 0,0-1 1 0 0,1 0 0 0 0,-1-1-1 0 0,1 0 1 0 0,-1-1 0 0 0,0 0 0 0 0,0 0-1 0 0,0-1 1 0 0,0 0 0 0 0,15-8-1 0 0,-20-11 122 0 0,-5 14-51 0 0,1 18-68 0 0,1 1 34 0 0,1 1-1 0 0,-1-1 0 0 0,2 0 0 0 0,0 0 0 0 0,0 0 0 0 0,1 0 0 0 0,7 13 0 0 0,-6-13 22 0 0,0 1-1 0 0,-1-1 1 0 0,0 0 0 0 0,-1 1-1 0 0,0 0 1 0 0,-1 0-1 0 0,1 16 1 0 0,-2 21 337 0 0,-3 59 992 0 0,1-99-1253 0 0,0 1 1 0 0,-1 0-1 0 0,0 0 0 0 0,-1-1 0 0 0,0 1 0 0 0,-1-1 0 0 0,0 0 0 0 0,-8 14 0 0 0,11-21-96 0 0,-1 0-1 0 0,1 0 1 0 0,-1-1 0 0 0,0 1-1 0 0,0-1 1 0 0,0 1 0 0 0,0-1-1 0 0,0 1 1 0 0,0-1 0 0 0,0 0-1 0 0,0 0 1 0 0,0 0 0 0 0,-1 0-1 0 0,-3 1 1 0 0,6-2-54 0 0,-1 0-1 0 0,0 0 0 0 0,0 0 1 0 0,1 1-1 0 0,-1-1 0 0 0,0 0 1 0 0,0 0-1 0 0,1 0 1 0 0,-1 0-1 0 0,0 0 0 0 0,0 0 1 0 0,1 0-1 0 0,-1-1 0 0 0,0 1 1 0 0,0 0-1 0 0,1 0 0 0 0,-1-1 1 0 0,0 1-1 0 0,1 0 1 0 0,-1-1-1 0 0,0 1 0 0 0,1 0 1 0 0,-1-1-1 0 0,0 1 0 0 0,1-1 1 0 0,-1 1-1 0 0,1-1 1 0 0,-1 0-1 0 0,1 1 0 0 0,-1-1 1 0 0,1 1-1 0 0,0-1 0 0 0,-1 0 1 0 0,1 1-1 0 0,0-1 1 0 0,-1 0-1 0 0,1 0 0 0 0,0 1 1 0 0,0-1-1 0 0,0 0 0 0 0,-1 0 1 0 0,1 1-1 0 0,0-1 0 0 0,0 0 1 0 0,1-1-1 0 0,-1-49-7566 0 0,0 19-1265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9:59.179"/>
    </inkml:context>
    <inkml:brush xml:id="br0">
      <inkml:brushProperty name="width" value="0.1" units="cm"/>
      <inkml:brushProperty name="height" value="0.1" units="cm"/>
    </inkml:brush>
  </inkml:definitions>
  <inkml:trace contextRef="#ctx0" brushRef="#br0">0 1 5475 0 0,'0'0'14422'0'0,"0"30"-10930"0"0,8 31-1083 0 0,0 24-119 0 0,1 82-847 0 0,-1-83-1368 0 0,-8-84-75 0 0,0 0 0 0 0,0 1-1 0 0,0-1 1 0 0,0 0 0 0 0,0 1 0 0 0,0-1 0 0 0,0 0 0 0 0,0 0 0 0 0,1 1 0 0 0,-1-1 0 0 0,0 0 0 0 0,0 0 0 0 0,0 1 0 0 0,0-1 0 0 0,1 0 0 0 0,-1 0 0 0 0,0 0 0 0 0,0 1 0 0 0,0-1 0 0 0,1 0 0 0 0,-1 0 0 0 0,0 0 0 0 0,0 0 0 0 0,1 0 0 0 0,-1 1 0 0 0,0-1 0 0 0,1 0 0 0 0,-1 0 0 0 0,0 0 0 0 0,0 0 0 0 0,1 0 0 0 0,-1 0 0 0 0,0 0 0 0 0,1 0 0 0 0,-1 0 0 0 0,0 0 0 0 0,0 0 0 0 0,1 0 0 0 0,-1 0 0 0 0,0 0 0 0 0,0 0 0 0 0,1-1 0 0 0,-1 1 0 0 0,0 0 0 0 0,1 0-1 0 0,-1 0 1 0 0,14-9-14 0 0,9-45-232 0 0,-12 37 184 0 0,-8 11 73 0 0,1 0 1 0 0,-1 1-1 0 0,1-1 0 0 0,0 1 1 0 0,0 0-1 0 0,9-7 0 0 0,-12 11-3 0 0,1 0 0 0 0,-1 0 0 0 0,1 0 0 0 0,-1 0-1 0 0,1 1 1 0 0,0-1 0 0 0,-1 1 0 0 0,1-1 0 0 0,0 1-1 0 0,0 0 1 0 0,-1-1 0 0 0,1 1 0 0 0,0 0-1 0 0,0 0 1 0 0,-1 0 0 0 0,1 1 0 0 0,0-1 0 0 0,-1 0-1 0 0,1 1 1 0 0,0-1 0 0 0,-1 1 0 0 0,1-1 0 0 0,0 1-1 0 0,-1 0 1 0 0,1 0 0 0 0,-1-1 0 0 0,1 1 0 0 0,-1 0-1 0 0,1 1 1 0 0,1 1 0 0 0,1 0 65 0 0,-1 2 0 0 0,1-1-1 0 0,-1 0 1 0 0,0 1 0 0 0,0-1 0 0 0,0 1 0 0 0,-1 0 0 0 0,0 0 0 0 0,0 0 0 0 0,0 0-1 0 0,0 1 1 0 0,0 7 0 0 0,14 30 634 0 0,-8-25-470 0 0,-6-11-138 0 0,1-1-1 0 0,-1 0 1 0 0,1-1-1 0 0,1 1 1 0 0,5 8 0 0 0,-8-13-108 0 0,-1 0 1 0 0,1 0 0 0 0,0 0-1 0 0,0-1 1 0 0,0 1 0 0 0,0 0-1 0 0,0 0 1 0 0,0-1-1 0 0,0 1 1 0 0,0-1 0 0 0,0 1-1 0 0,1-1 1 0 0,-1 1 0 0 0,0-1-1 0 0,0 0 1 0 0,0 1 0 0 0,1-1-1 0 0,-1 0 1 0 0,0 0 0 0 0,0 0-1 0 0,0 0 1 0 0,1 0 0 0 0,-1 0-1 0 0,0 0 1 0 0,0-1 0 0 0,1 1-1 0 0,-1 0 1 0 0,0-1 0 0 0,0 1-1 0 0,0-1 1 0 0,0 1 0 0 0,0-1-1 0 0,0 1 1 0 0,0-1 0 0 0,2-1-1 0 0,-1-1-334 0 0,-1 0-1 0 0,1 0 1 0 0,-1 0 0 0 0,0 0-1 0 0,0 0 1 0 0,0-1 0 0 0,0 1-1 0 0,-1 0 1 0 0,1 0-1 0 0,-1-1 1 0 0,0 1 0 0 0,0 0-1 0 0,0 0 1 0 0,0-1 0 0 0,-1 1-1 0 0,0-4 1 0 0,0-9-5073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30:17.596"/>
    </inkml:context>
    <inkml:brush xml:id="br0">
      <inkml:brushProperty name="width" value="0.1" units="cm"/>
      <inkml:brushProperty name="height" value="0.1" units="cm"/>
    </inkml:brush>
  </inkml:definitions>
  <inkml:trace contextRef="#ctx0" brushRef="#br0">172 2654 5939 0 0,'0'0'10890'0'0,"10"-36"-7075"0"0,-5 20-3779 0 0,0 0 1 0 0,-1-1-1 0 0,0 1 1 0 0,-2-1-1 0 0,0 0 0 0 0,0 0 1 0 0,-2 0-1 0 0,-1-18 0 0 0,1 12 56 0 0,1-9 61 0 0,0 24-150 0 0,0-1-1 0 0,0 0 0 0 0,-1 0 1 0 0,0 1-1 0 0,-1-1 0 0 0,0 0 1 0 0,0 1-1 0 0,-1-1 0 0 0,0 0 0 0 0,-3-8 1 0 0,1 8-4 0 0,1-1 0 0 0,1 0 0 0 0,0 0 0 0 0,1-1 0 0 0,0 1 0 0 0,0 0 0 0 0,1 0 0 0 0,0-1 0 0 0,3-19 0 0 0,-1-10 0 0 0,-2-879 49 0 0,-8 825-27 0 0,8 76-26 0 0,-1 8 4 0 0,1 1 1 0 0,1-1-1 0 0,-1 1 0 0 0,1-1 0 0 0,5-18 0 0 0,-4 18 3 0 0,0 0-1 0 0,-1 1 1 0 0,0-1 0 0 0,-1 0 0 0 0,0 0-1 0 0,-3-18 1 0 0,1-6 4 0 0,-6-87 18 0 0,0 28-29 0 0,8-56-3 0 0,-8 79-288 0 0,1 34 250 0 0,-2-8 12 0 0,9 43 37 0 0,0 1-22 0 0,1-4 14 0 0,7-6 7 0 0,-8 10-1 0 0,1-1 1 0 0,0 0-1 0 0,-1 1 0 0 0,1-1 0 0 0,-1 0 1 0 0,1 0-1 0 0,-1 1 0 0 0,1-1 0 0 0,-1 0 1 0 0,1 0-1 0 0,-1 0 0 0 0,0 1 0 0 0,1-1 1 0 0,-1 0-1 0 0,0 0 0 0 0,0 0 0 0 0,0 0 1 0 0,0 0-1 0 0,0 0 0 0 0,0 0 0 0 0,0-1 1 0 0,0-6 0 0 0,0-5 14 0 0,-1 9-15 0 0,1 0 0 0 0,0 0-1 0 0,0 1 1 0 0,0-1 0 0 0,0 0 0 0 0,0 0 0 0 0,1 0 0 0 0,0 1 0 0 0,0-1 0 0 0,0 0-1 0 0,3-5 1 0 0,-3 7 1 0 0,-1-1-1 0 0,1 1 0 0 0,0 0 1 0 0,-1 0-1 0 0,0-1 0 0 0,1 1 1 0 0,-1 0-1 0 0,0-1 0 0 0,0 1 1 0 0,-1 0-1 0 0,1-1 0 0 0,0 1 1 0 0,-2-5-1 0 0,2-17-37 0 0,-1 15 35 0 0,1-1 0 0 0,0 1 0 0 0,1-1 0 0 0,0 1 0 0 0,0-1 0 0 0,4-12 0 0 0,-3-2-3 0 0,-3 5 16 0 0,1 18-22 0 0,2 1 18 0 0,3-4-14 0 0,-4 1 6 0 0,-1-1 11 0 0,0 3-11 0 0,0 0 0 0 0,0 0 0 0 0,0 1 1 0 0,0-1-1 0 0,0 0 0 0 0,0 1 0 0 0,1-1 0 0 0,-1 0 0 0 0,0 1 0 0 0,0-1 1 0 0,0 0-1 0 0,1 1 0 0 0,-1-1 0 0 0,0 0 0 0 0,1 1 0 0 0,-1-1 0 0 0,0 1 1 0 0,1-1-1 0 0,-1 1 0 0 0,1-1 0 0 0,-1 1 0 0 0,1-1 0 0 0,-1 1 0 0 0,1-1 1 0 0,-1 1-1 0 0,1-1 0 0 0,1 1 0 0 0,-2-1 0 0 0,0 1-1 0 0,1 0 0 0 0,-1 0 1 0 0,1-1-1 0 0,-1 1 1 0 0,1 0-1 0 0,-1 0 1 0 0,0-1-1 0 0,1 1 1 0 0,-1 0-1 0 0,0-1 1 0 0,1 1-1 0 0,-1-1 1 0 0,0 1-1 0 0,0 0 1 0 0,1-1-1 0 0,-1 1 1 0 0,0-1-1 0 0,0 1 0 0 0,0-1 1 0 0,0 1-1 0 0,1-1 1 0 0,-1 1-1 0 0,0 0 1 0 0,0-1-1 0 0,0 1 1 0 0,0-2-1 0 0,0 2 23 0 0,0-1-28 0 0,0-2 4 0 0,0-47-489 0 0,0 49 496 0 0,0 0-18 0 0,0-1 18 0 0,0 1 40 0 0,-3 7-27 0 0,0-1 0 0 0,0 0 0 0 0,-1 0-1 0 0,0-1 1 0 0,0 1 0 0 0,0-1 0 0 0,0 0-1 0 0,0 0 1 0 0,-8 5 0 0 0,0 2 2 0 0,-35 32 247 0 0,31-30-113 0 0,1 1-1 0 0,1 0 0 0 0,0 1 0 0 0,1 0 1 0 0,-13 20-1 0 0,25-34-164 0 0,1-1-1 0 0,0 1 1 0 0,0 0-1 0 0,-1-1 1 0 0,1 1-1 0 0,0-1 1 0 0,0 1 0 0 0,0 0-1 0 0,0-1 1 0 0,0 1-1 0 0,0-1 1 0 0,0 1-1 0 0,0 0 1 0 0,0-1-1 0 0,0 1 1 0 0,0-1 0 0 0,0 1-1 0 0,0 0 1 0 0,0-1-1 0 0,0 1 1 0 0,1-1-1 0 0,-1 1 1 0 0,0-1 0 0 0,1 1-1 0 0,-1-1 1 0 0,0 1-1 0 0,1-1 1 0 0,-1 1-1 0 0,0-1 1 0 0,1 1-1 0 0,-1-1 1 0 0,1 1 0 0 0,0-1-1 0 0,-1 1 5 0 0,0-1 0 0 0,1 0 0 0 0,-1 0-1 0 0,0 0 1 0 0,1 0 0 0 0,-1 0 0 0 0,0 0 0 0 0,1 0 0 0 0,-1 0-1 0 0,0 0 1 0 0,1 0 0 0 0,-1 0 0 0 0,0 0 0 0 0,1 0 0 0 0,-1 0-1 0 0,0 0 1 0 0,1 0 0 0 0,-1 0 0 0 0,0 0 0 0 0,1 0 0 0 0,-1 0-1 0 0,0-1 1 0 0,1 1 0 0 0,-1 0 0 0 0,0 0 0 0 0,0 0 0 0 0,1-1-1 0 0,-1 1 1 0 0,0 0 0 0 0,0 0 0 0 0,1-1 0 0 0,-1 1-1 0 0,0 0 1 0 0,0 0 0 0 0,0-1 0 0 0,1 1 0 0 0,-1 0 0 0 0,0-1-1 0 0,0 1 1 0 0,0 0 0 0 0,0-1 0 0 0,0 1 0 0 0,0 0 0 0 0,0-1-1 0 0,0 1 1 0 0,0 0 0 0 0,0-1 0 0 0,0 1 0 0 0,0 0 0 0 0,0-1-1 0 0,0 1 1 0 0,0 0 0 0 0,0-1 0 0 0,0 1 0 0 0,0 0-1 0 0,0-1 1 0 0,1-3-9 0 0,1 0-1 0 0,0 1 1 0 0,0-1-1 0 0,1 1 1 0 0,-1-1-1 0 0,1 1 1 0 0,-1 0-1 0 0,6-4 1 0 0,6-9-129 0 0,-8 6-22 0 0,1 0-1 0 0,1 0 1 0 0,-1 1 0 0 0,1 0 0 0 0,12-9 0 0 0,-1 3-147 0 0,-15 11 315 0 0,0 0-1 0 0,0 1 1 0 0,0-1-1 0 0,1 1 1 0 0,-1 0-1 0 0,1 0 1 0 0,0 1-1 0 0,0-1 1 0 0,0 1-1 0 0,0 0 1 0 0,0 0-1 0 0,0 1 1 0 0,1 0-1 0 0,-1 0 1 0 0,0 0 0 0 0,1 0-1 0 0,9 1 1 0 0,-2 1 453 0 0,-1 0 0 0 0,1 2 1 0 0,-1-1-1 0 0,1 1 0 0 0,-1 1 1 0 0,0 0-1 0 0,0 1 0 0 0,22 12 1 0 0,22 9 1037 0 0,-43-21-1210 0 0,-4-3-170 0 0,-1 1 1 0 0,0 0-1 0 0,1 1 0 0 0,-1 0 0 0 0,0 0 0 0 0,-1 1 0 0 0,1 0 0 0 0,-1 0 0 0 0,11 10 0 0 0,-17-12-82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30:21.045"/>
    </inkml:context>
    <inkml:brush xml:id="br0">
      <inkml:brushProperty name="width" value="0.1" units="cm"/>
      <inkml:brushProperty name="height" value="0.1" units="cm"/>
    </inkml:brush>
  </inkml:definitions>
  <inkml:trace contextRef="#ctx0" brushRef="#br0">42 4 5555 0 0,'0'0'10786'0'0,"0"-4"-10287"0"0,0 5-315 0 0,-1 48 2573 0 0,-1 1-1 0 0,-12 59 1 0 0,7-75-2075 0 0,0 0 0 0 0,2 0-1 0 0,0 50 1 0 0,5-81-678 0 0,1 1 1 0 0,0-1 0 0 0,-1 0-1 0 0,1 0 1 0 0,0-1-1 0 0,1 1 1 0 0,-1 0-1 0 0,0 0 1 0 0,1 0 0 0 0,0-1-1 0 0,0 1 1 0 0,-1-1-1 0 0,1 0 1 0 0,1 1-1 0 0,-1-1 1 0 0,0 0 0 0 0,1 0-1 0 0,-1 0 1 0 0,1 0-1 0 0,3 1 1 0 0,-4 1-8 0 0,5 0 46 0 0,-5-4-11 0 0,23-9-13 0 0,224-53-34 0 0,-239 60 16 0 0,10 1-655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30:21.728"/>
    </inkml:context>
    <inkml:brush xml:id="br0">
      <inkml:brushProperty name="width" value="0.1" units="cm"/>
      <inkml:brushProperty name="height" value="0.1" units="cm"/>
    </inkml:brush>
  </inkml:definitions>
  <inkml:trace contextRef="#ctx0" brushRef="#br0">86 93 7748 0 0,'0'0'8438'0'0,"-6"0"-7475"0"0,4-1-849 0 0,0 1 1 0 0,-1 0-1 0 0,1 0 0 0 0,-1 0 1 0 0,1 0-1 0 0,0 1 0 0 0,-1-1 0 0 0,1 1 1 0 0,0-1-1 0 0,-1 1 0 0 0,1 0 0 0 0,0 0 1 0 0,0 0-1 0 0,0 0 0 0 0,0 0 0 0 0,0 1 1 0 0,0-1-1 0 0,0 0 0 0 0,0 1 1 0 0,0 0-1 0 0,0-1 0 0 0,1 1 0 0 0,-1 0 1 0 0,1 0-1 0 0,0 0 0 0 0,-1 0 0 0 0,1 0 1 0 0,0 0-1 0 0,0 0 0 0 0,-1 4 0 0 0,0 1 177 0 0,0 0 0 0 0,0 1 0 0 0,1-1 0 0 0,0 1 0 0 0,0-1 0 0 0,1 1-1 0 0,0-1 1 0 0,0 1 0 0 0,0-1 0 0 0,3 10 0 0 0,-1-11-215 0 0,0 0 0 0 0,0 0 0 0 0,1 0 1 0 0,0-1-1 0 0,0 1 0 0 0,0-1 0 0 0,0 0 0 0 0,1 1 0 0 0,0-2 0 0 0,0 1 1 0 0,1 0-1 0 0,-1-1 0 0 0,1 0 0 0 0,0 0 0 0 0,0 0 0 0 0,1-1 0 0 0,-1 1 1 0 0,1-1-1 0 0,-1 0 0 0 0,1-1 0 0 0,0 0 0 0 0,0 0 0 0 0,0 0 1 0 0,0 0-1 0 0,1-1 0 0 0,-1 0 0 0 0,0-1 0 0 0,0 1 0 0 0,1-1 0 0 0,-1 0 1 0 0,0-1-1 0 0,1 0 0 0 0,-1 0 0 0 0,12-3 0 0 0,-13 1-78 0 0,-1 1 0 0 0,0-1 0 0 0,0-1-1 0 0,-1 1 1 0 0,1 0 0 0 0,-1-1 0 0 0,1 0 0 0 0,-1 0 0 0 0,0 0-1 0 0,-1 0 1 0 0,1 0 0 0 0,-1-1 0 0 0,1 1 0 0 0,-1-1 0 0 0,-1 1-1 0 0,1-1 1 0 0,-1 0 0 0 0,0 0 0 0 0,0 0 0 0 0,1-6-1 0 0,-1-1-20 0 0,0 1-1 0 0,0 0 0 0 0,-1-1 0 0 0,0 1 0 0 0,-1 0 0 0 0,-1 0 0 0 0,-5-22 0 0 0,4 25 15 0 0,0-1 1 0 0,-1 2-1 0 0,0-1 1 0 0,0 0-1 0 0,-1 1 0 0 0,0 0 1 0 0,0 0-1 0 0,-1 0 1 0 0,0 1-1 0 0,-7-6 1 0 0,10 8-42 0 0,-1 1-1 0 0,0 0 1 0 0,0 0 0 0 0,0 1 0 0 0,0-1 0 0 0,0 1 0 0 0,0 0 0 0 0,-1 0 0 0 0,1 0-1 0 0,-1 1 1 0 0,0-1 0 0 0,0 1 0 0 0,1 0 0 0 0,-1 1 0 0 0,0-1 0 0 0,0 1 0 0 0,0 0-1 0 0,0 0 1 0 0,-7 1 0 0 0,7 1-41 0 0,0 1 0 0 0,0-1 0 0 0,1 1 0 0 0,-1 0 0 0 0,1 0 0 0 0,-1 0 0 0 0,1 1 0 0 0,0-1 0 0 0,0 1 0 0 0,1 0 0 0 0,-1 0 0 0 0,-5 9 0 0 0,-20 20-1388 0 0,25-28 2474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30:22.724"/>
    </inkml:context>
    <inkml:brush xml:id="br0">
      <inkml:brushProperty name="width" value="0.1" units="cm"/>
      <inkml:brushProperty name="height" value="0.1" units="cm"/>
    </inkml:brush>
  </inkml:definitions>
  <inkml:trace contextRef="#ctx0" brushRef="#br0">17 155 6275 0 0,'0'0'13025'0'0,"-2"0"-12796"0"0,1 1 0 0 0,0 0 0 0 0,0 0 0 0 0,-1 0 0 0 0,1 0 0 0 0,0 1 0 0 0,0-1 0 0 0,0 0 0 0 0,0 0 0 0 0,0 1 0 0 0,0-1 0 0 0,0 0 0 0 0,0 4 0 0 0,0 6 452 0 0,1 1 0 0 0,1-1 0 0 0,0 1 0 0 0,1-1 0 0 0,0 0 0 0 0,1 1-1 0 0,8 20 1 0 0,-9-28-662 0 0,0 0 0 0 0,0-1 0 0 0,0 1 0 0 0,1-1 0 0 0,-1 1 0 0 0,1-1 0 0 0,0 0 0 0 0,0 0 0 0 0,0-1-1 0 0,0 1 1 0 0,1-1 0 0 0,-1 1 0 0 0,1-1 0 0 0,0 0 0 0 0,-1 0 0 0 0,1-1 0 0 0,0 1 0 0 0,0-1 0 0 0,0 0 0 0 0,0 0-1 0 0,0 0 1 0 0,1 0 0 0 0,-1-1 0 0 0,0 1 0 0 0,7-2 0 0 0,-9 2-16 0 0,-1-1-1 0 0,1 0 0 0 0,-1 0 1 0 0,1 0-1 0 0,-1 0 1 0 0,1 0-1 0 0,-1-1 1 0 0,0 1-1 0 0,1 0 1 0 0,-1-1-1 0 0,1 1 1 0 0,-1 0-1 0 0,0-1 1 0 0,1 0-1 0 0,-1 1 1 0 0,0-1-1 0 0,0 0 1 0 0,1 0-1 0 0,1-1 1 0 0,0-25-230 0 0,-3 15 1 0 0,5-14-614 0 0,-5 26 833 0 0,0 0 0 0 0,0-1 0 0 0,1 1 0 0 0,-1 0 0 0 0,0 0 0 0 0,1 0 0 0 0,-1-1 0 0 0,0 1 0 0 0,1 0-1 0 0,-1 0 1 0 0,0 0 0 0 0,0 0 0 0 0,1 0 0 0 0,-1 0 0 0 0,0 0 0 0 0,1 0 0 0 0,-1 0 0 0 0,1 0 0 0 0,-1 0 0 0 0,0 0 0 0 0,1 0 0 0 0,-1 0 0 0 0,0 0-1 0 0,1 0 1 0 0,-1 0 0 0 0,0 0 0 0 0,0 0 0 0 0,1 0 0 0 0,-1 1 0 0 0,0-1 0 0 0,1 0 0 0 0,-1 0 0 0 0,0 0 0 0 0,0 1 0 0 0,1-1 0 0 0,-1 0-1 0 0,1 1 1 0 0,31 40 296 0 0,-15-17-205 0 0,-13-21-61 0 0,-1 0 1 0 0,0 0-1 0 0,1 0 1 0 0,-1-1-1 0 0,1 1 1 0 0,0-1-1 0 0,-1 0 1 0 0,1 0-1 0 0,0 0 1 0 0,1-1-1 0 0,-1 0 1 0 0,0 1-1 0 0,0-1 1 0 0,1-1-1 0 0,-1 1 1 0 0,0 0-1 0 0,1-1 1 0 0,-1 0-1 0 0,1 0 1 0 0,-1-1-1 0 0,0 1 1 0 0,1-1-1 0 0,-1 0 1 0 0,0 0-1 0 0,0 0 1 0 0,1-1-1 0 0,-1 1 1 0 0,0-1-1 0 0,0 0 1 0 0,-1 0-1 0 0,1-1 1 0 0,0 1-1 0 0,-1-1 1 0 0,1 1-1 0 0,3-5 1 0 0,7-8 44 0 0,-8 10-58 0 0,0 0 0 0 0,-1 0-1 0 0,0 0 1 0 0,0-1-1 0 0,0 1 1 0 0,-1-1 0 0 0,0-1-1 0 0,0 1 1 0 0,0 0-1 0 0,-1-1 1 0 0,0 0 0 0 0,0 0-1 0 0,-1 0 1 0 0,0 0-1 0 0,0 0 1 0 0,1-12 0 0 0,-4-10-262 0 0,-1 1 0 0 0,-10-54 1 0 0,11 19-619 0 0,1 63 857 0 0,0 5-887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7T03:39:42.455"/>
    </inkml:context>
    <inkml:brush xml:id="br0">
      <inkml:brushProperty name="width" value="0.1" units="cm"/>
      <inkml:brushProperty name="height" value="0.6" units="cm"/>
      <inkml:brushProperty name="inkEffects" value="pencil"/>
    </inkml:brush>
  </inkml:definitions>
  <inkml:trace contextRef="#ctx0" brushRef="#br0">40 2 3116 225000 61504,'0'0'548'0'0,"0"0"-428"0"0,0 0 124 0 0,0 0 812 0 0,0 0 197 0 0,0 0-449 0 0,0 0-100 0 0,0 0-160 0 0,0 0-180 0 0,0 0-132 0 0,0 0 40 0 0,6 0 128 0 0,2-1-100 0 0,-2 1-300 0 0,-3 0-40 0 0,-3 1-244 0 0,-5 1-132 0 0,-2 1-216 0 0,-2 2-344 0 0,-3 2-624 0 0,-1 1-1605 0 0,-2 1 405 0 0,14-10 2800 0 0,7-5-4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7T03:41:26.741"/>
    </inkml:context>
    <inkml:brush xml:id="br0">
      <inkml:brushProperty name="width" value="0.05" units="cm"/>
      <inkml:brushProperty name="height" value="0.05" units="cm"/>
      <inkml:brushProperty name="color" value="#E71224"/>
    </inkml:brush>
  </inkml:definitions>
  <inkml:trace contextRef="#ctx0" brushRef="#br0">0 274 1864 0 0,'2'-5'21644'0'0,"-1"3"-22258"0"0,27-11 207 0 0,-7 0 91 0 0,-20 13 311 0 0,39-16-773 0 0,-34 15 821 0 0,0 0 0 0 0,0 0 0 0 0,0-1 0 0 0,0 0 0 0 0,0 0 0 0 0,5-3 0 0 0,14-3 129 0 0,9-9 6 0 0,-32 16-192 0 0,-1 0 1 0 0,1 0-1 0 0,0 0 1 0 0,0 0 0 0 0,0 0-1 0 0,0 0 1 0 0,0 0 0 0 0,0 0-1 0 0,0 1 1 0 0,0-1-1 0 0,3 0 1 0 0,3-1 21 0 0,0-1 0 0 0,1 0 0 0 0,-1 0 0 0 0,0-1 0 0 0,0 0 0 0 0,-1 0-1 0 0,14-11 1 0 0,-10 8 72 0 0,56-32 303 0 0,-19 16-266 0 0,9-5-277 0 0,-18 6 89 0 0,-26 17 108 0 0,-12 5-65 0 0,0 0 0 0 0,0-1 0 0 0,0 1 0 0 0,-1 0 0 0 0,1 0 0 0 0,0 0 0 0 0,0-1 0 0 0,0 1 0 0 0,-1 0 0 0 0,1-1 0 0 0,0 1 0 0 0,0-1 0 0 0,-1 1 1 0 0,1-1-1 0 0,-1 1 0 0 0,1-1 0 0 0,0 0 0 0 0,-1 1 0 0 0,1-1 0 0 0,-1 0 0 0 0,1 1 0 0 0,0-2 0 0 0,-1 2 121 0 0,7-1 345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7T03:41:32.603"/>
    </inkml:context>
    <inkml:brush xml:id="br0">
      <inkml:brushProperty name="width" value="0.05" units="cm"/>
      <inkml:brushProperty name="height" value="0.05" units="cm"/>
      <inkml:brushProperty name="color" value="#E71224"/>
    </inkml:brush>
  </inkml:definitions>
  <inkml:trace contextRef="#ctx0" brushRef="#br0">0 23 1148 0 0,'0'0'9875'0'0,"16"-1"-4565"0"0,14 0-3735 0 0,46-5-754 0 0,68 0-72 0 0,-133 6-713 0 0,-3-1-31 0 0,-1 1 1 0 0,1-1-1 0 0,0 2 0 0 0,0-1 0 0 0,14 4 1 0 0,-22-4-2 0 0,46 0 137 0 0,8-5 107 0 0,-54 5-319 0 0,9 0 53 0 0,14-4 411 0 0,-5 2-673 0 0,-17 4 6 0 0,-7 5-35 0 0,-3 15 924 0 0,1 5-272 0 0,-3-4-325 0 0,10-19-15 0 0,-1 0-1 0 0,0 1 1 0 0,0-1-1 0 0,0 0 1 0 0,-1 0-1 0 0,-5 6 1 0 0,-25 45 493 0 0,32-53-494 0 0,0 0 1 0 0,-1-1-1 0 0,1 1 0 0 0,0 0 1 0 0,0 0-1 0 0,0 0 0 0 0,1 0 1 0 0,-1 0-1 0 0,0 0 0 0 0,1 0 0 0 0,-1 0 1 0 0,1 3-1 0 0,0-3-2 0 0,-1 0-1 0 0,1 0 1 0 0,-1 0-1 0 0,1 0 1 0 0,-1 0-1 0 0,0 0 1 0 0,1 0-1 0 0,-1 0 1 0 0,0 0-1 0 0,0 0 1 0 0,0-1-1 0 0,-3 3 1 0 0,-12 44 72 0 0,-4 21 137 0 0,19-67-221 0 0,1 0 0 0 0,-1 0 0 0 0,0 0 0 0 0,0 0 0 0 0,0 0 0 0 0,0-1 0 0 0,0 1 0 0 0,0 0 0 0 0,0-1 0 0 0,0 1 0 0 0,-3 2 0 0 0,2-3 13 0 0,1 1-1 0 0,-1 0 1 0 0,1-1-1 0 0,-1 1 1 0 0,1 0-1 0 0,0 0 1 0 0,0 0-1 0 0,0 0 1 0 0,0 0-1 0 0,0 0 1 0 0,1 0-1 0 0,-2 2 1 0 0,-3 7-184 0 0,2-6-408 0 0,6-10-1055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17.590"/>
    </inkml:context>
    <inkml:brush xml:id="br0">
      <inkml:brushProperty name="width" value="0.05" units="cm"/>
      <inkml:brushProperty name="height" value="0.05" units="cm"/>
      <inkml:brushProperty name="color" value="#004F8B"/>
    </inkml:brush>
  </inkml:definitions>
  <inkml:trace contextRef="#ctx0" brushRef="#br0">0 10 5108 0 0,'0'0'11186'0'0,"4"0"-11110"0"0,18 1 376 0 0,0-2 0 0 0,28-3 1 0 0,-13 0-2882 0 0,1 3-5179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7T03:41:36.157"/>
    </inkml:context>
    <inkml:brush xml:id="br0">
      <inkml:brushProperty name="width" value="0.05" units="cm"/>
      <inkml:brushProperty name="height" value="0.05" units="cm"/>
      <inkml:brushProperty name="color" value="#E71224"/>
    </inkml:brush>
  </inkml:definitions>
  <inkml:trace contextRef="#ctx0" brushRef="#br0">1 195 1564 0 0,'3'-2'12016'0'0,"3"-1"-8870"0"0,30-14-2626 0 0,11 1-192 0 0,37-12-110 0 0,6-3 858 0 0,-10 4 26 0 0,-50 17-721 0 0,-22 8-364 0 0,0-1 0 0 0,-1 0 0 0 0,1 0 0 0 0,0 0 0 0 0,-1-1 1 0 0,10-7-1 0 0,-12 8 35 0 0,0 0 0 0 0,-1 0 0 0 0,1 0 0 0 0,0 0 0 0 0,0 1 0 0 0,0 0 0 0 0,1 0 0 0 0,4-1 0 0 0,-9 3-59 0 0,0 0 1 0 0,0 1 0 0 0,0-2-1 0 0,0 1 1 0 0,-1 0 0 0 0,1 0-1 0 0,0 0 1 0 0,0 0 0 0 0,0 0-1 0 0,0-1 1 0 0,-1 1-1 0 0,1 0 1 0 0,0-1 0 0 0,0 1-1 0 0,-1 0 1 0 0,1-1 0 0 0,0 1-1 0 0,-1-1 1 0 0,1 1 0 0 0,0-1-1 0 0,-1 0 1 0 0,2 0 0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7T03:42:03.920"/>
    </inkml:context>
    <inkml:brush xml:id="br0">
      <inkml:brushProperty name="width" value="0.05" units="cm"/>
      <inkml:brushProperty name="height" value="0.05" units="cm"/>
      <inkml:brushProperty name="color" value="#E71224"/>
    </inkml:brush>
  </inkml:definitions>
  <inkml:trace contextRef="#ctx0" brushRef="#br0">3 5 2752 0 0,'-3'-5'13864'0'0,"6"6"-13721"0"0,-1-1 1 0 0,0 1-1 0 0,1-1 0 0 0,-1 1 1 0 0,0 0-1 0 0,0 0 0 0 0,0 0 0 0 0,0 0 1 0 0,0 0-1 0 0,0 1 0 0 0,0-1 1 0 0,0 1-1 0 0,-1-1 0 0 0,1 1 1 0 0,0-1-1 0 0,-1 1 0 0 0,3 3 0 0 0,16 13 326 0 0,49 6-285 0 0,-33-8 189 0 0,-20-6-385 0 0,39 19 501 0 0,4-10 85 0 0,9 2-79 0 0,-34-6-166 0 0,-34-14-284 0 0,0-1-89 0 0,2 0-14 0 0,-2 0 47 0 0,1 0 4 0 0,1 0 733 0 0,-5-1-3055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7T03:42:06.647"/>
    </inkml:context>
    <inkml:brush xml:id="br0">
      <inkml:brushProperty name="width" value="0.05" units="cm"/>
      <inkml:brushProperty name="height" value="0.05" units="cm"/>
      <inkml:brushProperty name="color" value="#E71224"/>
    </inkml:brush>
  </inkml:definitions>
  <inkml:trace contextRef="#ctx0" brushRef="#br0">0 0 1564 0 0,'0'0'12223'0'0,"16"8"-7684"0"0,13 7-3237 0 0,-22-13-1044 0 0,23 5-324 0 0,-29-7 68 0 0,0 0-1 0 0,0 1 1 0 0,0-1-1 0 0,0 0 1 0 0,0 1 0 0 0,0-1-1 0 0,0 1 1 0 0,-1-1-1 0 0,1 1 1 0 0,0-1-1 0 0,0 1 1 0 0,-1-1-1 0 0,1 1 1 0 0,0 0-1 0 0,-1-1 1 0 0,1 1 0 0 0,0 0-1 0 0,-1 0 1 0 0,1 0-1 0 0,-1-1 1 0 0,1 1-1 0 0,-1 0 1 0 0,0 0-1 0 0,1 0 1 0 0,-1 1-1 0 0,46 17 278 0 0,-6 9 76 0 0,35 22-58 0 0,29-9 273 0 0,-49-22-90 0 0,-26-9-458 0 0,-24-6 99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7T03:42:12.325"/>
    </inkml:context>
    <inkml:brush xml:id="br0">
      <inkml:brushProperty name="width" value="0.05" units="cm"/>
      <inkml:brushProperty name="height" value="0.05" units="cm"/>
      <inkml:brushProperty name="color" value="#E71224"/>
    </inkml:brush>
  </inkml:definitions>
  <inkml:trace contextRef="#ctx0" brushRef="#br0">133 0 148 0 0,'-2'3'14615'0'0,"2"-2"-14693"0"0,32 39 3341 0 0,-25-29-3085 0 0,-6-9-130 0 0,1 0-1 0 0,-1 1 1 0 0,1-1-1 0 0,0 0 1 0 0,-1 0-1 0 0,1 0 1 0 0,0 0-1 0 0,0 0 1 0 0,0-1-1 0 0,1 1 1 0 0,-1 0-1 0 0,3 0 1 0 0,11 14 109 0 0,6 4 54 0 0,17 12 312 0 0,-29-23-401 0 0,30 20 378 0 0,14-2-715 0 0,-45-14-302 0 0,-9-12 526 0 0,0-1-1 0 0,0 1 0 0 0,1-1 1 0 0,-1 1-1 0 0,0-1 0 0 0,0 1 1 0 0,0-1-1 0 0,1 1 1 0 0,-1-1-1 0 0,0 1 0 0 0,1-1 1 0 0,-1 1-1 0 0,0-1 0 0 0,1 1 1 0 0,-1-1-1 0 0,0 1 0 0 0,1-1 1 0 0,-1 0-1 0 0,1 1 1 0 0,-1-1-1 0 0,1 0 0 0 0,-1 1 1 0 0,1-1-1 0 0,-1 0 0 0 0,1 0 1 0 0,-1 0-1 0 0,1 1 0 0 0,0-1 1 0 0,22 19 333 0 0,-17-14-514 0 0,6 6-211 0 0,-12-11 388 0 0,1 0-1 0 0,-1 0 0 0 0,0 1 0 0 0,0-1 1 0 0,0 0-1 0 0,0 0 0 0 0,0 0 1 0 0,0 1-1 0 0,0-1 0 0 0,0 0 0 0 0,0 0 1 0 0,0 0-1 0 0,0 1 0 0 0,0-1 1 0 0,0 0-1 0 0,0 0 0 0 0,0 0 0 0 0,0 1 1 0 0,0-1-1 0 0,0 0 0 0 0,0 0 1 0 0,0 0-1 0 0,-1 0 0 0 0,1 1 0 0 0,0-1 1 0 0,0 0-1 0 0,0 0 0 0 0,0 0 1 0 0,0 0-1 0 0,0 0 0 0 0,-1 1 0 0 0,1-1 1 0 0,0 0-1 0 0,0 0 0 0 0,0 0 1 0 0,0 0-1 0 0,0 0 0 0 0,-1 0 0 0 0,1 0 1 0 0,0 0-1 0 0,0 1 0 0 0,0-1 1 0 0,-1 0-1 0 0,1 0 0 0 0,0 0 0 0 0,0 0 1 0 0,0 0-1 0 0,-1 0 0 0 0,1 0 1 0 0,0 0-1 0 0,0 0 0 0 0,0 0 0 0 0,0 0 1 0 0,-1 0-1 0 0,1-1 0 0 0,0 1 0 0 0,0 0 1 0 0,0 0-1 0 0,-1 0 0 0 0,1 0 1 0 0,0 0-1 0 0,0 0 0 0 0,0 0 0 0 0,-1-1 1 0 0,-6 3 62 0 0,0-1 1 0 0,0 1 0 0 0,-1 1-1 0 0,-11 4 1 0 0,18-6-47 0 0,-62 14 144 0 0,9 7 141 0 0,-10 6-133 0 0,16-2-81 0 0,3 1-104 0 0,-10 1 110 0 0,55-27-87 0 0,-36 7 152 0 0,36-8-171 0 0,-15 4-539 0 0,12-4 216 0 0,7 0-431 0 0,-4 0 655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7T03:42:14.190"/>
    </inkml:context>
    <inkml:brush xml:id="br0">
      <inkml:brushProperty name="width" value="0.05" units="cm"/>
      <inkml:brushProperty name="height" value="0.05" units="cm"/>
      <inkml:brushProperty name="color" value="#E71224"/>
    </inkml:brush>
  </inkml:definitions>
  <inkml:trace contextRef="#ctx0" brushRef="#br0">1 0 828 0 0,'6'2'16282'0'0,"21"2"-14598"0"0,-18-3-1663 0 0,0 1 0 0 0,0 0-1 0 0,0 0 1 0 0,0 1 0 0 0,12 6-1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7T03:42:15.816"/>
    </inkml:context>
    <inkml:brush xml:id="br0">
      <inkml:brushProperty name="width" value="0.05" units="cm"/>
      <inkml:brushProperty name="height" value="0.05" units="cm"/>
      <inkml:brushProperty name="color" value="#E71224"/>
    </inkml:brush>
  </inkml:definitions>
  <inkml:trace contextRef="#ctx0" brushRef="#br0">1 7 600 0 0,'2'-6'14751'0'0,"45"16"-12144"0"0,-44-8-2572 0 0,1 0 1 0 0,-1 0-1 0 0,0 0 0 0 0,1-1 1 0 0,-1 0-1 0 0,1 1 1 0 0,0-1-1 0 0,-1-1 1 0 0,1 1-1 0 0,7 0 0 0 0,23 7 222 0 0,-21-1-430 0 0,-12-6 231 0 0,1 0 0 0 0,0 0 1 0 0,-1 0-1 0 0,1-1 0 0 0,0 1 1 0 0,0 0-1 0 0,0-1 0 0 0,-1 1 1 0 0,1-1-1 0 0,0 0 0 0 0,0 1 1 0 0,2-1-1 0 0,-1 1-1555 0 0,3 1 3677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7T03:39:42.455"/>
    </inkml:context>
    <inkml:brush xml:id="br0">
      <inkml:brushProperty name="width" value="0.1" units="cm"/>
      <inkml:brushProperty name="height" value="0.6" units="cm"/>
      <inkml:brushProperty name="inkEffects" value="pencil"/>
    </inkml:brush>
  </inkml:definitions>
  <inkml:trace contextRef="#ctx0" brushRef="#br0">40 2 3116 225000 61504,'0'0'548'0'0,"0"0"-428"0"0,0 0 124 0 0,0 0 812 0 0,0 0 197 0 0,0 0-449 0 0,0 0-100 0 0,0 0-160 0 0,0 0-180 0 0,0 0-132 0 0,0 0 40 0 0,6 0 128 0 0,2-1-100 0 0,-2 1-300 0 0,-3 0-40 0 0,-3 1-244 0 0,-5 1-132 0 0,-2 1-216 0 0,-2 2-344 0 0,-3 2-624 0 0,-1 1-1605 0 0,-2 1 405 0 0,14-10 2800 0 0,7-5-4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17.949"/>
    </inkml:context>
    <inkml:brush xml:id="br0">
      <inkml:brushProperty name="width" value="0.05" units="cm"/>
      <inkml:brushProperty name="height" value="0.05" units="cm"/>
      <inkml:brushProperty name="color" value="#004F8B"/>
    </inkml:brush>
  </inkml:definitions>
  <inkml:trace contextRef="#ctx0" brushRef="#br0">67 3 10397 0 0,'0'0'5446'0'0,"-4"-1"-4594"0"0,0 0-716 0 0,0 1 0 0 0,0-1 0 0 0,0 1 1 0 0,0 0-1 0 0,0 1 0 0 0,0-1 0 0 0,0 1 0 0 0,-7 1 0 0 0,10-2-131 0 0,0 1-1 0 0,0-1 0 0 0,0 0 0 0 0,0 1 0 0 0,0-1 0 0 0,0 1 0 0 0,0-1 0 0 0,0 1 0 0 0,0-1 0 0 0,1 1 0 0 0,-1 0 0 0 0,0-1 0 0 0,0 1 1 0 0,1 0-1 0 0,-1 0 0 0 0,0 0 0 0 0,1-1 0 0 0,-1 1 0 0 0,1 0 0 0 0,-1 0 0 0 0,1 0 0 0 0,-1 0 0 0 0,1 0 0 0 0,0 0 0 0 0,-1 0 1 0 0,1 0-1 0 0,0 0 0 0 0,0 0 0 0 0,0 0 0 0 0,0 0 0 0 0,0 0 0 0 0,0 0 0 0 0,0 1 0 0 0,0-1 0 0 0,0 0 0 0 0,0 0 0 0 0,1 0 1 0 0,-1 0-1 0 0,0 0 0 0 0,1 0 0 0 0,-1 0 0 0 0,1 0 0 0 0,-1-1 0 0 0,1 1 0 0 0,-1 0 0 0 0,1 0 0 0 0,1 1 0 0 0,10 7-253 0 0,-12-9 196 0 0,1 1 0 0 0,-1-1 1 0 0,1 0-1 0 0,-1 0 0 0 0,1 0 0 0 0,-1 1 0 0 0,1-1 0 0 0,-1 0 0 0 0,1 1 0 0 0,-1-1 0 0 0,0 0 0 0 0,1 1 0 0 0,-1-1 0 0 0,1 1 1 0 0,-1-1-1 0 0,0 0 0 0 0,0 1 0 0 0,1-1 0 0 0,-1 1 0 0 0,0-1 0 0 0,0 1 0 0 0,1-1 0 0 0,-1 1 0 0 0,0 0 0 0 0,0-1 0 0 0,0 1 1 0 0,0-1-1 0 0,0 1 0 0 0,0-1 0 0 0,0 1 0 0 0,0-1 0 0 0,0 1 0 0 0,0-1 0 0 0,0 1 0 0 0,0 0 0 0 0,0 0 0 0 0,0 1 73 0 0,1 0-1 0 0,-1 0 0 0 0,1-1 0 0 0,0 1 0 0 0,0 0 0 0 0,0 0 0 0 0,0 0 1 0 0,0-1-1 0 0,0 1 0 0 0,1-1 0 0 0,-1 1 0 0 0,0-1 0 0 0,1 1 0 0 0,-1-1 1 0 0,1 0-1 0 0,0 0 0 0 0,-1 1 0 0 0,1-1 0 0 0,0 0 0 0 0,0-1 0 0 0,-1 1 1 0 0,1 0-1 0 0,0 0 0 0 0,0-1 0 0 0,0 1 0 0 0,0-1 0 0 0,0 0 0 0 0,4 0 1 0 0,29 2-2773 0 0,-8-11-7767 0 0,-22 1 7332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18.291"/>
    </inkml:context>
    <inkml:brush xml:id="br0">
      <inkml:brushProperty name="width" value="0.05" units="cm"/>
      <inkml:brushProperty name="height" value="0.05" units="cm"/>
      <inkml:brushProperty name="color" value="#004F8B"/>
    </inkml:brush>
  </inkml:definitions>
  <inkml:trace contextRef="#ctx0" brushRef="#br0">1 13 10001 0 0,'0'0'3797'0'0,"3"-3"-3526"0"0,9-7-485 0 0,-5 18 1012 0 0,-3 36 1332 0 0,-4-20-1529 0 0,-1-9-416 0 0,1-1 0 0 0,0 0 0 0 0,1 0 0 0 0,1 1 0 0 0,0-1 0 0 0,6 20 0 0 0,-8-16-1156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18.795"/>
    </inkml:context>
    <inkml:brush xml:id="br0">
      <inkml:brushProperty name="width" value="0.05" units="cm"/>
      <inkml:brushProperty name="height" value="0.05" units="cm"/>
      <inkml:brushProperty name="color" value="#004F8B"/>
    </inkml:brush>
  </inkml:definitions>
  <inkml:trace contextRef="#ctx0" brushRef="#br0">0 91 7949 0 0,'0'0'5576'0'0,"5"2"-4716"0"0,11 2-270 0 0,-1-1 0 0 0,0 0 0 0 0,1-1 0 0 0,31 1 0 0 0,28-10-6554 0 0</inkml:trace>
  <inkml:trace contextRef="#ctx0" brushRef="#br0" timeOffset="1">289 107 300 0 0,'0'0'9374'0'0,"0"5"-8741"0"0,0-3-697 0 0,4 45 3456 0 0,6-26-3083 0 0,-9-21-454 0 0,-1 1 0 0 0,1-1-1 0 0,0 1 1 0 0,-1-1-1 0 0,1 0 1 0 0,0 1-1 0 0,-1-1 1 0 0,1 0-1 0 0,0 0 1 0 0,0 1 0 0 0,-1-1-1 0 0,1 0 1 0 0,0 0-1 0 0,0 0 1 0 0,0 0-1 0 0,-1 0 1 0 0,1 0-1 0 0,0 0 1 0 0,0 0 0 0 0,-1 0-1 0 0,1-1 1 0 0,0 1-1 0 0,0 0 1 0 0,0 0-1 0 0,1-1 1 0 0</inkml:trace>
  <inkml:trace contextRef="#ctx0" brushRef="#br0" timeOffset="2">315 6 11793 0 0,'0'0'3072'0'0,"9"-5"-5376"0"0,-5 8 1640 0 0,0-1-1268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19.309"/>
    </inkml:context>
    <inkml:brush xml:id="br0">
      <inkml:brushProperty name="width" value="0.05" units="cm"/>
      <inkml:brushProperty name="height" value="0.05" units="cm"/>
      <inkml:brushProperty name="color" value="#004F8B"/>
    </inkml:brush>
  </inkml:definitions>
  <inkml:trace contextRef="#ctx0" brushRef="#br0">63 1 3040 0 0,'0'0'14160'0'0,"-35"22"-13356"0"0,32-20-769 0 0,0 2 0 0 0,1-1 1 0 0,-1 0-1 0 0,1 0 0 0 0,0 1 1 0 0,0 0-1 0 0,0-1 0 0 0,0 1 1 0 0,1 0-1 0 0,-1 0 0 0 0,1 0 1 0 0,0 0-1 0 0,1 0 0 0 0,-1 0 0 0 0,1 0 1 0 0,-1 0-1 0 0,1 0 0 0 0,0 0 1 0 0,1 0-1 0 0,-1 0 0 0 0,1 0 1 0 0,1 5-1 0 0,-1-6-69 0 0,1 1 0 0 0,-1-1 1 0 0,1-1-1 0 0,0 1 0 0 0,0 0 0 0 0,0 0 1 0 0,1-1-1 0 0,-1 1 0 0 0,0-1 0 0 0,1 0 1 0 0,0 1-1 0 0,0-1 0 0 0,-1-1 0 0 0,1 1 0 0 0,0 0 1 0 0,0-1-1 0 0,1 1 0 0 0,-1-1 0 0 0,0 0 1 0 0,0 0-1 0 0,1 0 0 0 0,-1-1 0 0 0,1 1 0 0 0,-1-1 1 0 0,0 0-1 0 0,1 0 0 0 0,4 0 0 0 0,26-5-2954 0 0,-13-3-3029 0 0,-12 4 888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20.119"/>
    </inkml:context>
    <inkml:brush xml:id="br0">
      <inkml:brushProperty name="width" value="0.05" units="cm"/>
      <inkml:brushProperty name="height" value="0.05" units="cm"/>
      <inkml:brushProperty name="color" value="#004F8B"/>
    </inkml:brush>
  </inkml:definitions>
  <inkml:trace contextRef="#ctx0" brushRef="#br0">29 98 784 0 0,'0'0'2504'0'0,"4"-2"-1965"0"0,11-9 1268 0 0,-12-8 5764 0 0,-1 18-7464 0 0,-1 1-1 0 0,1-1 1 0 0,0 0 0 0 0,0 1-1 0 0,0-1 1 0 0,0 1-1 0 0,0 0 1 0 0,0-1-1 0 0,0 1 1 0 0,0 0 0 0 0,0 0-1 0 0,0 0 1 0 0,0 1-1 0 0,0-1 1 0 0,0 0-1 0 0,3 2 1 0 0,-4-2-62 0 0,1 1 0 0 0,0-1 0 0 0,0 1 0 0 0,0-1 0 0 0,0 0 0 0 0,-1 0 0 0 0,1 0 0 0 0,0 0 0 0 0,0 0 0 0 0,0 0 0 0 0,0 0 0 0 0,0-1 0 0 0,-1 1 0 0 0,1-1 0 0 0,0 1 0 0 0,0-1 0 0 0,-1 0 0 0 0,1 0 0 0 0,2-1 0 0 0,-4 1-66 0 0,1 0-1 0 0,-1 0 0 0 0,0 0 0 0 0,1-1 1 0 0,-1 1-1 0 0,0 0 0 0 0,0 0 1 0 0,0-1-1 0 0,0 1 0 0 0,0 0 0 0 0,0 0 1 0 0,0-1-1 0 0,0 1 0 0 0,0 0 0 0 0,-1 0 1 0 0,1-1-1 0 0,-1 1 0 0 0,1 0 0 0 0,-1 0 1 0 0,1 0-1 0 0,-1 0 0 0 0,1 0 0 0 0,-1 0 1 0 0,0 0-1 0 0,0 0 0 0 0,0 0 0 0 0,0 0 1 0 0,1 0-1 0 0,-1 0 0 0 0,0 0 0 0 0,0 1 1 0 0,-1-1-1 0 0,1 0 0 0 0,0 1 0 0 0,0-1 1 0 0,0 1-1 0 0,-2-1 0 0 0,-1-2 13 0 0,-1 0 0 0 0,1 1 0 0 0,-1 0 0 0 0,0 0 0 0 0,0 0 0 0 0,0 0 0 0 0,0 1 0 0 0,-8-2 0 0 0,11 4 33 0 0,1 0 1 0 0,-1-1-1 0 0,1 1 0 0 0,-1 0 0 0 0,1 0 0 0 0,-1 0 1 0 0,1 0-1 0 0,-1 0 0 0 0,1 1 0 0 0,0-1 1 0 0,-1 0-1 0 0,1 1 0 0 0,0-1 0 0 0,0 0 1 0 0,0 1-1 0 0,0 0 0 0 0,1-1 0 0 0,-1 1 1 0 0,0-1-1 0 0,0 3 0 0 0,-17 42 730 0 0,15-37-723 0 0,2-7-16 0 0,0 0 1 0 0,0 0-1 0 0,0 1 1 0 0,0-1 0 0 0,0 0-1 0 0,1 0 1 0 0,-1 1 0 0 0,1-1-1 0 0,-1 0 1 0 0,1 1 0 0 0,0-1-1 0 0,0 0 1 0 0,0 1 0 0 0,0-1-1 0 0,1 0 1 0 0,-1 1 0 0 0,1-1-1 0 0,-1 0 1 0 0,1 0 0 0 0,0 1-1 0 0,0-1 1 0 0,0 0 0 0 0,0 0-1 0 0,0 0 1 0 0,0 0 0 0 0,1 0-1 0 0,-1 0 1 0 0,3 2 0 0 0,1-1-37 0 0,-1-1 1 0 0,0 0 0 0 0,1 0 0 0 0,0 0-1 0 0,0-1 1 0 0,-1 1 0 0 0,1-1 0 0 0,0 0-1 0 0,0-1 1 0 0,0 1 0 0 0,0-1-1 0 0,7-1 1 0 0,27 1-1302 0 0,-14 0-6261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20.821"/>
    </inkml:context>
    <inkml:brush xml:id="br0">
      <inkml:brushProperty name="width" value="0.05" units="cm"/>
      <inkml:brushProperty name="height" value="0.05" units="cm"/>
      <inkml:brushProperty name="color" value="#004F8B"/>
    </inkml:brush>
  </inkml:definitions>
  <inkml:trace contextRef="#ctx0" brushRef="#br0">95 15 5897 0 0,'0'0'7252'0'0,"-4"-3"-6619"0"0,3 2-560 0 0,-1-1 1 0 0,0 1-1 0 0,0 0 1 0 0,0 0-1 0 0,0 0 1 0 0,0 0-1 0 0,0 1 1 0 0,0-1-1 0 0,0 0 1 0 0,0 1-1 0 0,0 0 1 0 0,0-1-1 0 0,0 1 1 0 0,-1 0-1 0 0,1 0 1 0 0,0 0-1 0 0,0 0 1 0 0,0 1-1 0 0,0-1 1 0 0,0 0-1 0 0,0 1 1 0 0,-1 0-1 0 0,1-1 1 0 0,0 1-1 0 0,0 0 1 0 0,1 0-1 0 0,-1 0 1 0 0,-2 2-1 0 0,1-1-22 0 0,1 0-1 0 0,-1 0 0 0 0,1 1 1 0 0,0-1-1 0 0,-1 1 0 0 0,1-1 0 0 0,1 1 1 0 0,-1 0-1 0 0,0 0 0 0 0,1 0 1 0 0,-1 0-1 0 0,1 0 0 0 0,0 0 1 0 0,0 0-1 0 0,0 0 0 0 0,0 1 1 0 0,1-1-1 0 0,-1 0 0 0 0,1 7 1 0 0,0-9-42 0 0,1 0 1 0 0,-1 0-1 0 0,0 0 1 0 0,1 0 0 0 0,-1 0-1 0 0,1 0 1 0 0,-1 0 0 0 0,1 0-1 0 0,-1 0 1 0 0,1 0-1 0 0,0 0 1 0 0,0 0 0 0 0,-1 0-1 0 0,1 0 1 0 0,0-1 0 0 0,0 1-1 0 0,0 0 1 0 0,0 0 0 0 0,0-1-1 0 0,0 1 1 0 0,0-1-1 0 0,0 1 1 0 0,0-1 0 0 0,0 0-1 0 0,0 1 1 0 0,0-1 0 0 0,0 0-1 0 0,1 0 1 0 0,-1 1-1 0 0,0-1 1 0 0,0 0 0 0 0,0 0-1 0 0,0 0 1 0 0,0-1 0 0 0,1 1-1 0 0,-1 0 1 0 0,0 0 0 0 0,0-1-1 0 0,0 1 1 0 0,0 0-1 0 0,2-1 1 0 0,1 0-55 0 0,0 0-1 0 0,-1 0 1 0 0,1 0-1 0 0,0 0 1 0 0,0-1-1 0 0,0 1 1 0 0,-1-1 0 0 0,1 0-1 0 0,-1 0 1 0 0,7-5-1 0 0,-6 1 115 0 0,0 2-197 0 0,-5 6-57 0 0,-7 13 765 0 0,3 0-280 0 0,1 1 1 0 0,0-1-1 0 0,1 0 1 0 0,1 1-1 0 0,0 0 1 0 0,1 0-1 0 0,2 24 1 0 0,-1-39-311 0 0,1 4-10 0 0,0-1-1 0 0,0 0 1 0 0,1 1-1 0 0,0-1 1 0 0,0 0-1 0 0,0 0 1 0 0,0 0-1 0 0,0 0 1 0 0,1-1-1 0 0,4 6 0 0 0,-6-9-207 0 0,39 0-3431 0 0,44-9-7854 0 0,-75 9 8405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22.719"/>
    </inkml:context>
    <inkml:brush xml:id="br0">
      <inkml:brushProperty name="width" value="0.05" units="cm"/>
      <inkml:brushProperty name="height" value="0.05" units="cm"/>
      <inkml:brushProperty name="color" value="#004F8B"/>
    </inkml:brush>
  </inkml:definitions>
  <inkml:trace contextRef="#ctx0" brushRef="#br0">170 20 6949 0 0,'0'0'4315'0'0,"-4"-3"-3721"0"0,0 0-493 0 0,0 1 0 0 0,0 0-1 0 0,0 1 1 0 0,0-1 0 0 0,0 1 0 0 0,0-1 0 0 0,0 1 0 0 0,0 0 0 0 0,-1 1 0 0 0,1-1 0 0 0,0 1 0 0 0,-1 0 0 0 0,1 0 0 0 0,0 0-1 0 0,0 1 1 0 0,-1-1 0 0 0,1 1 0 0 0,0 0 0 0 0,0 0 0 0 0,0 1 0 0 0,-1-1 0 0 0,2 1 0 0 0,-1 0 0 0 0,-4 3 0 0 0,4-4-85 0 0,0 1 0 0 0,0 1 0 0 0,1-1 0 0 0,-1 0 0 0 0,1 1 0 0 0,0 0 0 0 0,-1 0 0 0 0,1 0 0 0 0,0 0 0 0 0,1 0 1 0 0,-1 1-1 0 0,1-1 0 0 0,-1 1 0 0 0,1-1 0 0 0,0 1 0 0 0,1 0 0 0 0,-1 0 0 0 0,0 0 0 0 0,1 0 0 0 0,0 0 0 0 0,0 1 0 0 0,0-1 0 0 0,1 0 1 0 0,0 0-1 0 0,-1 1 0 0 0,1-1 0 0 0,1 0 0 0 0,-1 1 0 0 0,1-1 0 0 0,-1 0 0 0 0,1 0 0 0 0,0 0 0 0 0,1 0 0 0 0,3 8 0 0 0,-2-1 97 0 0,0 0 1 0 0,-1 1-1 0 0,0-1 0 0 0,0 1 0 0 0,-1-1 0 0 0,-1 1 0 0 0,0 0 0 0 0,0-1 0 0 0,-1 1 0 0 0,-1-1 0 0 0,0 1 0 0 0,-6 17 1 0 0,6 7-1929 0 0,7-17-5535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11.254"/>
    </inkml:context>
    <inkml:brush xml:id="br0">
      <inkml:brushProperty name="width" value="0.05" units="cm"/>
      <inkml:brushProperty name="height" value="0.05" units="cm"/>
      <inkml:brushProperty name="color" value="#004F8B"/>
    </inkml:brush>
  </inkml:definitions>
  <inkml:trace contextRef="#ctx0" brushRef="#br0">9 96 2180 0 0,'0'0'6043'0'0,"-7"-1"-636"0"0,5 3-5841 0 0,2 64 3161 0 0,0-47-776 0 0,0-48-1789 0 0,0 17-265 0 0,1 0 0 0 0,1 1-1 0 0,0-1 1 0 0,0 1-1 0 0,1-1 1 0 0,0 1 0 0 0,5-11-1 0 0,-7 19 69 0 0,0 0 1 0 0,0 1-1 0 0,0-1 0 0 0,1 0 0 0 0,-1 1 0 0 0,1-1 0 0 0,-1 1 1 0 0,1-1-1 0 0,0 1 0 0 0,0 0 0 0 0,0 0 0 0 0,0 0 0 0 0,0 0 0 0 0,1 0 1 0 0,-1 1-1 0 0,0-1 0 0 0,1 0 0 0 0,-1 1 0 0 0,1 0 0 0 0,0 0 1 0 0,0 0-1 0 0,-1 0 0 0 0,1 0 0 0 0,0 0 0 0 0,0 1 0 0 0,0-1 1 0 0,0 1-1 0 0,0 0 0 0 0,-1 0 0 0 0,1 0 0 0 0,0 0 0 0 0,0 0 1 0 0,5 2-1 0 0,-5-1 28 0 0,0 0 1 0 0,-1 0 0 0 0,1 1-1 0 0,0-1 1 0 0,-1 1-1 0 0,1 0 1 0 0,-1 0 0 0 0,0 0-1 0 0,0 0 1 0 0,1 0-1 0 0,-1 0 1 0 0,0 0-1 0 0,-1 1 1 0 0,1-1 0 0 0,0 1-1 0 0,1 3 1 0 0,20 52 618 0 0,-8-15-216 0 0,-13-40-400 0 0,-1-1-19 0 0,-1 0 0 0 0,1 0 0 0 0,0 0 0 0 0,0-1 0 0 0,0 1 0 0 0,0 0 1 0 0,0-1-1 0 0,0 1 0 0 0,1-1 0 0 0,-1 1 0 0 0,0-1 0 0 0,1 1 0 0 0,-1-1 0 0 0,1 0 0 0 0,0 0 0 0 0,-1 0 0 0 0,3 1 1 0 0,-2-1 481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23.155"/>
    </inkml:context>
    <inkml:brush xml:id="br0">
      <inkml:brushProperty name="width" value="0.05" units="cm"/>
      <inkml:brushProperty name="height" value="0.05" units="cm"/>
      <inkml:brushProperty name="color" value="#004F8B"/>
    </inkml:brush>
  </inkml:definitions>
  <inkml:trace contextRef="#ctx0" brushRef="#br0">1 40 3332 0 0,'0'0'12573'0'0,"0"-2"-12721"0"0,0 1 115 0 0,0-1 0 0 0,1 1 0 0 0,-1-1-1 0 0,1 1 1 0 0,-1 0 0 0 0,1-1 0 0 0,-1 1 0 0 0,1 0 0 0 0,0-1 0 0 0,0 1 0 0 0,1-2-1 0 0,16-2-102 0 0,-1 0-1 0 0,1 2 0 0 0,0 0 1 0 0,0 1-1 0 0,1 1 0 0 0,-1 0 1 0 0,19 3-1 0 0,-35-2 62 0 0,0 0 1 0 0,0 0-1 0 0,0 1 1 0 0,0-1-1 0 0,0 1 0 0 0,0-1 1 0 0,0 1-1 0 0,0 0 1 0 0,-1 0-1 0 0,1 0 1 0 0,0 0-1 0 0,2 2 0 0 0,-1 2-3399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23.532"/>
    </inkml:context>
    <inkml:brush xml:id="br0">
      <inkml:brushProperty name="width" value="0.05" units="cm"/>
      <inkml:brushProperty name="height" value="0.05" units="cm"/>
      <inkml:brushProperty name="color" value="#004F8B"/>
    </inkml:brush>
  </inkml:definitions>
  <inkml:trace contextRef="#ctx0" brushRef="#br0">17 18 3696 0 0,'0'0'6636'0'0,"0"5"-5639"0"0,-2 6-337 0 0,-1 2-344 0 0,1 0 0 0 0,1 0-1 0 0,0 1 1 0 0,2 17 0 0 0,-1-30-294 0 0,0 1 1 0 0,0-1 0 0 0,1 1-1 0 0,-1-1 1 0 0,0 1 0 0 0,1-1-1 0 0,-1 0 1 0 0,1 1-1 0 0,-1-1 1 0 0,1 0 0 0 0,0 1-1 0 0,0-1 1 0 0,-1 0 0 0 0,1 0-1 0 0,0 0 1 0 0,0 0 0 0 0,0 0-1 0 0,0 0 1 0 0,0 0 0 0 0,2 1-1 0 0,-1-1 9 0 0,0-1-1 0 0,0 0 1 0 0,0 1 0 0 0,0-1-1 0 0,0 0 1 0 0,0 0-1 0 0,0-1 1 0 0,0 1-1 0 0,-1 0 1 0 0,1-1 0 0 0,0 1-1 0 0,0-1 1 0 0,0 1-1 0 0,0-1 1 0 0,-1 0-1 0 0,1 0 1 0 0,0 0 0 0 0,-1 0-1 0 0,1 0 1 0 0,2-2-1 0 0,0 0-73 0 0,1 0-1 0 0,-1-1 0 0 0,1 0 1 0 0,-1 0-1 0 0,0 0 0 0 0,-1 0 0 0 0,1-1 1 0 0,-1 0-1 0 0,0 1 0 0 0,4-8 1 0 0,-6 9-40 0 0,0 0 0 0 0,1 1 0 0 0,-1-1 0 0 0,0 0 0 0 0,-1 0 0 0 0,1 0 0 0 0,0 0 0 0 0,-1 0 1 0 0,0 0-1 0 0,0 0 0 0 0,0 0 0 0 0,0 0 0 0 0,0 0 0 0 0,0 0 0 0 0,-1 0 0 0 0,0 0 0 0 0,1 0 0 0 0,-1 0 1 0 0,0 0-1 0 0,-3-4 0 0 0,3 6 104 0 0,0-1 1 0 0,0 1-1 0 0,-1 0 1 0 0,1-1-1 0 0,-1 1 1 0 0,1 0-1 0 0,-1 0 1 0 0,1 0-1 0 0,-1 0 1 0 0,0 0-1 0 0,0 1 1 0 0,1-1-1 0 0,-1 0 1 0 0,0 1-1 0 0,0-1 1 0 0,0 1-1 0 0,0 0 0 0 0,1-1 1 0 0,-1 1-1 0 0,0 0 1 0 0,0 0-1 0 0,0 1 1 0 0,0-1-1 0 0,0 0 1 0 0,-3 1-1 0 0,3 0-34 0 0,-1-1 0 0 0,1 1 0 0 0,0-1 0 0 0,-1 1 0 0 0,1 0 0 0 0,0 0 0 0 0,-1 0 0 0 0,1 0 0 0 0,0 1 0 0 0,0-1 0 0 0,0 0 0 0 0,0 1 0 0 0,0 0 0 0 0,0-1 0 0 0,1 1 0 0 0,-1 0 0 0 0,0 0 0 0 0,1 0 0 0 0,-1 0 0 0 0,0 2 0 0 0,-6 13-522 0 0,-2 6-1464 0 0,7-8-3558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24.093"/>
    </inkml:context>
    <inkml:brush xml:id="br0">
      <inkml:brushProperty name="width" value="0.05" units="cm"/>
      <inkml:brushProperty name="height" value="0.05" units="cm"/>
      <inkml:brushProperty name="color" value="#004F8B"/>
    </inkml:brush>
  </inkml:definitions>
  <inkml:trace contextRef="#ctx0" brushRef="#br0">0 90 6825 0 0,'0'0'6204'0'0,"4"4"-5973"0"0,8 12-66 0 0,-1-5 2840 0 0,-7-36-1875 0 0,-5 5-1122 0 0,0 14-97 0 0,0 1 1 0 0,1 0 0 0 0,0 0 0 0 0,1-1 0 0 0,-1 1-1 0 0,2-8 1 0 0,-1 12 75 0 0,-1-1 0 0 0,1 1 0 0 0,0 0 0 0 0,0-1-1 0 0,-1 1 1 0 0,1 0 0 0 0,0 0 0 0 0,0-1 0 0 0,0 1 0 0 0,0 0-1 0 0,0 0 1 0 0,0 0 0 0 0,1 0 0 0 0,-1 0 0 0 0,0 0 0 0 0,0 1-1 0 0,1-1 1 0 0,-1 0 0 0 0,1 1 0 0 0,-1-1 0 0 0,0 1 0 0 0,1-1-1 0 0,-1 1 1 0 0,1 0 0 0 0,-1-1 0 0 0,1 1 0 0 0,2 0 0 0 0,12-2 61 0 0,-14 1-84 0 0,1 0 0 0 0,0 0 0 0 0,0 0-1 0 0,0 1 1 0 0,0-1 0 0 0,0 1 0 0 0,0 0 0 0 0,0 0-1 0 0,1 0 1 0 0,-1 1 0 0 0,0-1 0 0 0,0 1-1 0 0,-1-1 1 0 0,1 1 0 0 0,4 2 0 0 0,-3 4-3399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25.419"/>
    </inkml:context>
    <inkml:brush xml:id="br0">
      <inkml:brushProperty name="width" value="0.05" units="cm"/>
      <inkml:brushProperty name="height" value="0.05" units="cm"/>
      <inkml:brushProperty name="color" value="#004F8B"/>
    </inkml:brush>
  </inkml:definitions>
  <inkml:trace contextRef="#ctx0" brushRef="#br0">0 65 1160 0 0,'0'0'10004'0'0,"1"-11"-8661"0"0,14 39-81 0 0,-12-21-1147 0 0,0 0 1 0 0,0-1-1 0 0,1 1 1 0 0,-1-1-1 0 0,2 0 1 0 0,-1 0-1 0 0,1 0 1 0 0,-1-1-1 0 0,2 1 0 0 0,-1-1 1 0 0,0 0-1 0 0,1-1 1 0 0,0 1-1 0 0,7 3 1 0 0,-12-8-75 0 0,-1 0 1 0 0,1 0-1 0 0,0 0 1 0 0,-1 0-1 0 0,1 1 1 0 0,0-1-1 0 0,0 0 1 0 0,-1 0-1 0 0,1 0 1 0 0,0 0-1 0 0,0-1 1 0 0,-1 1-1 0 0,1 0 1 0 0,0 0-1 0 0,-1 0 1 0 0,1-1 0 0 0,0 1-1 0 0,-1 0 1 0 0,1-1-1 0 0,0 1 1 0 0,-1 0-1 0 0,1-1 1 0 0,-1 1-1 0 0,1-1 1 0 0,-1 1-1 0 0,1-1 1 0 0,-1 1-1 0 0,1-1 1 0 0,-1 1-1 0 0,1-1 1 0 0,-1 0-1 0 0,1 1 1 0 0,-1-1-1 0 0,0 0 1 0 0,0 1-1 0 0,1-1 1 0 0,-1 0-1 0 0,0 1 1 0 0,0-1-1 0 0,0 0 1 0 0,0 1-1 0 0,1-1 1 0 0,-1-1-1 0 0,5-44-235 0 0,-4 24-187 0 0,1 14 246 0 0,-1-1 0 0 0,-1 0-1 0 0,1 0 1 0 0,-3-15 0 0 0,1-2 56 0 0,1 25-67 0 0,1 37-7203 0 0,7-21 1382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25.827"/>
    </inkml:context>
    <inkml:brush xml:id="br0">
      <inkml:brushProperty name="width" value="0.05" units="cm"/>
      <inkml:brushProperty name="height" value="0.05" units="cm"/>
      <inkml:brushProperty name="color" value="#004F8B"/>
    </inkml:brush>
  </inkml:definitions>
  <inkml:trace contextRef="#ctx0" brushRef="#br0">1 51 1344 0 0,'0'0'2117'0'0,"3"1"-1354"0"0,43 8 1235 0 0,-33-5-990 0 0,-1-1 1 0 0,2-1 0 0 0,18 2-1 0 0,-28-4-852 0 0,-1 0-1 0 0,0 0 1 0 0,0-1 0 0 0,0 1-1 0 0,0-1 1 0 0,0 1 0 0 0,0-1-1 0 0,0 0 1 0 0,0 0-1 0 0,0 0 1 0 0,0 0 0 0 0,-1-1-1 0 0,1 1 1 0 0,0-1-1 0 0,-1 0 1 0 0,1 0 0 0 0,-1 0-1 0 0,0 0 1 0 0,5-4 0 0 0,-7 5-151 0 0,1 0 0 0 0,0 0 0 0 0,0 0 1 0 0,-1 0-1 0 0,1 0 0 0 0,-1 0 0 0 0,1 0 1 0 0,-1 0-1 0 0,1 0 0 0 0,-1 0 1 0 0,0 0-1 0 0,1 0 0 0 0,-1 0 0 0 0,0-1 1 0 0,0 1-1 0 0,0 0 0 0 0,0 0 1 0 0,0 0-1 0 0,0 0 0 0 0,0 0 0 0 0,0 0 1 0 0,-1-1-1 0 0,1 1 0 0 0,0 0 0 0 0,-1 0 1 0 0,1 0-1 0 0,0 0 0 0 0,-1 0 1 0 0,1 0-1 0 0,-1 0 0 0 0,0 0 0 0 0,1 0 1 0 0,-1 0-1 0 0,0 1 0 0 0,0-1 1 0 0,1 0-1 0 0,-1 0 0 0 0,0 1 0 0 0,0-1 1 0 0,0 0-1 0 0,0 1 0 0 0,0-1 0 0 0,0 1 1 0 0,0-1-1 0 0,0 1 0 0 0,0-1 1 0 0,0 1-1 0 0,0 0 0 0 0,-1 0 0 0 0,-1-1 1 0 0,1 1 2 0 0,0-1 1 0 0,0 0 0 0 0,0 1 0 0 0,0 0-1 0 0,0-1 1 0 0,0 1 0 0 0,0 0 0 0 0,0 0-1 0 0,0 0 1 0 0,0 0 0 0 0,0 1 0 0 0,-1-1-1 0 0,1 0 1 0 0,0 1 0 0 0,0 0 0 0 0,0-1-1 0 0,0 1 1 0 0,1 0 0 0 0,-1 0 0 0 0,0 0-1 0 0,0 0 1 0 0,0 0 0 0 0,1 1 0 0 0,-1-1-1 0 0,1 0 1 0 0,-1 1 0 0 0,1-1 0 0 0,-2 3-1 0 0,1-1 21 0 0,1 0 0 0 0,0 0-1 0 0,1 0 1 0 0,-1 0 0 0 0,0 0-1 0 0,1 0 1 0 0,0 0 0 0 0,-1 0-1 0 0,1 0 1 0 0,0 0-1 0 0,1 1 1 0 0,-1-1 0 0 0,1 0-1 0 0,-1 0 1 0 0,1 0 0 0 0,0 0-1 0 0,0 0 1 0 0,0-1 0 0 0,3 6-1 0 0,-1-4-108 0 0,-1 1-1 0 0,2 0 0 0 0,-1-1 0 0 0,0 0 1 0 0,1 0-1 0 0,0 0 0 0 0,0 0 0 0 0,0-1 0 0 0,0 0 1 0 0,9 6-1 0 0,-6 0-1062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26.232"/>
    </inkml:context>
    <inkml:brush xml:id="br0">
      <inkml:brushProperty name="width" value="0.05" units="cm"/>
      <inkml:brushProperty name="height" value="0.05" units="cm"/>
      <inkml:brushProperty name="color" value="#004F8B"/>
    </inkml:brush>
  </inkml:definitions>
  <inkml:trace contextRef="#ctx0" brushRef="#br0">0 123 4060 0 0,'0'0'6912'0'0,"3"2"-6585"0"0,14 14 2028 0 0,-17-16-2314 0 0,0 0 0 0 0,1 0 0 0 0,-1 0 0 0 0,0 0 0 0 0,1 0 0 0 0,-1 0 1 0 0,0 0-1 0 0,0 0 0 0 0,1 0 0 0 0,-1 0 0 0 0,0 0 0 0 0,0 0 0 0 0,1 0 1 0 0,-1 0-1 0 0,0 0 0 0 0,0 0 0 0 0,1 0 0 0 0,-1-1 0 0 0,0 1 0 0 0,0 0 1 0 0,1 0-1 0 0,-1 0 0 0 0,0 0 0 0 0,0-1 0 0 0,0 1 0 0 0,1 0 0 0 0,-1 0 1 0 0,0 0-1 0 0,0-1 0 0 0,0 1 0 0 0,0 0 0 0 0,0 0 0 0 0,1-1 1 0 0,-1 1-1 0 0,0 0 0 0 0,0-1 0 0 0,0 1 0 0 0,0 0 0 0 0,0-1 0 0 0,1-46 1378 0 0,0-1-2156 0 0,0 46 691 0 0,0-1 1 0 0,0 1-1 0 0,0-1 1 0 0,0 1 0 0 0,1 0-1 0 0,-1 0 1 0 0,1-1-1 0 0,0 1 1 0 0,-1 0-1 0 0,1 0 1 0 0,0 1-1 0 0,0-1 1 0 0,0 0-1 0 0,3-1 1 0 0,0 1-408 0 0,0 1-1 0 0,0 0 1 0 0,0 0-1 0 0,0 1 1 0 0,1-1-1 0 0,-1 1 1 0 0,8 1-1 0 0,-1-1-5005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26.592"/>
    </inkml:context>
    <inkml:brush xml:id="br0">
      <inkml:brushProperty name="width" value="0.05" units="cm"/>
      <inkml:brushProperty name="height" value="0.05" units="cm"/>
      <inkml:brushProperty name="color" value="#004F8B"/>
    </inkml:brush>
  </inkml:definitions>
  <inkml:trace contextRef="#ctx0" brushRef="#br0">0 7 4576 0 0,'0'0'8995'0'0,"3"-2"-9018"0"0,-2 2 26 0 0,-1 0 0 0 0,0-1 0 0 0,0 1 0 0 0,0 0 0 0 0,0 0-1 0 0,1-1 1 0 0,-1 1 0 0 0,0 0 0 0 0,0 0 0 0 0,1-1 0 0 0,-1 1 0 0 0,0 0 0 0 0,0 0 0 0 0,1 0 0 0 0,-1-1 0 0 0,0 1 0 0 0,1 0 0 0 0,-1 0-1 0 0,0 0 1 0 0,1 0 0 0 0,-1 0 0 0 0,0 0 0 0 0,1 0 0 0 0,-1 0 0 0 0,0 0 0 0 0,1 0 0 0 0,-1 0 0 0 0,0 0 0 0 0,1 0 0 0 0,-1 0 0 0 0,0 0-1 0 0,1 0 1 0 0,-1 0 0 0 0,0 0 0 0 0,1 0 0 0 0,-1 0 0 0 0,0 0 0 0 0,1 1 0 0 0,-1-1 0 0 0,0 0 0 0 0,0 0 0 0 0,1 0 0 0 0,-1 1 0 0 0,0-1-1 0 0,0 0 1 0 0,1 0 0 0 0,-1 1 0 0 0,0-1 0 0 0,0 0 0 0 0,0 0 0 0 0,1 1 0 0 0,-1-1 0 0 0,0 0 0 0 0,0 1 0 0 0,1 26 1606 0 0,-2-9-1082 0 0,1 0-171 0 0,1 0 0 0 0,1 0 0 0 0,1 0 0 0 0,1-1 0 0 0,7 23-1 0 0,-7-12-1390 0 0,-4-27 775 0 0,-1 0 0 0 0,1 0 0 0 0,0 0 0 0 0,-1 0 0 0 0,1 0 0 0 0,-1 0 0 0 0,1-1-1 0 0,-1 1 1 0 0,1 0 0 0 0,-1 0 0 0 0,0 0 0 0 0,1-1 0 0 0,-1 1 0 0 0,0 0 0 0 0,0 0 0 0 0,1-1 0 0 0,-1 1 0 0 0,0-1 0 0 0,0 1 0 0 0,0-1 0 0 0,0 1 0 0 0,-1 0 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26.981"/>
    </inkml:context>
    <inkml:brush xml:id="br0">
      <inkml:brushProperty name="width" value="0.05" units="cm"/>
      <inkml:brushProperty name="height" value="0.05" units="cm"/>
      <inkml:brushProperty name="color" value="#004F8B"/>
    </inkml:brush>
  </inkml:definitions>
  <inkml:trace contextRef="#ctx0" brushRef="#br0">0 16 6901 0 0,'0'0'5531'0'0,"5"1"-5086"0"0,10 0-93 0 0,0-2 0 0 0,0 1 0 0 0,0-2 0 0 0,20-3 0 0 0,47-5-1482 0 0,-73 10-359 0 0,0 1 1 0 0,-1-1 0 0 0,1 2 0 0 0,12 2-1 0 0,-13-2-3660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27.343"/>
    </inkml:context>
    <inkml:brush xml:id="br0">
      <inkml:brushProperty name="width" value="0.05" units="cm"/>
      <inkml:brushProperty name="height" value="0.05" units="cm"/>
      <inkml:brushProperty name="color" value="#004F8B"/>
    </inkml:brush>
  </inkml:definitions>
  <inkml:trace contextRef="#ctx0" brushRef="#br0">1 137 8373 0 0,'0'0'6251'0'0,"2"4"-5605"0"0,8 17 494 0 0,-2-4-2552 0 0,-2-6-5269 0 0</inkml:trace>
  <inkml:trace contextRef="#ctx0" brushRef="#br0" timeOffset="1">27 1 1264 0 0,'0'0'12493'0'0,"8"9"-14061"0"0,-4-5 1116 0 0,1 1-1016 0 0,-5 3-1432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27.855"/>
    </inkml:context>
    <inkml:brush xml:id="br0">
      <inkml:brushProperty name="width" value="0.05" units="cm"/>
      <inkml:brushProperty name="height" value="0.05" units="cm"/>
      <inkml:brushProperty name="color" value="#004F8B"/>
    </inkml:brush>
  </inkml:definitions>
  <inkml:trace contextRef="#ctx0" brushRef="#br0">56 0 5853 0 0,'0'0'9099'0'0,"-3"4"-8354"0"0,-6 6-349 0 0,5-7-294 0 0,0 1-1 0 0,0-1 0 0 0,1 1 1 0 0,-1 1-1 0 0,1-1 1 0 0,0 0-1 0 0,0 1 0 0 0,1-1 1 0 0,-1 1-1 0 0,1 0 1 0 0,0 0-1 0 0,0 0 0 0 0,1 0 1 0 0,-3 10-1 0 0,4-14-105 0 0,0 0 1 0 0,0 0-1 0 0,0 0 0 0 0,0 0 0 0 0,0-1 0 0 0,1 1 1 0 0,-1 0-1 0 0,0 0 0 0 0,0 0 0 0 0,1-1 0 0 0,-1 1 0 0 0,0 0 1 0 0,1 0-1 0 0,-1-1 0 0 0,0 1 0 0 0,1 0 0 0 0,0 0 0 0 0,-1-1 1 0 0,1 1-1 0 0,-1-1 0 0 0,1 1 0 0 0,0 0 0 0 0,-1-1 1 0 0,1 1-1 0 0,0-1 0 0 0,-1 0 0 0 0,1 1 0 0 0,0-1 0 0 0,0 0 1 0 0,-1 1-1 0 0,1-1 0 0 0,0 0 0 0 0,0 0 0 0 0,0 1 1 0 0,0-1-1 0 0,-1 0 0 0 0,1 0 0 0 0,0 0 0 0 0,0 0 0 0 0,1-1 1 0 0,41-8-3203 0 0,-27 4-2620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11.755"/>
    </inkml:context>
    <inkml:brush xml:id="br0">
      <inkml:brushProperty name="width" value="0.05" units="cm"/>
      <inkml:brushProperty name="height" value="0.05" units="cm"/>
      <inkml:brushProperty name="color" value="#004F8B"/>
    </inkml:brush>
  </inkml:definitions>
  <inkml:trace contextRef="#ctx0" brushRef="#br0">18 50 7765 0 0,'0'0'5372'0'0,"-3"46"-4102"0"0,3-44-1262 0 0,0 0 0 0 0,1 0 0 0 0,-1 1-1 0 0,1-1 1 0 0,0 0 0 0 0,0 0-1 0 0,0 0 1 0 0,0 0 0 0 0,0-1 0 0 0,0 1-1 0 0,0 0 1 0 0,0 0 0 0 0,1-1 0 0 0,-1 1-1 0 0,1 0 1 0 0,0-1 0 0 0,-1 1 0 0 0,1-1-1 0 0,0 0 1 0 0,0 0 0 0 0,-1 0 0 0 0,1 0-1 0 0,0 0 1 0 0,0 0 0 0 0,0 0-1 0 0,0 0 1 0 0,1-1 0 0 0,-1 1 0 0 0,0-1-1 0 0,0 0 1 0 0,0 0 0 0 0,0 0 0 0 0,1 0-1 0 0,-1 0 1 0 0,0 0 0 0 0,0 0 0 0 0,0 0-1 0 0,0-1 1 0 0,0 1 0 0 0,0-1 0 0 0,1 0-1 0 0,-1 0 1 0 0,-1 0 0 0 0,5-2-1 0 0,-4 2 7 0 0,1 0-1 0 0,-1 0 1 0 0,1-1-1 0 0,-1 1 0 0 0,0-1 1 0 0,0 0-1 0 0,0 1 1 0 0,0-1-1 0 0,0 0 1 0 0,0 0-1 0 0,0 0 0 0 0,0-1 1 0 0,-1 1-1 0 0,1 0 1 0 0,-1-1-1 0 0,0 1 0 0 0,0-1 1 0 0,0 1-1 0 0,0-1 1 0 0,0 1-1 0 0,0-1 0 0 0,-1 0 1 0 0,1 0-1 0 0,-1 1 1 0 0,0-1-1 0 0,0 0 0 0 0,0 0 1 0 0,0 1-1 0 0,0-1 1 0 0,-1 0-1 0 0,1 0 1 0 0,-1 1-1 0 0,1-1 0 0 0,-3-3 1 0 0,2 3-32 0 0,0 0 0 0 0,-1 0 0 0 0,0 0 0 0 0,1 0 0 0 0,-1 1 0 0 0,0-1-1 0 0,0 0 1 0 0,0 1 0 0 0,-1 0 0 0 0,1 0 0 0 0,-1-1 0 0 0,1 1 0 0 0,-1 1 0 0 0,1-1 0 0 0,-1 0 0 0 0,0 1 0 0 0,0-1 0 0 0,0 1 0 0 0,0 0 0 0 0,0 0 0 0 0,0 0 0 0 0,-1 0 0 0 0,1 1 0 0 0,0-1 0 0 0,0 1 0 0 0,0 0 0 0 0,-1 0 0 0 0,1 0 0 0 0,0 0 0 0 0,0 1 0 0 0,-1-1 0 0 0,1 1 0 0 0,0 0 0 0 0,0 0 0 0 0,0 0-1 0 0,0 0 1 0 0,0 0 0 0 0,0 1 0 0 0,-3 2 0 0 0,5-3-52 0 0,-1 0 1 0 0,1 0-1 0 0,0 0 0 0 0,0 1 0 0 0,0-1 0 0 0,0 0 0 0 0,0 1 0 0 0,0-1 0 0 0,0 1 0 0 0,0-1 1 0 0,1 1-1 0 0,-1-1 0 0 0,1 1 0 0 0,-1 0 0 0 0,1-1 0 0 0,0 1 0 0 0,-1 0 0 0 0,1 2 0 0 0,0-4-108 0 0,0 1-1 0 0,0 0 0 0 0,0 0 1 0 0,0-1-1 0 0,0 1 0 0 0,0 0 0 0 0,1-1 1 0 0,-1 1-1 0 0,0 0 0 0 0,0-1 1 0 0,1 1-1 0 0,-1 0 0 0 0,0-1 0 0 0,1 1 1 0 0,-1-1-1 0 0,0 1 0 0 0,1 0 0 0 0,-1-1 1 0 0,1 1-1 0 0,-1-1 0 0 0,1 1 1 0 0,-1-1-1 0 0,1 0 0 0 0,0 1 0 0 0,0 0 1 0 0,3 2-2650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28.339"/>
    </inkml:context>
    <inkml:brush xml:id="br0">
      <inkml:brushProperty name="width" value="0.05" units="cm"/>
      <inkml:brushProperty name="height" value="0.05" units="cm"/>
      <inkml:brushProperty name="color" value="#004F8B"/>
    </inkml:brush>
  </inkml:definitions>
  <inkml:trace contextRef="#ctx0" brushRef="#br0">44 17 1604 0 0,'0'0'16165'0'0,"-14"-17"-16333"0"0,13 18 131 0 0,-1-1-1 0 0,0 0 1 0 0,1 1-1 0 0,-1 0 1 0 0,1-1-1 0 0,-1 1 1 0 0,1 0 0 0 0,-1 0-1 0 0,1-1 1 0 0,-1 1-1 0 0,1 0 1 0 0,0 1 0 0 0,-1-1-1 0 0,1 0 1 0 0,-2 2-1 0 0,3-2 26 0 0,-1-1 0 0 0,1 0 0 0 0,0 1 0 0 0,-1-1 0 0 0,1 0-1 0 0,0 1 1 0 0,-1-1 0 0 0,1 0 0 0 0,0 1 0 0 0,0-1 0 0 0,-1 1 0 0 0,1-1-1 0 0,0 0 1 0 0,0 1 0 0 0,0-1 0 0 0,0 1 0 0 0,-1-1 0 0 0,1 1 0 0 0,0-1 0 0 0,0 1-1 0 0,0-1 1 0 0,0 1 0 0 0,0-1 0 0 0,0 0 0 0 0,0 1 0 0 0,0-1 0 0 0,0 1-1 0 0,0-1 1 0 0,1 1 0 0 0,-1-1 0 0 0,0 1 0 0 0,0-1 0 0 0,0 1 0 0 0,1-1-1 0 0,-1 0 1 0 0,0 1 0 0 0,0-1 0 0 0,1 1 0 0 0,-1-1 0 0 0,0 0 0 0 0,1 1-1 0 0,-1-1 1 0 0,0 0 0 0 0,1 0 0 0 0,-1 1 0 0 0,1-1 0 0 0,-1 0 0 0 0,0 0-1 0 0,1 1 1 0 0,-1-1 0 0 0,1 0 0 0 0,0 0 0 0 0,2 1 12 0 0,0 0-1 0 0,0 0 1 0 0,1 0 0 0 0,-1-1 0 0 0,0 0-1 0 0,1 1 1 0 0,-1-1 0 0 0,0 0 0 0 0,0-1-1 0 0,1 1 1 0 0,-1-1 0 0 0,0 1 0 0 0,0-1 0 0 0,1 0-1 0 0,-1 0 1 0 0,5-2 0 0 0,-8 2 8 0 0,0 1 1 0 0,0-1-1 0 0,0 1 1 0 0,-1-1-1 0 0,1 1 1 0 0,0-1-1 0 0,0 1 1 0 0,0-1-1 0 0,0 1 1 0 0,0 0-1 0 0,0-1 1 0 0,-1 1-1 0 0,1-1 1 0 0,0 1-1 0 0,0 0 0 0 0,-1-1 1 0 0,1 1-1 0 0,0 0 1 0 0,-1-1-1 0 0,1 1 1 0 0,0 0-1 0 0,-1-1 1 0 0,1 1-1 0 0,0 0 1 0 0,-1 0-1 0 0,1-1 1 0 0,-1 1-1 0 0,1 0 1 0 0,0 0-1 0 0,-1 0 1 0 0,1-1-1 0 0,-1 1 1 0 0,0 0-1 0 0,1 0-2 0 0,-1 0-1 0 0,1-1 1 0 0,0 1-1 0 0,0 0 1 0 0,-1 0-1 0 0,1 0 1 0 0,0-1-1 0 0,-1 1 1 0 0,1 0 0 0 0,0 0-1 0 0,-1 0 1 0 0,1 0-1 0 0,0 0 1 0 0,-1-1-1 0 0,1 1 1 0 0,-1 0-1 0 0,1 0 1 0 0,0 0-1 0 0,-1 0 1 0 0,1 0 0 0 0,0 0-1 0 0,-1 0 1 0 0,1 1-1 0 0,-1-1 1 0 0,1 0-1 0 0,0 0 1 0 0,-1 0-1 0 0,1 0 1 0 0,0 0-1 0 0,-1 1 1 0 0,1-1-1 0 0,0 0 1 0 0,-1 0 0 0 0,1 0-1 0 0,0 1 1 0 0,0-1-1 0 0,-1 0 1 0 0,1 0-1 0 0,0 1 1 0 0,0-1-1 0 0,-1 0 1 0 0,1 1-1 0 0,0-1 1 0 0,0 0 0 0 0,0 1-1 0 0,0-1 1 0 0,-1 0-1 0 0,1 1 1 0 0,0-1-1 0 0,0 0 1 0 0,0 1-1 0 0,0-1 1 0 0,0 1-1 0 0,0-1 1 0 0,0 1 0 0 0,0 1 18 0 0,0 0-20 0 0,-1 1 0 0 0,1-1-1 0 0,0 1 1 0 0,0-1 0 0 0,0 1-1 0 0,0 0 1 0 0,1-1 0 0 0,-1 1-1 0 0,1-1 1 0 0,0 1 0 0 0,-1-1-1 0 0,1 0 1 0 0,0 1 0 0 0,0-1-1 0 0,1 0 1 0 0,-1 1 0 0 0,0-1-1 0 0,1 0 1 0 0,-1 0 0 0 0,1 0 0 0 0,0 0-1 0 0,0 0 1 0 0,0-1 0 0 0,3 3-1 0 0,20 11-1215 0 0,-6-13-5384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28.869"/>
    </inkml:context>
    <inkml:brush xml:id="br0">
      <inkml:brushProperty name="width" value="0.05" units="cm"/>
      <inkml:brushProperty name="height" value="0.05" units="cm"/>
      <inkml:brushProperty name="color" value="#004F8B"/>
    </inkml:brush>
  </inkml:definitions>
  <inkml:trace contextRef="#ctx0" brushRef="#br0">0 1 4304 0 0,'0'0'9035'0'0,"1"4"-8340"0"0,11 53 1510 0 0,-5-29-1647 0 0,-2 0 0 0 0,0 0 0 0 0,0 32-1 0 0,-1-33-526 0 0,-1 4-1050 0 0,-11-12-3260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40.626"/>
    </inkml:context>
    <inkml:brush xml:id="br0">
      <inkml:brushProperty name="width" value="0.05" units="cm"/>
      <inkml:brushProperty name="height" value="0.05" units="cm"/>
      <inkml:brushProperty name="color" value="#004F8B"/>
    </inkml:brush>
  </inkml:definitions>
  <inkml:trace contextRef="#ctx0" brushRef="#br0">79 43 284 0 0,'0'0'2800'0'0,"4"-11"-4200"0"0,1 0 4722 0 0,-4 11-3069 0 0,-1 0 1 0 0,1-1-1 0 0,-1 1 0 0 0,0 0 1 0 0,1-1-1 0 0,-1 1 1 0 0,0 0-1 0 0,1-1 0 0 0,-1 1 1 0 0,0-1-1 0 0,0 1 1 0 0,1 0-1 0 0,-1-1 0 0 0,0 1 1 0 0,0-1-1 0 0,0 1 1 0 0,0-1-1 0 0,0 1 0 0 0,1-1 1 0 0,-1 1-1 0 0,0-1 0 0 0,0 1 1 0 0,0-1-1 0 0,0 1 1 0 0,0-1-1 0 0,-1 1 0 0 0,1-1 1 0 0,0 1-1 0 0,0-1 1 0 0,0 1-1 0 0,0-1 0 0 0,0 1 1 0 0,-1 0-1 0 0,1-1 1 0 0,0 1-1 0 0,0-1 0 0 0,-1 1 1 0 0,1-1-1 0 0,-1 1-232 0 0,1-1 0 0 0,-1 1 0 0 0,1 0 0 0 0,-1-1 0 0 0,1 1 0 0 0,-1 0 0 0 0,1-1 0 0 0,-1 1-1 0 0,1 0 1 0 0,-1 0 0 0 0,1 0 0 0 0,-1 0 0 0 0,0-1 0 0 0,1 1 0 0 0,-1 0 0 0 0,1 0 0 0 0,-1 0 0 0 0,0 0 0 0 0,1 0 0 0 0,-1 0-1 0 0,1 1 1 0 0,-1-1 0 0 0,0 0 0 0 0,1 0 0 0 0,-1 0 0 0 0,1 0 0 0 0,-1 1 0 0 0,0-1 0 0 0,-6 4 3 0 0,0-1 1 0 0,0 1-1 0 0,0 0 1 0 0,0 0 0 0 0,-11 11-1 0 0,16-14-25 0 0,0 1 0 0 0,1 0 0 0 0,-1-1 0 0 0,1 1-1 0 0,-1 0 1 0 0,1 0 0 0 0,-1 0 0 0 0,1 0 0 0 0,0 0 0 0 0,0 0 0 0 0,0 0 0 0 0,0 0-1 0 0,1 0 1 0 0,-1 1 0 0 0,0-1 0 0 0,1 0 0 0 0,0 0 0 0 0,-1 1 0 0 0,1-1 0 0 0,0 0-1 0 0,0 1 1 0 0,0-1 0 0 0,1 0 0 0 0,-1 1 0 0 0,1 1 0 0 0,0-2 15 0 0,0 0 1 0 0,0 0-1 0 0,0 0 1 0 0,0 0-1 0 0,0 0 1 0 0,1 0 0 0 0,-1 0-1 0 0,0-1 1 0 0,1 1-1 0 0,-1-1 1 0 0,1 1-1 0 0,0-1 1 0 0,0 1-1 0 0,-1-1 1 0 0,1 0-1 0 0,0 0 1 0 0,0 0-1 0 0,0 0 1 0 0,0 0 0 0 0,0-1-1 0 0,1 1 1 0 0,-1 0-1 0 0,0-1 1 0 0,0 0-1 0 0,0 1 1 0 0,0-1-1 0 0,1 0 1 0 0,-1 0-1 0 0,0 0 1 0 0,0-1-1 0 0,0 1 1 0 0,1 0 0 0 0,-1-1-1 0 0,0 1 1 0 0,0-1-1 0 0,0 0 1 0 0,0 0-1 0 0,0 0 1 0 0,3-2-1 0 0,0 1-16 0 0,0 0-1 0 0,0-1 1 0 0,0 1-1 0 0,0-1 1 0 0,0 0-1 0 0,-1-1 0 0 0,0 1 1 0 0,1-1-1 0 0,-1 0 1 0 0,-1 0-1 0 0,1 0 1 0 0,-1 0-1 0 0,1-1 1 0 0,-1 0-1 0 0,2-4 0 0 0,-2-23 102 0 0,-4 29-240 0 0,0 21 515 0 0,10 87 876 0 0,-9-105-1511 0 0,0 1 0 0 0,1-1 0 0 0,-1 0 0 0 0,1 0 0 0 0,-1 0 0 0 0,0 0 0 0 0,1 0 0 0 0,-1 0 0 0 0,1 0 0 0 0,-1 0 0 0 0,1 0 0 0 0,-1 0 0 0 0,1 0 0 0 0,-1 0 0 0 0,0 0 0 0 0,1 0 0 0 0,-1 0 0 0 0,1 0 0 0 0,-1-1 0 0 0,0 1 0 0 0,1 0 0 0 0,-1 0 0 0 0,1 0 0 0 0,-1-1 0 0 0,0 1 0 0 0,1 0 0 0 0,-1-1 0 0 0,0 1 0 0 0,0 0 0 0 0,1 0 0 0 0,-1-1 0 0 0,1 0 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41.050"/>
    </inkml:context>
    <inkml:brush xml:id="br0">
      <inkml:brushProperty name="width" value="0.05" units="cm"/>
      <inkml:brushProperty name="height" value="0.05" units="cm"/>
      <inkml:brushProperty name="color" value="#004F8B"/>
    </inkml:brush>
  </inkml:definitions>
  <inkml:trace contextRef="#ctx0" brushRef="#br0">88 38 9261 0 0,'0'0'1537'0'0,"2"-4"-1050"0"0,5-23 1374 0 0,-13 21 143 0 0,-11 18-1445 0 0,6-1-82 0 0,0 0 0 0 0,1 1 0 0 0,-15 24 0 0 0,23-33-459 0 0,0 0 0 0 0,0-1 0 0 0,1 1 0 0 0,-1 0 0 0 0,1 0 0 0 0,0 1 0 0 0,-1-1 0 0 0,2 0 0 0 0,-1 0 0 0 0,0 1 0 0 0,1-1 0 0 0,-1 0 0 0 0,1 1 0 0 0,0-1 0 0 0,0 0 0 0 0,0 1 0 0 0,1-1 0 0 0,-1 0 0 0 0,1 1 0 0 0,0-1 1 0 0,0 0-1 0 0,0 0 0 0 0,0 0 0 0 0,2 4 0 0 0,-1-5-51 0 0,-1 0 0 0 0,1 0 0 0 0,0 0 0 0 0,0-1 0 0 0,0 1 0 0 0,0-1 0 0 0,0 0 0 0 0,0 1 0 0 0,0-1 0 0 0,0 0 0 0 0,1 0 0 0 0,-1 0 0 0 0,0-1 0 0 0,1 1 0 0 0,-1 0 0 0 0,1-1 0 0 0,-1 0-1 0 0,0 1 1 0 0,5-1 0 0 0,-2 0-680 0 0,-1-1 0 0 0,1 1-1 0 0,-1 0 1 0 0,1-1-1 0 0,-1 0 1 0 0,1 0-1 0 0,-1-1 1 0 0,1 1-1 0 0,6-4 1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41.439"/>
    </inkml:context>
    <inkml:brush xml:id="br0">
      <inkml:brushProperty name="width" value="0.05" units="cm"/>
      <inkml:brushProperty name="height" value="0.05" units="cm"/>
      <inkml:brushProperty name="color" value="#004F8B"/>
    </inkml:brush>
  </inkml:definitions>
  <inkml:trace contextRef="#ctx0" brushRef="#br0">100 18 8645 0 0,'0'0'6937'0'0,"-1"-15"-6097"0"0,-2 15-833 0 0,1-1 0 0 0,-1 0 0 0 0,0 1 0 0 0,1 0 0 0 0,-1 0 0 0 0,0 0 0 0 0,0 0 0 0 0,1 0 0 0 0,-1 0 0 0 0,0 1 0 0 0,1-1 0 0 0,-1 1 0 0 0,1 0 0 0 0,-1 0 0 0 0,0 0 0 0 0,1 0 0 0 0,0 0 0 0 0,-1 0 0 0 0,1 1 0 0 0,0-1 0 0 0,-1 1 0 0 0,1 0 0 0 0,0 0 0 0 0,0-1 0 0 0,1 1 0 0 0,-1 0 0 0 0,0 1 0 0 0,1-1 0 0 0,-1 0 0 0 0,1 0 0 0 0,-1 1 0 0 0,0 2 0 0 0,-1 0 33 0 0,0 0 0 0 0,0 1-1 0 0,1-1 1 0 0,0 1 0 0 0,0-1 0 0 0,0 1-1 0 0,0 0 1 0 0,1 0 0 0 0,0 0 0 0 0,0 0-1 0 0,1 0 1 0 0,0 0 0 0 0,0 9 0 0 0,1-13-13 0 0,0 0 1 0 0,0 1 0 0 0,0-1-1 0 0,0 0 1 0 0,0 0-1 0 0,0 0 1 0 0,1 0 0 0 0,-1 0-1 0 0,1 0 1 0 0,-1-1 0 0 0,1 1-1 0 0,0 0 1 0 0,0-1 0 0 0,0 1-1 0 0,-1-1 1 0 0,1 0 0 0 0,1 1-1 0 0,-1-1 1 0 0,0 0 0 0 0,0 0-1 0 0,0-1 1 0 0,1 1 0 0 0,-1 0-1 0 0,0-1 1 0 0,1 1 0 0 0,-1-1-1 0 0,0 0 1 0 0,4 0-1 0 0,-1 0-190 0 0,-1 0 0 0 0,0 0 0 0 0,0 0 0 0 0,0-1-1 0 0,0 0 1 0 0,0 0 0 0 0,6-2 0 0 0,-7 2-559 0 0,-1 0 1 0 0,1-1-1 0 0,0 1 0 0 0,-1-1 1 0 0,1 1-1 0 0,-1-1 1 0 0,1 0-1 0 0,-1 0 0 0 0,0 0 1 0 0,3-3-1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41.860"/>
    </inkml:context>
    <inkml:brush xml:id="br0">
      <inkml:brushProperty name="width" value="0.05" units="cm"/>
      <inkml:brushProperty name="height" value="0.05" units="cm"/>
      <inkml:brushProperty name="color" value="#004F8B"/>
    </inkml:brush>
  </inkml:definitions>
  <inkml:trace contextRef="#ctx0" brushRef="#br0">1 65 7949 0 0,'0'0'6552'0'0,"4"-3"-6292"0"0,23-10-55 0 0,-14 8 59 0 0,-1 0 0 0 0,0-2 0 0 0,18-12-1 0 0,-30 19-253 0 0,0 0 0 0 0,1 0-1 0 0,-1-1 1 0 0,0 1-1 0 0,0 0 1 0 0,0 0-1 0 0,0-1 1 0 0,0 1 0 0 0,0 0-1 0 0,1 0 1 0 0,-1-1-1 0 0,0 1 1 0 0,0 0-1 0 0,0-1 1 0 0,0 1 0 0 0,0 0-1 0 0,0 0 1 0 0,0-1-1 0 0,0 1 1 0 0,0 0-1 0 0,0 0 1 0 0,-1-1-1 0 0,1 1 1 0 0,0 0 0 0 0,0-1-1 0 0,0 1 1 0 0,0 0-1 0 0,0 0 1 0 0,0-1-1 0 0,-1 1 1 0 0,1 0 0 0 0,0 0-1 0 0,0 0 1 0 0,0-1-1 0 0,-1 1 1 0 0,1 0-1 0 0,0 0 1 0 0,0 0 0 0 0,0 0-1 0 0,-1-1 1 0 0,1 1-1 0 0,0 0 1 0 0,0 0-1 0 0,-1 0 1 0 0,1 0-1 0 0,0 0 1 0 0,-1 0 0 0 0,1 0-1 0 0,0 0 1 0 0,0 0-1 0 0,-1 0 1 0 0,1 0-1 0 0,0 0 1 0 0,-1 0 0 0 0,1 0-1 0 0,0 0 1 0 0,0 0-1 0 0,-1 0 1 0 0,1 0-1 0 0,-1 0 1 0 0,-16-2-334 0 0,14 2 337 0 0,0 0 0 0 0,1 1-1 0 0,-1-1 1 0 0,0 1 0 0 0,1-1 0 0 0,-1 1 0 0 0,0 0 0 0 0,1 0 0 0 0,-1 0 0 0 0,1 1 0 0 0,-1-1-1 0 0,1 0 1 0 0,0 1 0 0 0,0 0 0 0 0,0 0 0 0 0,-1-1 0 0 0,1 1 0 0 0,1 0 0 0 0,-1 1-1 0 0,0-1 1 0 0,1 0 0 0 0,-1 0 0 0 0,1 1 0 0 0,-2 3 0 0 0,1-2 54 0 0,1 0 1 0 0,1 0 0 0 0,-1 0-1 0 0,0 0 1 0 0,1 0-1 0 0,0 0 1 0 0,0 0 0 0 0,0 0-1 0 0,1 0 1 0 0,-1 1-1 0 0,1-1 1 0 0,0 0-1 0 0,0-1 1 0 0,3 9 0 0 0,-2-9-103 0 0,-1 1 0 0 0,1 0 1 0 0,0-1-1 0 0,0 1 0 0 0,1-1 1 0 0,-1 1-1 0 0,1-1 1 0 0,-1 0-1 0 0,1 0 0 0 0,0-1 1 0 0,0 1-1 0 0,0 0 0 0 0,1-1 1 0 0,6 4-1 0 0,-8-5-129 0 0,0 0-1 0 0,1 0 0 0 0,-1-1 1 0 0,1 1-1 0 0,-1-1 1 0 0,1 1-1 0 0,-1-1 1 0 0,1 0-1 0 0,0 0 1 0 0,-1 0-1 0 0,1 0 1 0 0,-1-1-1 0 0,1 1 1 0 0,-1-1-1 0 0,1 1 1 0 0,-1-1-1 0 0,1 0 0 0 0,-1 0 1 0 0,0 0-1 0 0,1 0 1 0 0,-1-1-1 0 0,0 1 1 0 0,0-1-1 0 0,0 1 1 0 0,3-4-1 0 0,4-2-3014 0 0,-1 0-1853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42.237"/>
    </inkml:context>
    <inkml:brush xml:id="br0">
      <inkml:brushProperty name="width" value="0.05" units="cm"/>
      <inkml:brushProperty name="height" value="0.05" units="cm"/>
      <inkml:brushProperty name="color" value="#004F8B"/>
    </inkml:brush>
  </inkml:definitions>
  <inkml:trace contextRef="#ctx0" brushRef="#br0">1 5 12537 0 0,'0'0'4391'0'0,"0"-5"-5036"0"0,-1 56 1766 0 0,5 98 1647 0 0,-2-131-2650 0 0,-2-12-118 0 0,0 0 0 0 0,1 0 0 0 0,0 1 0 0 0,0-1 0 0 0,0 0 0 0 0,1-1 0 0 0,0 1 0 0 0,0 0 0 0 0,0 0 0 0 0,6 9 0 0 0,-12-19-3109 0 0,3 4 2659 0 0,1-1-1 0 0,-1 1 1 0 0,0-1 0 0 0,1 0 0 0 0,-1 0-1 0 0,1 1 1 0 0,-1-1 0 0 0,1 0 0 0 0,-1 0 0 0 0,1 1-1 0 0,-1-1 1 0 0,1 0 0 0 0,0 0 0 0 0,-1 0 0 0 0,1 0-1 0 0,0 0 1 0 0,0 0 0 0 0,0-1 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42.644"/>
    </inkml:context>
    <inkml:brush xml:id="br0">
      <inkml:brushProperty name="width" value="0.05" units="cm"/>
      <inkml:brushProperty name="height" value="0.05" units="cm"/>
      <inkml:brushProperty name="color" value="#004F8B"/>
    </inkml:brush>
  </inkml:definitions>
  <inkml:trace contextRef="#ctx0" brushRef="#br0">1 36 11325 0 0,'0'0'1645'0'0,"6"-2"-1215"0"0,21-5 367 0 0,0 1-1 0 0,50-5 1 0 0,-76 11-780 0 0,-2-1 10 0 0,0 0 0 0 0,0 0-1 0 0,-1 0 1 0 0,1 1-1 0 0,0-1 1 0 0,0 0 0 0 0,-1 1-1 0 0,1-1 1 0 0,0 1-1 0 0,0-1 1 0 0,-1 1 0 0 0,1-1-1 0 0,-1 1 1 0 0,1 0-1 0 0,0 0 1 0 0,-1 0-1 0 0,1 0 1 0 0,-1 0 0 0 0,1 0-1 0 0,-1 0 1 0 0,-1 1-1 0 0,-34 3 160 0 0,35-2-163 0 0,0-1 1 0 0,0 0 0 0 0,0 1 0 0 0,0 0 0 0 0,1-1 0 0 0,-1 1 0 0 0,1 0 0 0 0,-1 0 0 0 0,1 0 0 0 0,0 0 0 0 0,-1 0 0 0 0,1 0 0 0 0,0 0 0 0 0,0 0 0 0 0,1 0 0 0 0,-1 1 0 0 0,0-1 0 0 0,1 0 0 0 0,0 0 0 0 0,-1 1 0 0 0,1-1 0 0 0,0 0 0 0 0,0 1 0 0 0,0-1 0 0 0,0 1 0 0 0,1-1 0 0 0,-1 0 0 0 0,1 0 0 0 0,-1 1 0 0 0,1-1-1 0 0,0 0 1 0 0,0 0 0 0 0,0 0 0 0 0,0 1 0 0 0,0-1 0 0 0,2 2 0 0 0,-2-2-164 0 0,1 1 0 0 0,0 0 1 0 0,0 0-1 0 0,1-1 0 0 0,-1 0 0 0 0,0 1 0 0 0,1-1 0 0 0,-1 0 0 0 0,1 0 0 0 0,0 0 0 0 0,5 3 0 0 0,-6-4-299 0 0,0-1 0 0 0,1 1 0 0 0,-1 0 0 0 0,0 0 1 0 0,0-1-1 0 0,1 0 0 0 0,-1 1 0 0 0,1-1 0 0 0,-1 0 0 0 0,0 0 0 0 0,1 0 0 0 0,-1 0 0 0 0,1-1 0 0 0,-1 1 0 0 0,0-1 0 0 0,1 1 0 0 0,3-3 0 0 0,2 0-4929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43.171"/>
    </inkml:context>
    <inkml:brush xml:id="br0">
      <inkml:brushProperty name="width" value="0.05" units="cm"/>
      <inkml:brushProperty name="height" value="0.05" units="cm"/>
      <inkml:brushProperty name="color" value="#004F8B"/>
    </inkml:brush>
  </inkml:definitions>
  <inkml:trace contextRef="#ctx0" brushRef="#br0">1 173 3496 0 0,'0'0'13464'0'0,"13"2"-11824"0"0,-10-7-1529 0 0,-1-1-1 0 0,0 1 1 0 0,-1 0 0 0 0,0-1 0 0 0,0 0 0 0 0,0 1-1 0 0,0-1 1 0 0,-1 0 0 0 0,0-8 0 0 0,0 10-147 0 0,-1-1-1 0 0,1 1 1 0 0,0 0 0 0 0,0-1 0 0 0,1 1-1 0 0,0-1 1 0 0,-1 1 0 0 0,2 0 0 0 0,-1-1-1 0 0,0 1 1 0 0,1 0 0 0 0,0 0 0 0 0,0 0-1 0 0,0 0 1 0 0,0 0 0 0 0,0 0 0 0 0,1 1-1 0 0,3-5 1 0 0,29-14-355 0 0,-34 22 323 0 0,1-1 0 0 0,-1 0 0 0 0,1 0 0 0 0,-1 1 0 0 0,1-1-1 0 0,-1 1 1 0 0,1 0 0 0 0,-1-1 0 0 0,1 1 0 0 0,-1 0 0 0 0,1 0-1 0 0,0 0 1 0 0,-1 0 0 0 0,1 0 0 0 0,-1 0 0 0 0,1 0-1 0 0,-1 1 1 0 0,1-1 0 0 0,0 1 0 0 0,-1-1 0 0 0,1 1 0 0 0,-1-1-1 0 0,2 2 1 0 0,-1 6-2756 0 0,-10 4-5926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43.670"/>
    </inkml:context>
    <inkml:brush xml:id="br0">
      <inkml:brushProperty name="width" value="0.05" units="cm"/>
      <inkml:brushProperty name="height" value="0.05" units="cm"/>
      <inkml:brushProperty name="color" value="#004F8B"/>
    </inkml:brush>
  </inkml:definitions>
  <inkml:trace contextRef="#ctx0" brushRef="#br0">65 0 5108 0 0,'0'0'7821'0'0,"-5"3"-6509"0"0,-2 1-1193 0 0,4-3 27 0 0,0 0-1 0 0,0 0 0 0 0,0 1 1 0 0,0-1-1 0 0,0 1 0 0 0,0 0 1 0 0,0 0-1 0 0,1 0 1 0 0,-1 0-1 0 0,1 1 0 0 0,-1-1 1 0 0,1 1-1 0 0,0-1 0 0 0,0 1 1 0 0,0 0-1 0 0,0 0 0 0 0,1 0 1 0 0,-1 0-1 0 0,1 0 1 0 0,0 0-1 0 0,0 0 0 0 0,-2 7 1 0 0,4-10-141 0 0,-1 1 1 0 0,1 0 0 0 0,-1 0-1 0 0,1-1 1 0 0,-1 1 0 0 0,1 0 0 0 0,-1-1-1 0 0,1 1 1 0 0,0-1 0 0 0,-1 1-1 0 0,1-1 1 0 0,0 1 0 0 0,0-1 0 0 0,-1 1-1 0 0,1-1 1 0 0,0 0 0 0 0,0 1-1 0 0,0-1 1 0 0,0 0 0 0 0,0 0 0 0 0,-1 0-1 0 0,1 0 1 0 0,0 1 0 0 0,0-1-1 0 0,0 0 1 0 0,0-1 0 0 0,0 1 0 0 0,0 0-1 0 0,-1 0 1 0 0,1 0 0 0 0,0 0-1 0 0,0-1 1 0 0,0 1 0 0 0,0 0 0 0 0,-1-1-1 0 0,1 1 1 0 0,0-1 0 0 0,0 0-1 0 0,3 1 2 0 0,-1-1 0 0 0,0 0 0 0 0,0 0 0 0 0,0-1-1 0 0,0 1 1 0 0,0 0 0 0 0,-1-1 0 0 0,1 0-1 0 0,0 0 1 0 0,3-2 0 0 0,3-14 258 0 0,-10 21-284 0 0,0-1 0 0 0,0 1 1 0 0,0-1-1 0 0,1 1 0 0 0,-1-1 0 0 0,1 1 0 0 0,0-1 0 0 0,-1 1 1 0 0,1 0-1 0 0,0-1 0 0 0,1 1 0 0 0,-1-1 0 0 0,0 1 1 0 0,1 0-1 0 0,-1-1 0 0 0,1 1 0 0 0,0-1 0 0 0,0 0 1 0 0,0 1-1 0 0,2 2 0 0 0,-2-4-108 0 0,0 0-1 0 0,0 1 1 0 0,1-1 0 0 0,-1 0 0 0 0,0-1-1 0 0,1 1 1 0 0,-1 0 0 0 0,1 0 0 0 0,-1-1-1 0 0,1 1 1 0 0,-1 0 0 0 0,1-1 0 0 0,0 0-1 0 0,2 1 1 0 0,13-3-7901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12.328"/>
    </inkml:context>
    <inkml:brush xml:id="br0">
      <inkml:brushProperty name="width" value="0.05" units="cm"/>
      <inkml:brushProperty name="height" value="0.05" units="cm"/>
      <inkml:brushProperty name="color" value="#004F8B"/>
    </inkml:brush>
  </inkml:definitions>
  <inkml:trace contextRef="#ctx0" brushRef="#br0">0 100 4376 0 0,'0'0'8861'0'0,"5"32"-6843"0"0,0-39-1730 0 0,-1 0-1 0 0,0-1 1 0 0,0 1 0 0 0,-1-1 0 0 0,0 0 0 0 0,0 0-1 0 0,-1 0 1 0 0,0 0 0 0 0,-1-1 0 0 0,1 1 0 0 0,-1-17-1 0 0,-1 24-320 0 0,0 1 0 0 0,0-1 0 0 0,0 0-1 0 0,0 0 1 0 0,1 0 0 0 0,-1 1 0 0 0,0-1 0 0 0,0 0-1 0 0,1 0 1 0 0,-1 0 0 0 0,0 1 0 0 0,1-1-1 0 0,-1 0 1 0 0,1 1 0 0 0,-1-1 0 0 0,1 0-1 0 0,-1 1 1 0 0,1-1 0 0 0,0 1 0 0 0,-1-1-1 0 0,1 1 1 0 0,0-1 0 0 0,-1 1 0 0 0,1-1 0 0 0,0 1-1 0 0,0 0 1 0 0,-1-1 0 0 0,1 1 0 0 0,2-1-1 0 0,33 0-118 0 0,-24 3 232 0 0,1 0 1 0 0,-1 1-1 0 0,19 7 1 0 0,-18-5-207 0 0,26 11 59 0 0,-39-16 17 0 0,1 1-1 0 0,0-1 1 0 0,-1 1-1 0 0,1-1 1 0 0,0 0-1 0 0,-1 1 1 0 0,1-1-1 0 0,-1 1 1 0 0,1 0-1 0 0,-1-1 1 0 0,1 1-1 0 0,-1-1 0 0 0,1 1 1 0 0,-1 0-1 0 0,0-1 1 0 0,1 1-1 0 0,-1 0 1 0 0,0-1-1 0 0,1 1 1 0 0,-1 0-1 0 0,0 0 1 0 0,0-1-1 0 0,0 1 1 0 0,0 0-1 0 0,0 0 1 0 0,0-1-1 0 0,0 1 1 0 0,0 0-1 0 0,0 0 1 0 0,0-1-1 0 0,0 1 1 0 0,0 0-1 0 0,0 0 1 0 0,-1-1-1 0 0,1 1 1 0 0,0 0-1 0 0,-1 0 1 0 0,1-1-1 0 0,0 1 1 0 0,-1-1-1 0 0,1 1 1 0 0,-2 0-1 0 0,1 13-3159 0 0,2-6-3123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44.031"/>
    </inkml:context>
    <inkml:brush xml:id="br0">
      <inkml:brushProperty name="width" value="0.05" units="cm"/>
      <inkml:brushProperty name="height" value="0.05" units="cm"/>
      <inkml:brushProperty name="color" value="#004F8B"/>
    </inkml:brush>
  </inkml:definitions>
  <inkml:trace contextRef="#ctx0" brushRef="#br0">6 1 10125 0 0,'0'0'4152'0'0,"0"4"-3564"0"0,-2 59 1848 0 0,0-39-1898 0 0,1 0-1 0 0,1 0 1 0 0,1 0 0 0 0,1 0-1 0 0,2 0 1 0 0,7 31 0 0 0,-4-42-1411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44.527"/>
    </inkml:context>
    <inkml:brush xml:id="br0">
      <inkml:brushProperty name="width" value="0.05" units="cm"/>
      <inkml:brushProperty name="height" value="0.05" units="cm"/>
      <inkml:brushProperty name="color" value="#004F8B"/>
    </inkml:brush>
  </inkml:definitions>
  <inkml:trace contextRef="#ctx0" brushRef="#br0">0 64 12237 0 0,'0'0'5798'0'0,"5"5"-5532"0"0,-1-2-201 0 0,0 1 0 0 0,1-1 0 0 0,-1 0 1 0 0,1 0-1 0 0,0 0 0 0 0,0-1 0 0 0,0 1 0 0 0,0-1 0 0 0,1-1 0 0 0,-1 1 1 0 0,10 1-1 0 0,69 4-2847 0 0,-42-5-3341 0 0,-30-2 1221 0 0</inkml:trace>
  <inkml:trace contextRef="#ctx0" brushRef="#br0" timeOffset="1">272 151 80 0 0,'0'0'16085'0'0,"0"5"-15684"0"0,4 31 1344 0 0,-1-5-3128 0 0,-2-13-7392 0 0</inkml:trace>
  <inkml:trace contextRef="#ctx0" brushRef="#br0" timeOffset="2">285 0 15897 0 0,'0'0'1377'0'0,"13"30"-12158"0"0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44.887"/>
    </inkml:context>
    <inkml:brush xml:id="br0">
      <inkml:brushProperty name="width" value="0.05" units="cm"/>
      <inkml:brushProperty name="height" value="0.05" units="cm"/>
      <inkml:brushProperty name="color" value="#004F8B"/>
    </inkml:brush>
  </inkml:definitions>
  <inkml:trace contextRef="#ctx0" brushRef="#br0">15 43 13833 0 0,'0'0'4193'0'0,"-2"4"-4056"0"0,-9 37-180 0 0,10-40 35 0 0,1 0 0 0 0,0 1 0 0 0,-1-1 1 0 0,1 1-1 0 0,0-1 0 0 0,0 1 0 0 0,0-1 0 0 0,0 1 0 0 0,0-1 0 0 0,0 0 0 0 0,1 1 0 0 0,-1-1 0 0 0,0 1 0 0 0,1-1 0 0 0,-1 0 1 0 0,1 1-1 0 0,0-1 0 0 0,-1 0 0 0 0,1 1 0 0 0,0-1 0 0 0,0 0 0 0 0,0 0 0 0 0,0 0 0 0 0,0 0 0 0 0,0 0 0 0 0,0 0 0 0 0,0 0 1 0 0,0 0-1 0 0,0 0 0 0 0,0 0 0 0 0,1-1 0 0 0,0 2 0 0 0,0-2 6 0 0,-1 0 0 0 0,0 1 0 0 0,0-1 0 0 0,0 0-1 0 0,0 0 1 0 0,0 0 0 0 0,1 0 0 0 0,-1 0 0 0 0,0 0 0 0 0,0-1 0 0 0,0 1 0 0 0,0 0 0 0 0,0 0-1 0 0,0-1 1 0 0,1 1 0 0 0,-1-1 0 0 0,0 1 0 0 0,0-1 0 0 0,0 0 0 0 0,0 1 0 0 0,-1-1-1 0 0,1 0 1 0 0,0 1 0 0 0,0-1 0 0 0,0 0 0 0 0,0 0 0 0 0,-1 0 0 0 0,1 0 0 0 0,0 0 0 0 0,-1 0-1 0 0,1 0 1 0 0,-1 0 0 0 0,1 0 0 0 0,0-2 0 0 0,0 0-102 0 0,0 1 0 0 0,-1-1 1 0 0,1 1-1 0 0,-1-1 0 0 0,1 1 0 0 0,-1-1 0 0 0,0 1 1 0 0,0-1-1 0 0,0 0 0 0 0,0 1 0 0 0,0-1 0 0 0,-1-2 1 0 0,-3-5-174 0 0,0 1 0 0 0,-1 0 0 0 0,0 0 1 0 0,-1 0-1 0 0,0 0 0 0 0,-9-9 1 0 0,14 17 29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45.214"/>
    </inkml:context>
    <inkml:brush xml:id="br0">
      <inkml:brushProperty name="width" value="0.05" units="cm"/>
      <inkml:brushProperty name="height" value="0.05" units="cm"/>
      <inkml:brushProperty name="color" value="#004F8B"/>
    </inkml:brush>
  </inkml:definitions>
  <inkml:trace contextRef="#ctx0" brushRef="#br0">0 72 14909 0 0,'0'0'4941'0'0,"40"-12"-5905"0"0,-15-15 1445 0 0,-23 23-372 0 0,1 1-1 0 0,0-1 1 0 0,-1 1 0 0 0,2 0-1 0 0,-1 0 1 0 0,0 0 0 0 0,1 0 0 0 0,6-4-1 0 0,-9 8-106 0 0,0 0 0 0 0,1 0 0 0 0,-1-1 0 0 0,0 1-1 0 0,0 0 1 0 0,0 0 0 0 0,1 0 0 0 0,-1 0 0 0 0,0 1 0 0 0,0-1-1 0 0,0 0 1 0 0,-1 0 0 0 0,1 1 0 0 0,0-1 0 0 0,0 0 0 0 0,-1 1-1 0 0,1-1 1 0 0,0 3 0 0 0,3 3-14 0 0,6 6-688 0 0,30 34 1672 0 0,-15-30-3637 0 0,2-12-5757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16.869"/>
    </inkml:context>
    <inkml:brush xml:id="br0">
      <inkml:brushProperty name="width" value="0.1" units="cm"/>
      <inkml:brushProperty name="height" value="0.1" units="cm"/>
      <inkml:brushProperty name="color" value="#004F8B"/>
    </inkml:brush>
  </inkml:definitions>
  <inkml:trace contextRef="#ctx0" brushRef="#br0">18 28 3708 0 0,'0'0'7768'0'0,"-2"-4"-7071"0"0,-5-20 1523 0 0,12 58-1650 0 0,6 118 2656 0 0,-11-102-3105 0 0,-3 0 0 0 0,-13 80 0 0 0,11-102 204 0 0,10-49-424 0 0,11-46-712 0 0,-13 53 569 0 0,15-55-447 0 0,-17 64 653 0 0,1 1 1 0 0,0 0-1 0 0,-1 0 0 0 0,1 0 0 0 0,1 0 0 0 0,-1 0 1 0 0,1 0-1 0 0,-1 0 0 0 0,1 1 0 0 0,0-1 0 0 0,0 1 1 0 0,5-4-1 0 0,-6 6 15 0 0,0 1 1 0 0,-1-1 0 0 0,1 1-1 0 0,0 0 1 0 0,0-1 0 0 0,0 1-1 0 0,0 0 1 0 0,-1 0 0 0 0,1 0-1 0 0,0 0 1 0 0,0 1-1 0 0,0-1 1 0 0,0 0 0 0 0,-1 1-1 0 0,1-1 1 0 0,0 1 0 0 0,0 0-1 0 0,-1-1 1 0 0,1 1-1 0 0,-1 0 1 0 0,1 0 0 0 0,0 0-1 0 0,-1 0 1 0 0,0 1 0 0 0,1-1-1 0 0,-1 0 1 0 0,0 1 0 0 0,2 1-1 0 0,33 42 181 0 0,-7 18 362 0 0,-24-51-367 0 0,0 0 0 0 0,0 0 0 0 0,1-1 0 0 0,10 15 0 0 0,-16-26-226 0 0,1 1 0 0 0,0-1 0 0 0,-1 1 0 0 0,1-1 0 0 0,-1 0 0 0 0,1 1 0 0 0,0-1 0 0 0,0 0 0 0 0,-1 1 0 0 0,1-1 0 0 0,0 0 1 0 0,-1 0-1 0 0,1 1 0 0 0,0-1 0 0 0,0 0 0 0 0,0 0 0 0 0,-1 0 0 0 0,1 0 0 0 0,0 0 0 0 0,0 0 0 0 0,-1-1 0 0 0,1 1 0 0 0,0 0 0 0 0,0 0 0 0 0,-1 0 0 0 0,1-1 0 0 0,0 1 0 0 0,0 0 0 0 0,-1-1 0 0 0,1 1 1 0 0,-1 0-1 0 0,1-1 0 0 0,1 0 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17.474"/>
    </inkml:context>
    <inkml:brush xml:id="br0">
      <inkml:brushProperty name="width" value="0.1" units="cm"/>
      <inkml:brushProperty name="height" value="0.1" units="cm"/>
      <inkml:brushProperty name="color" value="#004F8B"/>
    </inkml:brush>
  </inkml:definitions>
  <inkml:trace contextRef="#ctx0" brushRef="#br0">4 2 10317 0 0,'0'0'4565'0'0,"-4"41"-3846"0"0,4-39-703 0 0,1 1-1 0 0,-1-1 1 0 0,1 0 0 0 0,-1 1 0 0 0,1-1 0 0 0,0 1 0 0 0,0-1-1 0 0,0 0 1 0 0,0 0 0 0 0,1 0 0 0 0,-1 1 0 0 0,1-1 0 0 0,-1-1-1 0 0,1 1 1 0 0,0 0 0 0 0,-1 0 0 0 0,1 0 0 0 0,0-1 0 0 0,0 1-1 0 0,0-1 1 0 0,0 0 0 0 0,1 1 0 0 0,-1-1 0 0 0,0 0 0 0 0,0 0-1 0 0,1-1 1 0 0,-1 1 0 0 0,1 0 0 0 0,-1-1 0 0 0,1 1 0 0 0,-1-1-1 0 0,1 0 1 0 0,-1 0 0 0 0,1 0 0 0 0,-1 0 0 0 0,1 0 0 0 0,-1-1-1 0 0,0 1 1 0 0,1-1 0 0 0,-1 0 0 0 0,1 1 0 0 0,-1-1 0 0 0,0 0-1 0 0,1 0 1 0 0,-1-1 0 0 0,0 1 0 0 0,0 0 0 0 0,0-1 0 0 0,0 1-1 0 0,3-4 1 0 0,-2 3-33 0 0,1 0 1 0 0,-1-1-1 0 0,0 1 0 0 0,0-1 1 0 0,1 0-1 0 0,-2 0 0 0 0,1-1 1 0 0,0 1-1 0 0,-1-1 0 0 0,1 1 0 0 0,-1-1 1 0 0,0 0-1 0 0,0 1 0 0 0,-1-1 1 0 0,1 0-1 0 0,-1 0 0 0 0,0-1 1 0 0,0 1-1 0 0,0 0 0 0 0,0-5 0 0 0,-10 69 1336 0 0,14 102 1004 0 0,-6-157-2265 0 0,0 0 1 0 0,0 0-1 0 0,0 0 0 0 0,0 0 0 0 0,-1 0 0 0 0,-4 8 1 0 0,-6 6-1152 0 0,-1-11-3842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18.145"/>
    </inkml:context>
    <inkml:brush xml:id="br0">
      <inkml:brushProperty name="width" value="0.1" units="cm"/>
      <inkml:brushProperty name="height" value="0.1" units="cm"/>
      <inkml:brushProperty name="color" value="#004F8B"/>
    </inkml:brush>
  </inkml:definitions>
  <inkml:trace contextRef="#ctx0" brushRef="#br0">126 232 5016 0 0,'0'0'8240'0'0,"-4"-24"-6785"0"0,0 24-1392 0 0,0 0 0 0 0,0 0-1 0 0,0 1 1 0 0,0-1 0 0 0,0 1 0 0 0,0 0 0 0 0,1 0 0 0 0,-1 0 0 0 0,0 0 0 0 0,1 0 0 0 0,-1 1 0 0 0,1 0 0 0 0,-1 0 0 0 0,1 0 0 0 0,0 0 0 0 0,0 0 0 0 0,0 1 0 0 0,0-1 0 0 0,0 1-1 0 0,0 0 1 0 0,1 0 0 0 0,-1 0 0 0 0,-2 5 0 0 0,0-2 63 0 0,1 0 0 0 0,0 0 0 0 0,0 1-1 0 0,1-1 1 0 0,0 1 0 0 0,0 0 0 0 0,0 0 0 0 0,1 0 0 0 0,0 0-1 0 0,1 0 1 0 0,-2 12 0 0 0,3-18-129 0 0,0-1-1 0 0,0 1 1 0 0,0 0 0 0 0,0-1-1 0 0,0 1 1 0 0,0 0 0 0 0,0 0-1 0 0,0-1 1 0 0,0 1 0 0 0,0 0-1 0 0,1-1 1 0 0,-1 1 0 0 0,0 0 0 0 0,0-1-1 0 0,1 1 1 0 0,-1 0 0 0 0,0-1-1 0 0,1 1 1 0 0,-1-1 0 0 0,1 1-1 0 0,-1 0 1 0 0,1-1 0 0 0,-1 1-1 0 0,1-1 1 0 0,0 0 0 0 0,-1 1-1 0 0,1-1 1 0 0,-1 1 0 0 0,1-1-1 0 0,1 1 1 0 0,22-5-129 0 0,23-23-974 0 0,-36 19 831 0 0,-1-2 1 0 0,0 1-1 0 0,0-1 1 0 0,-1-1-1 0 0,0 0 0 0 0,0 0 1 0 0,-2 0-1 0 0,1-1 0 0 0,-1-1 1 0 0,-1 1-1 0 0,6-17 0 0 0,-5 8 425 0 0,-1 0-1 0 0,-1-1 0 0 0,-1 0 1 0 0,0 0-1 0 0,-2 0 1 0 0,0-28-1 0 0,-5 46 1565 0 0,-4 12-1180 0 0,-4 15-210 0 0,3 49-46 0 0,2 118 0 0 0,6-177-561 0 0,0-12 207 0 0,0 0 0 0 0,1 0 0 0 0,-1 0 0 0 0,0 0 0 0 0,0 0 0 0 0,1 0 0 0 0,-1 1 0 0 0,1-1-1 0 0,-1 0 1 0 0,1 0 0 0 0,-1-1 0 0 0,1 1 0 0 0,0 0 0 0 0,-1 0 0 0 0,1 0 0 0 0,0 0 0 0 0,0 0 0 0 0,-1-1 0 0 0,3 2 0 0 0,3 0-2909 0 0,-5-2 2771 0 0,0 0 1 0 0,-1 0 0 0 0,1 0 0 0 0,-1-1 0 0 0,1 1-1 0 0,3-2-1705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18.598"/>
    </inkml:context>
    <inkml:brush xml:id="br0">
      <inkml:brushProperty name="width" value="0.1" units="cm"/>
      <inkml:brushProperty name="height" value="0.1" units="cm"/>
      <inkml:brushProperty name="color" value="#004F8B"/>
    </inkml:brush>
  </inkml:definitions>
  <inkml:trace contextRef="#ctx0" brushRef="#br0">0 134 3252 0 0,'0'0'6987'0'0,"1"6"-6430"0"0,-1-6-537 0 0,10 45 2993 0 0,-10-43-2894 0 0,0-1 0 0 0,1 1 0 0 0,-1-1 0 0 0,0 1-1 0 0,1-1 1 0 0,0 0 0 0 0,-1 1 0 0 0,1-1-1 0 0,-1 0 1 0 0,1 1 0 0 0,0-1 0 0 0,0 0 0 0 0,0 0-1 0 0,0 0 1 0 0,0 1 0 0 0,0-1 0 0 0,0 0-1 0 0,0 0 1 0 0,1-1 0 0 0,-1 1 0 0 0,0 0 0 0 0,0 0-1 0 0,1-1 1 0 0,-1 1 0 0 0,0 0 0 0 0,1-1-1 0 0,-1 0 1 0 0,1 1 0 0 0,-1-1 0 0 0,3 1 0 0 0,-2-3-75 0 0,0 1 0 0 0,0 0 1 0 0,0 0-1 0 0,0-1 0 0 0,0 1 1 0 0,0-1-1 0 0,0 0 0 0 0,-1 1 1 0 0,1-1-1 0 0,0 0 0 0 0,-1 0 1 0 0,0 0-1 0 0,0 0 1 0 0,1 0-1 0 0,-1 0 0 0 0,0-1 1 0 0,-1 1-1 0 0,1 0 0 0 0,0 0 1 0 0,-1-1-1 0 0,1-3 0 0 0,7-50 227 0 0,-8 50-224 0 0,0-1 0 0 0,-1 0 0 0 0,0 1 0 0 0,0-1 0 0 0,0 0-1 0 0,-1 1 1 0 0,-4-12 0 0 0,5 17-74 0 0,0-1 0 0 0,1 1 0 0 0,-1 0 1 0 0,0 0-1 0 0,1-1 0 0 0,-1 1 0 0 0,1 0 0 0 0,0-1 0 0 0,-1 1 0 0 0,1 0 0 0 0,0-1 0 0 0,0 1 1 0 0,0 0-1 0 0,0-1 0 0 0,0 1 0 0 0,0 0 0 0 0,0-1 0 0 0,1 1 0 0 0,-1-1 0 0 0,0 1 0 0 0,1 0 1 0 0,-1-1-1 0 0,1 1 0 0 0,-1 0 0 0 0,1 0 0 0 0,0 0 0 0 0,-1-1 0 0 0,1 1 0 0 0,0 0 1 0 0,0 0-1 0 0,0 0 0 0 0,0 0 0 0 0,0 0 0 0 0,0 0 0 0 0,0 1 0 0 0,0-1 0 0 0,0 0 0 0 0,1 0 1 0 0,-1 1-1 0 0,0-1 0 0 0,0 1 0 0 0,1-1 0 0 0,-1 1 0 0 0,0-1 0 0 0,1 1 0 0 0,2 0 0 0 0,1-1-320 0 0,-1 1 0 0 0,1 0 0 0 0,0 0-1 0 0,0 0 1 0 0,0 1 0 0 0,0-1 0 0 0,0 1 0 0 0,0 0-1 0 0,-1 1 1 0 0,1-1 0 0 0,8 5 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18.959"/>
    </inkml:context>
    <inkml:brush xml:id="br0">
      <inkml:brushProperty name="width" value="0.1" units="cm"/>
      <inkml:brushProperty name="height" value="0.1" units="cm"/>
      <inkml:brushProperty name="color" value="#004F8B"/>
    </inkml:brush>
  </inkml:definitions>
  <inkml:trace contextRef="#ctx0" brushRef="#br0">30 36 6857 0 0,'0'0'9002'0'0,"-1"5"-8349"0"0,-5 10-227 0 0,2-3-288 0 0,-1 0 1 0 0,2 1-1 0 0,-1-1 0 0 0,-1 19 1 0 0,5-30-136 0 0,-1 1 1 0 0,1-1 0 0 0,0 0-1 0 0,0 1 1 0 0,0-1 0 0 0,0 1 0 0 0,0-1-1 0 0,0 1 1 0 0,0-1 0 0 0,1 1-1 0 0,-1-1 1 0 0,0 0 0 0 0,1 1-1 0 0,-1-1 1 0 0,1 0 0 0 0,0 1-1 0 0,-1-1 1 0 0,1 0 0 0 0,0 0 0 0 0,0 1-1 0 0,0-1 1 0 0,0 0 0 0 0,0 0-1 0 0,0 0 1 0 0,0 0 0 0 0,0 0-1 0 0,0 0 1 0 0,0-1 0 0 0,0 1-1 0 0,1 0 1 0 0,-1-1 0 0 0,0 1 0 0 0,1 0-1 0 0,-1-1 1 0 0,0 0 0 0 0,1 1-1 0 0,-1-1 1 0 0,1 0 0 0 0,-1 0-1 0 0,1 1 1 0 0,-1-1 0 0 0,1 0-1 0 0,-1-1 1 0 0,0 1 0 0 0,1 0 0 0 0,-1 0-1 0 0,1-1 1 0 0,-1 1 0 0 0,2-1-1 0 0,1 0-45 0 0,0-1 1 0 0,0 1-1 0 0,0-1 0 0 0,0 0 0 0 0,-1 0 0 0 0,1-1 0 0 0,-1 1 0 0 0,1-1 0 0 0,-1 1 1 0 0,0-1-1 0 0,0 0 0 0 0,0 0 0 0 0,0-1 0 0 0,0 1 0 0 0,-1-1 0 0 0,0 1 0 0 0,0-1 0 0 0,0 0 1 0 0,0 0-1 0 0,0 0 0 0 0,2-7 0 0 0,-3 7 39 0 0,1 0 0 0 0,-1 0-1 0 0,0 0 1 0 0,0-1 0 0 0,-1 1 0 0 0,1 0 0 0 0,-1 0 0 0 0,0 0 0 0 0,0-1-1 0 0,0 1 1 0 0,0 0 0 0 0,-1 0 0 0 0,0-1 0 0 0,0 1 0 0 0,0 0-1 0 0,0 0 1 0 0,-1 0 0 0 0,1 0 0 0 0,-1 0 0 0 0,0 1 0 0 0,-4-7 0 0 0,4 9 23 0 0,1 0 1 0 0,0 0-1 0 0,0 0 1 0 0,-1 1-1 0 0,1-1 1 0 0,-1 0 0 0 0,1 1-1 0 0,0-1 1 0 0,-1 1-1 0 0,1 0 1 0 0,-1-1 0 0 0,0 1-1 0 0,1 0 1 0 0,-1 0-1 0 0,1 0 1 0 0,-1 0 0 0 0,1 0-1 0 0,-1 0 1 0 0,1 0-1 0 0,-1 1 1 0 0,1-1-1 0 0,-1 0 1 0 0,1 1 0 0 0,-1-1-1 0 0,1 1 1 0 0,0 0-1 0 0,-3 1 1 0 0,-15 12-1203 0 0,12 5-4412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19.664"/>
    </inkml:context>
    <inkml:brush xml:id="br0">
      <inkml:brushProperty name="width" value="0.1" units="cm"/>
      <inkml:brushProperty name="height" value="0.1" units="cm"/>
      <inkml:brushProperty name="color" value="#004F8B"/>
    </inkml:brush>
  </inkml:definitions>
  <inkml:trace contextRef="#ctx0" brushRef="#br0">101 6 4196 0 0,'0'0'9815'0'0,"-5"-2"-9343"0"0,-1 1-339 0 0,1 0 0 0 0,-1 0 0 0 0,1 1-1 0 0,0-1 1 0 0,-1 1 0 0 0,1 0-1 0 0,-1 0 1 0 0,1 1 0 0 0,-1 0 0 0 0,1 0-1 0 0,0 0 1 0 0,-1 1 0 0 0,-8 3-1 0 0,15-2-242 0 0,-1-1-1 0 0,1 1 0 0 0,0-1 1 0 0,0 0-1 0 0,1 1 0 0 0,-1-1 1 0 0,0 0-1 0 0,1 0 0 0 0,0 0 1 0 0,-1 0-1 0 0,1 0 0 0 0,4 3 1 0 0,-5-4 101 0 0,10 10-49 0 0,0-1 0 0 0,-1 1 0 0 0,0 1 0 0 0,0 0-1 0 0,8 16 1 0 0,-16-25 88 0 0,0-1-1 0 0,-1 1 0 0 0,0 0 1 0 0,0 0-1 0 0,0 0 0 0 0,0 1 1 0 0,0-1-1 0 0,0 0 0 0 0,-1 0 1 0 0,0 0-1 0 0,0 1 0 0 0,1-1 1 0 0,-2 0-1 0 0,1 0 0 0 0,0 1 1 0 0,-1-1-1 0 0,1 0 0 0 0,-1 0 1 0 0,0 0-1 0 0,0 0 0 0 0,-1 0 1 0 0,1 0-1 0 0,0 0 0 0 0,-1 0 1 0 0,0 0-1 0 0,0-1 0 0 0,0 1 1 0 0,0 0-1 0 0,0-1 0 0 0,-4 4 1 0 0,2-2 8 0 0,1-1 0 0 0,0 1 0 0 0,-1-1 0 0 0,0 0 0 0 0,0 0 0 0 0,0 0 0 0 0,0-1 0 0 0,0 1 0 0 0,-1-1 0 0 0,1 0 0 0 0,-1 0 0 0 0,1-1 0 0 0,-1 1 0 0 0,0-1 0 0 0,1 0 0 0 0,-1 0 0 0 0,-6 0 0 0 0,11-1-120 0 0,0 0 0 0 0,0 0 0 0 0,-1 0 0 0 0,1 0 0 0 0,0 0 0 0 0,0-1 0 0 0,-1 1 0 0 0,1 0 0 0 0,0 0 0 0 0,0 0 0 0 0,-1 0 0 0 0,1 0 0 0 0,0 0 0 0 0,0 0 0 0 0,-1-1 0 0 0,1 1 0 0 0,0 0 0 0 0,0 0 0 0 0,0 0 0 0 0,-1-1-1 0 0,1 1 1 0 0,0 0 0 0 0,0 0 0 0 0,0-1 0 0 0,0 1 0 0 0,0 0 0 0 0,0 0 0 0 0,-1-1 0 0 0,1 1 0 0 0,0 0 0 0 0,0 0 0 0 0,0-1 0 0 0,0 1 0 0 0,0 0 0 0 0,0 0 0 0 0,0-1 0 0 0,0 1 0 0 0,0 0 0 0 0,0 0 0 0 0,0-1 0 0 0,0 1 0 0 0,0 0 0 0 0,0-1 0 0 0,1 1 0 0 0,-1 0 0 0 0,0 0 0 0 0,0-1 0 0 0,0 1 0 0 0,0 0 0 0 0,0 0 0 0 0,0 0 0 0 0,1-1 0 0 0,-1 1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13.730"/>
    </inkml:context>
    <inkml:brush xml:id="br0">
      <inkml:brushProperty name="width" value="0.05" units="cm"/>
      <inkml:brushProperty name="height" value="0.05" units="cm"/>
      <inkml:brushProperty name="color" value="#004F8B"/>
    </inkml:brush>
  </inkml:definitions>
  <inkml:trace contextRef="#ctx0" brushRef="#br0">25 14 184 0 0,'0'0'7466'0'0,"-13"-14"-4022"0"0,11 18-3198 0 0,0 1-1 0 0,0-1 0 0 0,1 1 0 0 0,-1-1 1 0 0,1 1-1 0 0,1-1 0 0 0,-1 1 0 0 0,0 0 1 0 0,1-1-1 0 0,0 1 0 0 0,0 0 0 0 0,2 8 1 0 0,15 62 2011 0 0,-6-31-1464 0 0,6 3 574 0 0,-14-55-1499 0 0,0 0-1 0 0,1 1 1 0 0,0-1 0 0 0,1 1 0 0 0,0 0-1 0 0,0 0 1 0 0,0 0 0 0 0,1 1 0 0 0,9-9 0 0 0,-13 15 106 0 0,-1 0 1 0 0,1 0-1 0 0,-1 0 1 0 0,1 1 0 0 0,-1-1-1 0 0,1 1 1 0 0,-1-1 0 0 0,1 1-1 0 0,-1-1 1 0 0,0 1-1 0 0,1 0 1 0 0,-1 0 0 0 0,0-1-1 0 0,1 1 1 0 0,-1 0 0 0 0,0 0-1 0 0,0 0 1 0 0,0 0-1 0 0,0 1 1 0 0,1 0 0 0 0,21 25 315 0 0,-22-27-291 0 0,12 12 235 0 0,-12-11-298 0 0,0 0 0 0 0,1 0 0 0 0,-1 0 0 0 0,0 1 0 0 0,0-1-1 0 0,0 0 1 0 0,0 0 0 0 0,0 0 0 0 0,0 1 0 0 0,0-1 0 0 0,0 1 0 0 0,0-1 0 0 0,0 1 0 0 0,-1-1-1 0 0,1 1 1 0 0,0 1 0 0 0,11 3-2473 0 0,-3-6-2288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20.069"/>
    </inkml:context>
    <inkml:brush xml:id="br0">
      <inkml:brushProperty name="width" value="0.1" units="cm"/>
      <inkml:brushProperty name="height" value="0.1" units="cm"/>
      <inkml:brushProperty name="color" value="#004F8B"/>
    </inkml:brush>
  </inkml:definitions>
  <inkml:trace contextRef="#ctx0" brushRef="#br0">15 15 3816 0 0,'0'0'10464'0'0,"-2"-2"-9956"0"0,-7-8-173 0 0,7 8-395 0 0,1 6-180 0 0,1 0 315 0 0,0 0 0 0 0,0-1 0 0 0,0 1 0 0 0,1 0 0 0 0,-1 0 0 0 0,1 0 0 0 0,0 0 0 0 0,2 7 0 0 0,0 0 152 0 0,0 34 1130 0 0,3 16 144 0 0,1-30-1640 0 0,-1 0 0 0 0,-2 1 0 0 0,1 33 1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20.460"/>
    </inkml:context>
    <inkml:brush xml:id="br0">
      <inkml:brushProperty name="width" value="0.1" units="cm"/>
      <inkml:brushProperty name="height" value="0.1" units="cm"/>
      <inkml:brushProperty name="color" value="#004F8B"/>
    </inkml:brush>
  </inkml:definitions>
  <inkml:trace contextRef="#ctx0" brushRef="#br0">1 18 11789 0 0,'0'0'3370'0'0,"5"0"-3127"0"0,69-9 804 0 0,-4 0-1267 0 0,-26 11-3162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20.942"/>
    </inkml:context>
    <inkml:brush xml:id="br0">
      <inkml:brushProperty name="width" value="0.1" units="cm"/>
      <inkml:brushProperty name="height" value="0.1" units="cm"/>
      <inkml:brushProperty name="color" value="#004F8B"/>
    </inkml:brush>
  </inkml:definitions>
  <inkml:trace contextRef="#ctx0" brushRef="#br0">84 6 11561 0 0,'0'0'7097'0'0,"-4"-1"-6952"0"0,2 0-158 0 0,-1 0 1 0 0,1 0-1 0 0,-1 1 1 0 0,1-1-1 0 0,-1 1 0 0 0,1 0 1 0 0,-1-1-1 0 0,1 1 0 0 0,-1 0 1 0 0,0 1-1 0 0,1-1 1 0 0,-1 0-1 0 0,1 1 0 0 0,-1-1 1 0 0,1 1-1 0 0,-1 0 0 0 0,1 0 1 0 0,0 0-1 0 0,-1 0 1 0 0,1 0-1 0 0,0 1 0 0 0,0-1 1 0 0,0 1-1 0 0,0-1 0 0 0,0 1 1 0 0,0 0-1 0 0,0 0 1 0 0,0 0-1 0 0,1 0 0 0 0,-1 0 1 0 0,-2 4-1 0 0,4-5-11 0 0,-1 0 1 0 0,1 0-1 0 0,-1 0 0 0 0,1 0 0 0 0,-1 0 1 0 0,1 1-1 0 0,-1-1 0 0 0,1 0 0 0 0,0 0 0 0 0,0 0 1 0 0,0 0-1 0 0,0 0 0 0 0,0 1 0 0 0,0-1 1 0 0,0 0-1 0 0,0 0 0 0 0,0 0 0 0 0,0 1 1 0 0,1-1-1 0 0,-1 0 0 0 0,0 0 0 0 0,1 0 1 0 0,-1 0-1 0 0,1 0 0 0 0,-1 0 0 0 0,1 0 1 0 0,0 0-1 0 0,-1 0 0 0 0,1 0 0 0 0,0 0 1 0 0,0 0-1 0 0,-1 0 0 0 0,1-1 0 0 0,0 1 1 0 0,0 0-1 0 0,0-1 0 0 0,0 1 0 0 0,0 0 1 0 0,0-1-1 0 0,0 1 0 0 0,1-1 0 0 0,-1 0 1 0 0,0 1-1 0 0,1-1 0 0 0,0 1-36 0 0,1 0 0 0 0,-1-1 0 0 0,0 1-1 0 0,0-1 1 0 0,0 0 0 0 0,1 0 0 0 0,-1 0 0 0 0,0 0 0 0 0,1 0 0 0 0,-1 0-1 0 0,0-1 1 0 0,0 1 0 0 0,0-1 0 0 0,1 1 0 0 0,-1-1 0 0 0,0 0-1 0 0,0 0 1 0 0,0 0 0 0 0,0 0 0 0 0,0 0 0 0 0,0 0 0 0 0,0-1 0 0 0,-1 1-1 0 0,1-1 1 0 0,1-1 0 0 0,-3 3 65 0 0,0 0 0 0 0,0 0 0 0 0,0 0 0 0 0,0 0 0 0 0,-1 0 0 0 0,1 0 0 0 0,0 0 0 0 0,0 0 0 0 0,0-1 0 0 0,0 1 0 0 0,-1 0 0 0 0,1 0 0 0 0,0 0 0 0 0,0 0 0 0 0,0 0 0 0 0,0 0 0 0 0,0 0 0 0 0,0-1 0 0 0,0 1 0 0 0,-1 0 0 0 0,1 0 0 0 0,0 0 0 0 0,0 0 0 0 0,0 0 0 0 0,0-1 0 0 0,0 1 0 0 0,0 0 0 0 0,0 0 1 0 0,0 0-1 0 0,0 0 0 0 0,0-1 0 0 0,0 1 0 0 0,0 0 0 0 0,0 0 0 0 0,0 0 0 0 0,0 0 0 0 0,0-1 0 0 0,0 1 0 0 0,0 0 0 0 0,0 0 0 0 0,0 0 0 0 0,0 0 0 0 0,0 0 0 0 0,0-1 0 0 0,0 1 0 0 0,0 0 0 0 0,0 0 0 0 0,1 0 0 0 0,-1 0 0 0 0,0 0 0 0 0,0-1 0 0 0,0 1 0 0 0,0 0 0 0 0,0 0 0 0 0,0 0 0 0 0,0 0 0 0 0,1 0 0 0 0,-1 0 0 0 0,0 0 0 0 0,0-1 0 0 0,0 2 10 0 0,0-1 0 0 0,-1 1 0 0 0,1-1 0 0 0,0 1 0 0 0,0-1 0 0 0,-1 1 0 0 0,1-1-1 0 0,0 1 1 0 0,0-1 0 0 0,0 1 0 0 0,-1-1 0 0 0,1 1 0 0 0,0 0 0 0 0,0-1 0 0 0,0 1 0 0 0,0-1 0 0 0,0 1 0 0 0,0-1 0 0 0,0 1 0 0 0,0-1 0 0 0,1 1 0 0 0,-1 0 0 0 0,0-1 0 0 0,0 1-1 0 0,0-1 1 0 0,1 1 0 0 0,-1-1 0 0 0,0 1 0 0 0,0-1 0 0 0,1 1 0 0 0,-1-1 0 0 0,0 0 0 0 0,1 1 0 0 0,0 0 0 0 0,2 2-31 0 0,-1 0 0 0 0,1 1 1 0 0,0-2-1 0 0,0 1 0 0 0,0 0 1 0 0,0 0-1 0 0,0-1 0 0 0,1 0 1 0 0,-1 0-1 0 0,1 0 0 0 0,-1 0 0 0 0,1 0 1 0 0,0-1-1 0 0,0 1 0 0 0,0-1 1 0 0,0 0-1 0 0,0 0 0 0 0,0-1 1 0 0,6 1-1 0 0,-6-1-1034 0 0,0 0 0 0 0,0-1 0 0 0,0 1 0 0 0,0-1 0 0 0,0 0 0 0 0,0 0 0 0 0,7-2 0 0 0</inkml:trace>
  <inkml:trace contextRef="#ctx0" brushRef="#br0" timeOffset="1">296 17 7129 0 0,'0'0'6888'0'0,"2"5"-5788"0"0,0 1-777 0 0,-1 0 0 0 0,0 0-1 0 0,0 0 1 0 0,0 0 0 0 0,0 0 0 0 0,-1 0-1 0 0,0 0 1 0 0,0 0 0 0 0,-3 11-1 0 0,1 19-771 0 0,4-31-1771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21.317"/>
    </inkml:context>
    <inkml:brush xml:id="br0">
      <inkml:brushProperty name="width" value="0.1" units="cm"/>
      <inkml:brushProperty name="height" value="0.1" units="cm"/>
      <inkml:brushProperty name="color" value="#004F8B"/>
    </inkml:brush>
  </inkml:definitions>
  <inkml:trace contextRef="#ctx0" brushRef="#br0">1 0 12645 0 0,'0'0'664'0'0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21.771"/>
    </inkml:context>
    <inkml:brush xml:id="br0">
      <inkml:brushProperty name="width" value="0.1" units="cm"/>
      <inkml:brushProperty name="height" value="0.1" units="cm"/>
      <inkml:brushProperty name="color" value="#004F8B"/>
    </inkml:brush>
  </inkml:definitions>
  <inkml:trace contextRef="#ctx0" brushRef="#br0">51 0 6593 0 0,'0'0'4157'0'0,"-17"39"-1644"0"0,4 49 344 0 0,11-28-1360 0 0,-12 82 0 0 0,10-93-1138 0 0,9-26-939 0 0,-5-23 494 0 0,0 1 0 0 0,0-1 0 0 0,0 1 0 0 0,1-1 0 0 0,-1 0-1 0 0,0 1 1 0 0,1-1 0 0 0,-1 0 0 0 0,0 1 0 0 0,1-1 0 0 0,-1 0 0 0 0,0 0-1 0 0,1 1 1 0 0,-1-1 0 0 0,1 0 0 0 0,-1 0 0 0 0,0 0 0 0 0,1 1-1 0 0,-1-1 1 0 0,1 0 0 0 0,-1 0 0 0 0,1 0 0 0 0,-1 0 0 0 0,1 0-1 0 0,-1 0 1 0 0,0 0 0 0 0,1 0 0 0 0,-1 0 0 0 0,1 0 0 0 0,-1 0-1 0 0,1 0 1 0 0,-1 0 0 0 0,1-1 0 0 0,-1 1 0 0 0,0 0 0 0 0,1 0-1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22.227"/>
    </inkml:context>
    <inkml:brush xml:id="br0">
      <inkml:brushProperty name="width" value="0.1" units="cm"/>
      <inkml:brushProperty name="height" value="0.1" units="cm"/>
      <inkml:brushProperty name="color" value="#004F8B"/>
    </inkml:brush>
  </inkml:definitions>
  <inkml:trace contextRef="#ctx0" brushRef="#br0">27 8 4332 0 0,'0'0'8616'0'0,"-5"-1"-8299"0"0,-12-4-200 0 0,13 4-148 0 0,5 3 197 0 0,1 1 0 0 0,-1-1-1 0 0,1 0 1 0 0,0 1 0 0 0,0-1-1 0 0,0 0 1 0 0,0 0 0 0 0,0-1 0 0 0,0 1-1 0 0,5 3 1 0 0,6-3-53 0 0,1 0-1 0 0,-1 0 1 0 0,1-2-1 0 0,-1 1 1 0 0,1-2 0 0 0,24-3-1 0 0,24 0-3253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22.583"/>
    </inkml:context>
    <inkml:brush xml:id="br0">
      <inkml:brushProperty name="width" value="0.1" units="cm"/>
      <inkml:brushProperty name="height" value="0.1" units="cm"/>
      <inkml:brushProperty name="color" value="#004F8B"/>
    </inkml:brush>
  </inkml:definitions>
  <inkml:trace contextRef="#ctx0" brushRef="#br0">1 171 8385 0 0,'0'0'3651'0'0,"2"6"-2370"0"0,1-1-892 0 0,-1 1 0 0 0,0 0 0 0 0,0 0 0 0 0,0 0 0 0 0,-1 0 1 0 0,0 0-1 0 0,0 0 0 0 0,-1 1 0 0 0,0-1 0 0 0,0 9 0 0 0,-11 20-918 0 0,11-28-2273 0 0</inkml:trace>
  <inkml:trace contextRef="#ctx0" brushRef="#br0" timeOffset="1">48 1 14277 0 0,'0'0'1716'0'0,"4"11"-5612"0"0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22.954"/>
    </inkml:context>
    <inkml:brush xml:id="br0">
      <inkml:brushProperty name="width" value="0.1" units="cm"/>
      <inkml:brushProperty name="height" value="0.1" units="cm"/>
      <inkml:brushProperty name="color" value="#004F8B"/>
    </inkml:brush>
  </inkml:definitions>
  <inkml:trace contextRef="#ctx0" brushRef="#br0">113 1 3524 0 0,'0'0'12265'0'0,"-22"2"-12459"0"0,14 1 247 0 0,0 2 0 0 0,1-1 0 0 0,0 1 0 0 0,0 0 0 0 0,0 0 0 0 0,1 0 1 0 0,-1 1-1 0 0,1 0 0 0 0,-8 12 0 0 0,12-17-18 0 0,1 1 0 0 0,0 0 1 0 0,-1 0-1 0 0,1 0 0 0 0,0 0 1 0 0,0 0-1 0 0,0 0 0 0 0,0 0 0 0 0,1 0 1 0 0,-1 0-1 0 0,1 0 0 0 0,-1 1 1 0 0,1-1-1 0 0,-1 0 0 0 0,1 0 0 0 0,0 1 1 0 0,0-1-1 0 0,0 0 0 0 0,1 0 0 0 0,-1 0 1 0 0,1 1-1 0 0,-1-1 0 0 0,1 0 1 0 0,-1 0-1 0 0,1 0 0 0 0,0 0 0 0 0,0 0 1 0 0,0 0-1 0 0,0 0 0 0 0,1 0 1 0 0,-1 0-1 0 0,0 0 0 0 0,1-1 0 0 0,-1 1 1 0 0,1 0-1 0 0,0-1 0 0 0,-1 0 0 0 0,1 1 1 0 0,0-1-1 0 0,0 0 0 0 0,4 2 1 0 0,2 1-3 0 0,1-1 0 0 0,-1 0 1 0 0,1 0-1 0 0,0-1 1 0 0,0-1-1 0 0,0 1 0 0 0,0-1 1 0 0,0-1-1 0 0,0 1 0 0 0,0-2 1 0 0,1 1-1 0 0,14-4 1 0 0,-12-6-3069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24.059"/>
    </inkml:context>
    <inkml:brush xml:id="br0">
      <inkml:brushProperty name="width" value="0.1" units="cm"/>
      <inkml:brushProperty name="height" value="0.1" units="cm"/>
      <inkml:brushProperty name="color" value="#004F8B"/>
    </inkml:brush>
  </inkml:definitions>
  <inkml:trace contextRef="#ctx0" brushRef="#br0">356 87 6741 0 0,'0'0'2467'0'0,"0"-5"-1356"0"0,0 0-718 0 0,0 0 0 0 0,0 0 0 0 0,0 0 1 0 0,0 1-1 0 0,-1-1 0 0 0,0 0 0 0 0,0 0 0 0 0,-1 0 0 0 0,-2-7 0 0 0,2 10-323 0 0,0 0 0 0 0,0 0-1 0 0,1 0 1 0 0,-1 0-1 0 0,-1 0 1 0 0,1 0-1 0 0,0 1 1 0 0,0-1 0 0 0,-1 1-1 0 0,1 0 1 0 0,0 0-1 0 0,-1 0 1 0 0,1 0-1 0 0,-1 0 1 0 0,0 0-1 0 0,1 1 1 0 0,-1-1 0 0 0,0 1-1 0 0,1 0 1 0 0,-1 0-1 0 0,-4 0 1 0 0,-10 1 25 0 0,0 0 1 0 0,0 1 0 0 0,0 1-1 0 0,1 0 1 0 0,-1 1-1 0 0,1 1 1 0 0,-1 1 0 0 0,2 0-1 0 0,-1 2 1 0 0,1-1-1 0 0,0 2 1 0 0,0 0 0 0 0,1 0-1 0 0,-23 22 1 0 0,35-30-108 0 0,1 0 0 0 0,-1 0 0 0 0,1 1 0 0 0,0-1 0 0 0,-1 0 1 0 0,1 1-1 0 0,0-1 0 0 0,0 1 0 0 0,0-1 0 0 0,0 1 0 0 0,0 0 0 0 0,0-1 0 0 0,1 1 1 0 0,-1 0-1 0 0,0 0 0 0 0,1-1 0 0 0,-1 1 0 0 0,1 0 0 0 0,0 0 0 0 0,0 0 0 0 0,0 0 0 0 0,0 0 1 0 0,0 3-1 0 0,1-3-7 0 0,0 0 0 0 0,0 0 1 0 0,0 0-1 0 0,0 0 0 0 0,1 0 0 0 0,-1 0 1 0 0,1 0-1 0 0,-1 0 0 0 0,1-1 0 0 0,0 1 1 0 0,0-1-1 0 0,0 1 0 0 0,0-1 1 0 0,0 0-1 0 0,4 3 0 0 0,3 0-7 0 0,1 0 1 0 0,0 0-1 0 0,0-1 0 0 0,0 0 1 0 0,1 0-1 0 0,20 1 0 0 0,-25-4 9 0 0,1 1-9 0 0,1 0 0 0 0,-1-1 0 0 0,0 0 0 0 0,1-1 0 0 0,-1 0 0 0 0,0 0 0 0 0,9-3 0 0 0,-58 36-346 0 0,10-7 548 0 0,19-17-40 0 0,1 0-1 0 0,0 1 1 0 0,0 1-1 0 0,1-1 1 0 0,0 2-1 0 0,0 0 1 0 0,1 0-1 0 0,1 0 1 0 0,0 2-1 0 0,-8 13 1 0 0,16-24-150 0 0,1 1 1 0 0,-1 0-1 0 0,1-1 1 0 0,-1 1-1 0 0,1 0 1 0 0,0 0-1 0 0,0-1 1 0 0,0 1-1 0 0,1 0 1 0 0,-1 0-1 0 0,1-1 1 0 0,-1 1-1 0 0,1 0 1 0 0,0-1-1 0 0,0 1 1 0 0,0-1-1 0 0,0 1 1 0 0,1-1-1 0 0,-1 1 1 0 0,1-1-1 0 0,-1 0 1 0 0,1 0 0 0 0,0 0-1 0 0,0 0 1 0 0,0 0-1 0 0,2 2 1 0 0,0 0-16 0 0,-1-1 1 0 0,1 0-1 0 0,1 0 1 0 0,-1 0 0 0 0,0 0-1 0 0,1 0 1 0 0,-1-1-1 0 0,1 0 1 0 0,0 0 0 0 0,0 0-1 0 0,0 0 1 0 0,0-1 0 0 0,5 1-1 0 0,-3-2-13 0 0,0 0-1 0 0,0-1 1 0 0,0 0-1 0 0,0 0 1 0 0,0 0-1 0 0,-1-1 1 0 0,13-5 0 0 0,-15 6-293 0 0,-1 0 0 0 0,0-1 0 0 0,0 0 0 0 0,0 0 0 0 0,-1 1 0 0 0,1-2 1 0 0,0 1-1 0 0,-1 0 0 0 0,1 0 0 0 0,3-6 0 0 0,-5-6-5811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24.810"/>
    </inkml:context>
    <inkml:brush xml:id="br0">
      <inkml:brushProperty name="width" value="0.1" units="cm"/>
      <inkml:brushProperty name="height" value="0.1" units="cm"/>
      <inkml:brushProperty name="color" value="#004F8B"/>
    </inkml:brush>
  </inkml:definitions>
  <inkml:trace contextRef="#ctx0" brushRef="#br0">130 49 3860 0 0,'0'0'6435'0'0,"-1"-29"-1339"0"0,-1 27-5027 0 0,-1 0-1 0 0,1 0 0 0 0,-1 0 1 0 0,1 0-1 0 0,-1 1 1 0 0,0 0-1 0 0,0-1 0 0 0,0 1 1 0 0,0 0-1 0 0,0 0 0 0 0,0 1 1 0 0,0-1-1 0 0,0 1 0 0 0,0-1 1 0 0,0 1-1 0 0,0 0 0 0 0,0 0 1 0 0,0 0-1 0 0,0 1 1 0 0,0-1-1 0 0,0 1 0 0 0,0-1 1 0 0,0 1-1 0 0,-3 2 0 0 0,3-3-91 0 0,0 1-1 0 0,0 0 0 0 0,1-1 1 0 0,-1 1-1 0 0,0 1 0 0 0,1-1 1 0 0,-1 0-1 0 0,1 1 0 0 0,0-1 1 0 0,-1 1-1 0 0,1 0 0 0 0,0 0 1 0 0,0-1-1 0 0,0 2 0 0 0,0-1 1 0 0,0 0-1 0 0,1 0 0 0 0,-1 1 1 0 0,1-1-1 0 0,-1 0 0 0 0,1 1 1 0 0,0 0-1 0 0,0-1 0 0 0,0 1 1 0 0,0 0-1 0 0,0 3 0 0 0,1-4 9 0 0,0 0 0 0 0,0 0 0 0 0,0 0-1 0 0,0 0 1 0 0,1 0 0 0 0,-1 0 0 0 0,1 0-1 0 0,0 0 1 0 0,-1 0 0 0 0,1 0 0 0 0,0-1-1 0 0,0 1 1 0 0,0 0 0 0 0,0 0-1 0 0,0-1 1 0 0,1 1 0 0 0,-1-1 0 0 0,1 1-1 0 0,-1-1 1 0 0,1 0 0 0 0,-1 1 0 0 0,3 1-1 0 0,0-1 3 0 0,1 0 0 0 0,-1-1 0 0 0,0 1 0 0 0,0-1-1 0 0,1 0 1 0 0,-1 0 0 0 0,1 0 0 0 0,-1 0 0 0 0,1-1 0 0 0,5 0-1 0 0,-3 1 16 0 0,-1-2 0 0 0,1 1 0 0 0,0-1-1 0 0,0 0 1 0 0,0 0 0 0 0,-1-1-1 0 0,1 0 1 0 0,-1 0 0 0 0,1 0-1 0 0,-1-1 1 0 0,0 0 0 0 0,0-1-1 0 0,0 1 1 0 0,8-7 0 0 0,-2-2 469 0 0,-21 23-149 0 0,-28 40 680 0 0,33-41-824 0 0,1-1-1 0 0,1 1 0 0 0,0 0 0 0 0,0 0 1 0 0,1 1-1 0 0,0-1 0 0 0,0 0 1 0 0,2 0-1 0 0,-1 1 0 0 0,4 18 0 0 0,-3-26-267 0 0,0 1 0 0 0,0 0-1 0 0,0-1 1 0 0,1 1-1 0 0,-1-1 1 0 0,1 0-1 0 0,0 1 1 0 0,0-1 0 0 0,0 0-1 0 0,1 0 1 0 0,-1 0-1 0 0,1-1 1 0 0,-1 1-1 0 0,1 0 1 0 0,0-1 0 0 0,0 0-1 0 0,0 0 1 0 0,0 0-1 0 0,1 0 1 0 0,-1 0 0 0 0,1-1-1 0 0,-1 1 1 0 0,1-1-1 0 0,-1 0 1 0 0,1 0-1 0 0,0 0 1 0 0,-1 0 0 0 0,1-1-1 0 0,0 0 1 0 0,0 0-1 0 0,4 0 1 0 0,-2 0-1623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14.249"/>
    </inkml:context>
    <inkml:brush xml:id="br0">
      <inkml:brushProperty name="width" value="0.05" units="cm"/>
      <inkml:brushProperty name="height" value="0.05" units="cm"/>
      <inkml:brushProperty name="color" value="#004F8B"/>
    </inkml:brush>
  </inkml:definitions>
  <inkml:trace contextRef="#ctx0" brushRef="#br0">1 2 2916 0 0,'0'0'8686'0'0,"35"41"-4708"0"0,-33-39-3928 0 0,1 0 0 0 0,-1 0 0 0 0,1 0 0 0 0,-1-1 0 0 0,1 1 0 0 0,0 0 0 0 0,0-1 0 0 0,0 0 0 0 0,0 0 0 0 0,0 0 0 0 0,0 0 0 0 0,0 0 0 0 0,5 0 0 0 0,-7-1-38 0 0,0 0 0 0 0,0 0 1 0 0,0 0-1 0 0,0 0 0 0 0,1 0 0 0 0,-1-1 1 0 0,0 1-1 0 0,0 0 0 0 0,0 0 0 0 0,0-1 1 0 0,0 1-1 0 0,0-1 0 0 0,0 1 1 0 0,0-1-1 0 0,0 1 0 0 0,0-1 0 0 0,0 0 1 0 0,0 1-1 0 0,0-1 0 0 0,-1 0 0 0 0,1 0 1 0 0,0 1-1 0 0,0-1 0 0 0,-1 0 1 0 0,1 0-1 0 0,-1 0 0 0 0,1 0 0 0 0,-1 0 1 0 0,1 0-1 0 0,-1 0 0 0 0,1 0 0 0 0,-1 0 1 0 0,0 0-1 0 0,0-1 0 0 0,1 1 0 0 0,-1 0 1 0 0,0 0-1 0 0,0 0 0 0 0,0 0 1 0 0,-1-2-1 0 0,-10-24-943 0 0,6 22 70 0 0,8 17 901 0 0,-2-2 290 0 0,1-1-1 0 0,-1 0 0 0 0,-1 1 1 0 0,1-1-1 0 0,-2 0 1 0 0,1 1-1 0 0,-4 14 0 0 0,0 22 217 0 0,-5 20-2542 0 0,17-64-1436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25.215"/>
    </inkml:context>
    <inkml:brush xml:id="br0">
      <inkml:brushProperty name="width" value="0.1" units="cm"/>
      <inkml:brushProperty name="height" value="0.1" units="cm"/>
      <inkml:brushProperty name="color" value="#004F8B"/>
    </inkml:brush>
  </inkml:definitions>
  <inkml:trace contextRef="#ctx0" brushRef="#br0">0 1 4424 0 0,'0'0'14502'0'0,"17"7"-16002"0"0,-17-3 1140 0 0,0 0-741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28.968"/>
    </inkml:context>
    <inkml:brush xml:id="br0">
      <inkml:brushProperty name="width" value="0.1" units="cm"/>
      <inkml:brushProperty name="height" value="0.1" units="cm"/>
      <inkml:brushProperty name="color" value="#004F8B"/>
    </inkml:brush>
  </inkml:definitions>
  <inkml:trace contextRef="#ctx0" brushRef="#br0">197 101 1944 0 0,'0'0'6073'0'0,"0"-4"-5262"0"0,3-24 1182 0 0,-2 24-1531 0 0,0 0 0 0 0,-1-1-1 0 0,1 1 1 0 0,-1 0 0 0 0,0-1 0 0 0,0 1 0 0 0,-1-1 0 0 0,-1-7 0 0 0,1 10-458 0 0,0 1 0 0 0,0-1 0 0 0,0 1 0 0 0,0 0 0 0 0,0-1 0 0 0,0 1 0 0 0,0 0 0 0 0,-1 0 0 0 0,1 0 0 0 0,0 0 0 0 0,-1 0-1 0 0,1 0 1 0 0,-1 0 0 0 0,1 0 0 0 0,-1 1 0 0 0,0-1 0 0 0,1 1 0 0 0,-1-1 0 0 0,0 1 0 0 0,1-1 0 0 0,-1 1 0 0 0,0 0 0 0 0,1 0 0 0 0,-1 0 0 0 0,0 0 0 0 0,1 0 0 0 0,-1 0 0 0 0,0 1 0 0 0,-2 0 0 0 0,-2-1-8 0 0,0 1 0 0 0,1 0 1 0 0,-1 0-1 0 0,0 0 0 0 0,1 1 0 0 0,-1 0 1 0 0,1 0-1 0 0,0 0 0 0 0,-1 1 1 0 0,1 0-1 0 0,0 0 0 0 0,1 0 1 0 0,-1 1-1 0 0,0-1 0 0 0,1 1 0 0 0,0 0 1 0 0,0 0-1 0 0,-4 6 0 0 0,4-4 29 0 0,0 1-1 0 0,0 0 1 0 0,0 0-1 0 0,1 0 1 0 0,0 0-1 0 0,0 0 1 0 0,1 1-1 0 0,0-1 1 0 0,0 1-1 0 0,1 0 1 0 0,0 0-1 0 0,0 13 1 0 0,2-1 305 0 0,1-1 1 0 0,6 27 0 0 0,-4-26-69 0 0,-1 0 1 0 0,1 27 0 0 0,-3-36-345 0 0,-1-1-1 0 0,-1 1 1 0 0,1-1 0 0 0,-2 1 0 0 0,1-1 0 0 0,-1 1-1 0 0,-1-1 1 0 0,0 0 0 0 0,0 0 0 0 0,-1 0-1 0 0,-8 13 1 0 0,1-2-967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29.624"/>
    </inkml:context>
    <inkml:brush xml:id="br0">
      <inkml:brushProperty name="width" value="0.1" units="cm"/>
      <inkml:brushProperty name="height" value="0.1" units="cm"/>
      <inkml:brushProperty name="color" value="#004F8B"/>
    </inkml:brush>
  </inkml:definitions>
  <inkml:trace contextRef="#ctx0" brushRef="#br0">0 30 6065 0 0,'0'0'8290'0'0,"5"-2"-8088"0"0,5-3-197 0 0,1 1-1 0 0,0 0 1 0 0,0 1-1 0 0,0 0 1 0 0,1 0-1 0 0,-1 2 0 0 0,1-1 1 0 0,19 1-1 0 0,-14 1-479 0 0,0 1 0 0 0,0 0 0 0 0,0 2 0 0 0,0-1 0 0 0,26 10-1 0 0,-41-12 293 0 0,0 1 0 0 0,0 0 0 0 0,-1-1 0 0 0,1 1 0 0 0,0 0 0 0 0,-1 0 0 0 0,1 0 0 0 0,0 1 0 0 0,-1-1-1 0 0,0 0 1 0 0,1 1 0 0 0,-1-1 0 0 0,0 1 0 0 0,0-1 0 0 0,1 1 0 0 0,-1-1 0 0 0,0 1 0 0 0,-1 0 0 0 0,1-1-1 0 0,0 1 1 0 0,0 0 0 0 0,-1 0 0 0 0,1 0 0 0 0,2 15 7563 0 0,11 5-7319 0 0,-7-15-43 0 0,1-2 0 0 0,0 1 1 0 0,0-1-1 0 0,1 0 0 0 0,15 6 1 0 0,-22-10 1 0 0,-1 0 1 0 0,0-1 0 0 0,1 1 0 0 0,0 0-1 0 0,-1-1 1 0 0,1 1 0 0 0,-1-1 0 0 0,1 0-1 0 0,0 1 1 0 0,-1-1 0 0 0,1 0 0 0 0,0 0-1 0 0,-1 0 1 0 0,1 0 0 0 0,0-1 0 0 0,-1 1-1 0 0,1 0 1 0 0,-1-1 0 0 0,1 1 0 0 0,0-1-1 0 0,-1 1 1 0 0,1-1 0 0 0,-1 0 0 0 0,1 1-1 0 0,-1-1 1 0 0,0 0 0 0 0,1 0 0 0 0,-1 0-1 0 0,0 0 1 0 0,1-1 0 0 0,-1 1 0 0 0,0 0-1 0 0,0 0 1 0 0,0-1 0 0 0,0 1 0 0 0,0-1-1 0 0,-1 1 1 0 0,1 0 0 0 0,0-1 0 0 0,0-2-1 0 0,0 0-25 0 0,-1 0 0 0 0,1-1 0 0 0,-1 1 1 0 0,0 0-1 0 0,0 0 0 0 0,0 0 0 0 0,-1 0 0 0 0,0-1 0 0 0,1 1 0 0 0,-2 0 0 0 0,1 0 0 0 0,0 0 0 0 0,-1 0 0 0 0,1 1 0 0 0,-1-1 0 0 0,0 0 0 0 0,-1 1 0 0 0,1-1 0 0 0,-1 1 0 0 0,1 0 0 0 0,-5-5 0 0 0,5 7 6 0 0,1-1 0 0 0,-1 0 1 0 0,0 1-1 0 0,1-1 0 0 0,-1 1 0 0 0,0 0 1 0 0,0-1-1 0 0,0 1 0 0 0,0 0 1 0 0,0 0-1 0 0,0 1 0 0 0,-1-1 0 0 0,1 0 1 0 0,0 1-1 0 0,0-1 0 0 0,0 1 0 0 0,-1-1 1 0 0,1 1-1 0 0,0 0 0 0 0,-1 0 1 0 0,1 0-1 0 0,0 1 0 0 0,0-1 0 0 0,-1 0 1 0 0,1 1-1 0 0,0-1 0 0 0,0 1 0 0 0,0 0 1 0 0,-1 0-1 0 0,1 0 0 0 0,0 0 1 0 0,0 0-1 0 0,0 0 0 0 0,1 1 0 0 0,-1-1 1 0 0,0 1-1 0 0,0-1 0 0 0,1 1 1 0 0,-3 2-1 0 0,2-2-28 0 0,1 0 1 0 0,-1 0-1 0 0,0 0 1 0 0,0 0-1 0 0,1 0 1 0 0,-1 1-1 0 0,1-1 1 0 0,0 1-1 0 0,0-1 1 0 0,0 1-1 0 0,0-1 1 0 0,0 1 0 0 0,-1 5-1 0 0,8 8-1269 0 0,12-1-3333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30.107"/>
    </inkml:context>
    <inkml:brush xml:id="br0">
      <inkml:brushProperty name="width" value="0.1" units="cm"/>
      <inkml:brushProperty name="height" value="0.1" units="cm"/>
      <inkml:brushProperty name="color" value="#004F8B"/>
    </inkml:brush>
  </inkml:definitions>
  <inkml:trace contextRef="#ctx0" brushRef="#br0">1 105 8021 0 0,'0'0'3656'0'0,"3"4"-3023"0"0,-3-2-488 0 0,21 24 552 0 0,-11-19 623 0 0,-10-7-1224 0 0,1 0 0 0 0,-1 0 0 0 0,0 0 0 0 0,1-1 0 0 0,-1 1 0 0 0,0 0 0 0 0,0 0 0 0 0,1 0 0 0 0,-1-1 0 0 0,0 1 0 0 0,0 0 0 0 0,1 0 0 0 0,-1-1 0 0 0,0 1 0 0 0,0 0 0 0 0,0 0 0 0 0,0-1 0 0 0,1 1 0 0 0,-1 0 0 0 0,0-1 0 0 0,0 1 0 0 0,0 0 0 0 0,0-1 1 0 0,0 1-1 0 0,0 0 0 0 0,0-1 0 0 0,0 1 0 0 0,0 0 0 0 0,0-1 0 0 0,0 1 0 0 0,0 0 0 0 0,0-1 0 0 0,0 1 0 0 0,0-1 0 0 0,-1-5-41 0 0,1 1 0 0 0,-1-1 0 0 0,0 0-1 0 0,0 1 1 0 0,-1-1 0 0 0,-3-8 0 0 0,3 9-107 0 0,0-1 0 0 0,0 1 0 0 0,1 0 0 0 0,-1-1-1 0 0,1 1 1 0 0,0-10 0 0 0,2 14 21 0 0,-1-1 0 0 0,1 1 0 0 0,0-1 0 0 0,-1 1 0 0 0,1 0 0 0 0,0-1 0 0 0,0 1 0 0 0,0 0 0 0 0,0 0 0 0 0,0 0-1 0 0,0 0 1 0 0,1 0 0 0 0,-1 0 0 0 0,0 0 0 0 0,0 0 0 0 0,1 0 0 0 0,-1 0 0 0 0,1 1 0 0 0,-1-1 0 0 0,0 1 0 0 0,1-1 0 0 0,-1 1 0 0 0,1-1-1 0 0,0 1 1 0 0,1 0 0 0 0,43-8-13 0 0,17 1-572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35.460"/>
    </inkml:context>
    <inkml:brush xml:id="br0">
      <inkml:brushProperty name="width" value="0.1" units="cm"/>
      <inkml:brushProperty name="height" value="0.1" units="cm"/>
      <inkml:brushProperty name="color" value="#004F8B"/>
    </inkml:brush>
  </inkml:definitions>
  <inkml:trace contextRef="#ctx0" brushRef="#br0">9 107 8009 0 0,'0'0'6881'0'0,"-8"-16"-7248"0"0,9 30 688 0 0,1-1 1 0 0,0 1 0 0 0,1 0-1 0 0,1-1 1 0 0,0 0 0 0 0,1 0 0 0 0,0 0-1 0 0,1 0 1 0 0,0-1 0 0 0,1 0-1 0 0,13 17 1 0 0,-19-28-302 0 0,0 0 0 0 0,0 1 0 0 0,-1-1 0 0 0,1 0 0 0 0,0 0 0 0 0,1 0 0 0 0,-1 0 0 0 0,0 0 0 0 0,0 0 0 0 0,0 0 0 0 0,0-1 0 0 0,1 1 0 0 0,-1 0-1 0 0,0-1 1 0 0,1 1 0 0 0,-1-1 0 0 0,0 1 0 0 0,1-1 0 0 0,-1 0 0 0 0,1 1 0 0 0,-1-1 0 0 0,1 0 0 0 0,-1 0 0 0 0,1 0 0 0 0,2-1 0 0 0,-2 0 8 0 0,-1 0-1 0 0,1 0 1 0 0,0 0 0 0 0,-1 0-1 0 0,1-1 1 0 0,-1 1 0 0 0,0 0-1 0 0,1-1 1 0 0,-1 0 0 0 0,0 1-1 0 0,0-1 1 0 0,0 0 0 0 0,0 1-1 0 0,0-1 1 0 0,0 0 0 0 0,0-2-1 0 0,3-7 34 0 0,-1-1 0 0 0,0 1 0 0 0,-1-1 0 0 0,0 1 0 0 0,0-17 0 0 0,0-18-61 0 0,-1 31-141 0 0,0 0 1 0 0,-1 0 0 0 0,0 1-1 0 0,-5-28 1 0 0,2 31 854 0 0,2 1-4824 0 0,18 16-3267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35.913"/>
    </inkml:context>
    <inkml:brush xml:id="br0">
      <inkml:brushProperty name="width" value="0.1" units="cm"/>
      <inkml:brushProperty name="height" value="0.1" units="cm"/>
      <inkml:brushProperty name="color" value="#004F8B"/>
    </inkml:brush>
  </inkml:definitions>
  <inkml:trace contextRef="#ctx0" brushRef="#br0">1 67 6353 0 0,'0'0'3701'0'0,"5"1"-3480"0"0,6-1 274 0 0,0 1 0 0 0,0-2 0 0 0,0 1 0 0 0,13-3 0 0 0,-20 2-449 0 0,1 0-1 0 0,0 0 1 0 0,-1 0 0 0 0,0 0 0 0 0,1-1 0 0 0,-1 0 0 0 0,0 1 0 0 0,1-2 0 0 0,-1 1-1 0 0,0 0 1 0 0,-1-1 0 0 0,1 0 0 0 0,5-5 0 0 0,-9 8-24 0 0,1-1 1 0 0,-1 0-1 0 0,0 1 0 0 0,0-1 1 0 0,1 0-1 0 0,-1 0 0 0 0,0 1 1 0 0,0-1-1 0 0,0 0 0 0 0,0 0 1 0 0,0 1-1 0 0,0-1 0 0 0,0 0 1 0 0,0 1-1 0 0,-1-1 0 0 0,1 0 1 0 0,0 0-1 0 0,0 1 0 0 0,0-1 1 0 0,-1 0-1 0 0,1 1 0 0 0,-1-1 1 0 0,1 0-1 0 0,0 1 0 0 0,-1-1 1 0 0,1 1-1 0 0,-1-1 0 0 0,1 1 1 0 0,-1-1-1 0 0,1 1 0 0 0,-1-1 1 0 0,0 1-1 0 0,1-1 0 0 0,-1 1 1 0 0,1 0-1 0 0,-1-1 0 0 0,0 1 1 0 0,1 0-1 0 0,-1 0 0 0 0,0-1 1 0 0,0 1-1 0 0,1 0 0 0 0,-1 0 1 0 0,-1 0-1 0 0,-35-9 266 0 0,35 9-261 0 0,0-1 0 0 0,0 1-1 0 0,-1 0 1 0 0,1 0 0 0 0,0 0 0 0 0,0 1 0 0 0,-1-1 0 0 0,1 0 0 0 0,0 1 0 0 0,0 0 0 0 0,0-1 0 0 0,0 1 0 0 0,0 0-1 0 0,0 0 1 0 0,0 0 0 0 0,0 0 0 0 0,0 1 0 0 0,0-1 0 0 0,0 0 0 0 0,0 1 0 0 0,1-1 0 0 0,-1 1 0 0 0,1 0 0 0 0,-1 0 0 0 0,1-1-1 0 0,0 1 1 0 0,0 0 0 0 0,0 0 0 0 0,0 0 0 0 0,0 0 0 0 0,0 0 0 0 0,0 1 0 0 0,1-1 0 0 0,-1 0 0 0 0,1 0 0 0 0,-1 0 0 0 0,1 1-1 0 0,0-1 1 0 0,0 0 0 0 0,0 0 0 0 0,0 1 0 0 0,0-1 0 0 0,1 0 0 0 0,-1 0 0 0 0,1 0 0 0 0,-1 1 0 0 0,1-1 0 0 0,1 3-1 0 0,1 3 65 0 0,0 1 0 0 0,1-1 0 0 0,0 0 0 0 0,1 0 0 0 0,-1 0 0 0 0,2-1 0 0 0,-1 1 0 0 0,1-1 0 0 0,11 10 0 0 0,-13-13-283 0 0,0-1-1 0 0,0 0 0 0 0,1 0 0 0 0,-1 0 1 0 0,1 0-1 0 0,0-1 0 0 0,9 4 0 0 0,-10-5-404 0 0,0 0 0 0 0,-1 0 0 0 0,1-1 0 0 0,0 1 0 0 0,0-1 0 0 0,0 0 0 0 0,-1 0 0 0 0,1 0 0 0 0,0-1 0 0 0,0 1 0 0 0,-1-1 0 0 0,5-1 0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36.333"/>
    </inkml:context>
    <inkml:brush xml:id="br0">
      <inkml:brushProperty name="width" value="0.1" units="cm"/>
      <inkml:brushProperty name="height" value="0.1" units="cm"/>
      <inkml:brushProperty name="color" value="#004F8B"/>
    </inkml:brush>
  </inkml:definitions>
  <inkml:trace contextRef="#ctx0" brushRef="#br0">0 128 3220 0 0,'0'0'4996'0'0,"2"5"-3768"0"0,26 44 2039 0 0,-27-47-3131 0 0,0 0 0 0 0,0 0 0 0 0,0-1 1 0 0,0 1-1 0 0,1 0 0 0 0,-1-1 0 0 0,1 1 0 0 0,-1-1 0 0 0,1 1 0 0 0,-1-1 1 0 0,1 0-1 0 0,0 0 0 0 0,0 0 0 0 0,-1 0 0 0 0,1 0 0 0 0,0 0 0 0 0,0 0 0 0 0,0 0 1 0 0,0-1-1 0 0,0 1 0 0 0,0-1 0 0 0,0 0 0 0 0,0 1 0 0 0,0-1 0 0 0,1 0 0 0 0,-1 0 1 0 0,0 0-1 0 0,2-1 0 0 0,-3 0-74 0 0,1 0 0 0 0,-1 0 0 0 0,0-1 0 0 0,0 1 0 0 0,0 0 0 0 0,0-1 0 0 0,0 1 0 0 0,0-1 0 0 0,0 1 0 0 0,0-1 0 0 0,-1 1 0 0 0,1-1 0 0 0,-1 1 0 0 0,1-1 0 0 0,-1 0 0 0 0,1 1 0 0 0,-1-1 0 0 0,0 0 0 0 0,0 0 0 0 0,0 1 0 0 0,0-3 0 0 0,-1-47 291 0 0,0 33-304 0 0,-8-87-530 0 0,13 106-419 0 0,1 1 631 0 0,-1 0-1 0 0,0 0 0 0 0,-1 1 0 0 0,1-1 0 0 0,0 1 1 0 0,-1 0-1 0 0,1 0 0 0 0,3 4 0 0 0,12 9-7635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36.802"/>
    </inkml:context>
    <inkml:brush xml:id="br0">
      <inkml:brushProperty name="width" value="0.1" units="cm"/>
      <inkml:brushProperty name="height" value="0.1" units="cm"/>
      <inkml:brushProperty name="color" value="#004F8B"/>
    </inkml:brush>
  </inkml:definitions>
  <inkml:trace contextRef="#ctx0" brushRef="#br0">0 0 6597 0 0,'0'0'6695'0'0,"4"6"-5909"0"0,1 3-356 0 0,0 1 0 0 0,-1 0 0 0 0,0 0 0 0 0,-1 0 0 0 0,0 0-1 0 0,2 15 1 0 0,9 75 2245 0 0,-10-64-2239 0 0,-2-20-242 0 0,-1-3-189 0 0,1-1-1 0 0,0 1 1 0 0,1-1 0 0 0,4 13 0 0 0,-4-17-827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37.331"/>
    </inkml:context>
    <inkml:brush xml:id="br0">
      <inkml:brushProperty name="width" value="0.1" units="cm"/>
      <inkml:brushProperty name="height" value="0.1" units="cm"/>
      <inkml:brushProperty name="color" value="#004F8B"/>
    </inkml:brush>
  </inkml:definitions>
  <inkml:trace contextRef="#ctx0" brushRef="#br0">0 0 6293 0 0,'0'0'9630'0'0,"5"1"-8813"0"0,103 9 1934 0 0,-58-7-4695 0 0,-2 2-4729 0 0</inkml:trace>
  <inkml:trace contextRef="#ctx0" brushRef="#br0" timeOffset="1">349 35 5216 0 0,'0'0'7790'0'0,"1"5"-7425"0"0,1 12 225 0 0,-1-5 0 0 0,1-1-1 0 0,0 1 1 0 0,0-1 0 0 0,1 1-1 0 0,6 13 1 0 0,5 10-1063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37.656"/>
    </inkml:context>
    <inkml:brush xml:id="br0">
      <inkml:brushProperty name="width" value="0.1" units="cm"/>
      <inkml:brushProperty name="height" value="0.1" units="cm"/>
      <inkml:brushProperty name="color" value="#004F8B"/>
    </inkml:brush>
  </inkml:definitions>
  <inkml:trace contextRef="#ctx0" brushRef="#br0">4 34 10589 0 0,'0'0'3876'0'0,"-4"-26"-3876"0"0,4 24 4 0 0,0 0 56 0 0,0 0-60 0 0,4 1-116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14.903"/>
    </inkml:context>
    <inkml:brush xml:id="br0">
      <inkml:brushProperty name="width" value="0.05" units="cm"/>
      <inkml:brushProperty name="height" value="0.05" units="cm"/>
      <inkml:brushProperty name="color" value="#004F8B"/>
    </inkml:brush>
  </inkml:definitions>
  <inkml:trace contextRef="#ctx0" brushRef="#br0">79 165 1384 0 0,'0'0'8991'0'0,"-2"-4"-8094"0"0,2 2-813 0 0,0 1 0 0 0,-1 0 0 0 0,1-1 0 0 0,0 1 0 0 0,-1 0 0 0 0,1-1 0 0 0,-1 1 0 0 0,0 0 0 0 0,1 0 1 0 0,-1-1-1 0 0,0 1 0 0 0,0 0 0 0 0,0 0 0 0 0,0 0 0 0 0,0 0 0 0 0,0 0 0 0 0,0 0 0 0 0,0 1 0 0 0,0-1 0 0 0,-1 0 0 0 0,1 0 1 0 0,0 1-1 0 0,0-1 0 0 0,-1 1 0 0 0,1-1 0 0 0,0 1 0 0 0,-1-1 0 0 0,1 1 0 0 0,-1 0 0 0 0,1 0 0 0 0,0 0 0 0 0,-1 0 0 0 0,1 0 1 0 0,-1 0-1 0 0,1 0 0 0 0,0 0 0 0 0,-1 0 0 0 0,1 1 0 0 0,-1-1 0 0 0,1 1 0 0 0,0-1 0 0 0,0 1 0 0 0,-1-1 0 0 0,1 1 0 0 0,0 0 1 0 0,0-1-1 0 0,-1 1 0 0 0,1 0 0 0 0,0 0 0 0 0,0 0 0 0 0,0 0 0 0 0,0 0 0 0 0,0 0 0 0 0,1 0 0 0 0,-1 1 0 0 0,0-1 1 0 0,0 0-1 0 0,1 0 0 0 0,-1 0 0 0 0,0 3 0 0 0,-1 1-7 0 0,-1 1 1 0 0,1-1 0 0 0,1 1-1 0 0,-1-1 1 0 0,1 1-1 0 0,0 0 1 0 0,0-1-1 0 0,0 12 1 0 0,1-16-75 0 0,0 0-1 0 0,0 0 1 0 0,0 0-1 0 0,0 0 1 0 0,1 0-1 0 0,-1 0 1 0 0,0 0-1 0 0,0 0 1 0 0,1 0 0 0 0,-1 0-1 0 0,1 0 1 0 0,-1 0-1 0 0,1 0 1 0 0,-1 0-1 0 0,1 0 1 0 0,0-1-1 0 0,-1 1 1 0 0,1 0-1 0 0,0 0 1 0 0,0-1 0 0 0,1 2-1 0 0,-1-2 7 0 0,1 1-1 0 0,-1-1 1 0 0,1 0 0 0 0,0 1 0 0 0,-1-1-1 0 0,1 0 1 0 0,0 0 0 0 0,-1 0-1 0 0,1-1 1 0 0,-1 1 0 0 0,1 0-1 0 0,0-1 1 0 0,-1 1 0 0 0,1-1-1 0 0,-1 1 1 0 0,1-1 0 0 0,-1 0 0 0 0,0 1-1 0 0,2-2 1 0 0,2-1-126 0 0,0 0 0 0 0,-1 0 1 0 0,1 0-1 0 0,-1 0 0 0 0,0-1 0 0 0,0 0 0 0 0,0 0 1 0 0,0 0-1 0 0,-1 0 0 0 0,0 0 0 0 0,0-1 1 0 0,0 1-1 0 0,0-1 0 0 0,-1 0 0 0 0,0 0 0 0 0,0 0 1 0 0,0 0-1 0 0,1-7 0 0 0,1-7-90 0 0,-1 1-1 0 0,-2-1 0 0 0,0-34 1 0 0,-1 49 270 0 0,-4-30 1469 0 0,4 33-1614 0 0,0 27 410 0 0,-2 92 2097 0 0,0 2-3183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38.065"/>
    </inkml:context>
    <inkml:brush xml:id="br0">
      <inkml:brushProperty name="width" value="0.1" units="cm"/>
      <inkml:brushProperty name="height" value="0.1" units="cm"/>
      <inkml:brushProperty name="color" value="#004F8B"/>
    </inkml:brush>
  </inkml:definitions>
  <inkml:trace contextRef="#ctx0" brushRef="#br0">100 0 6413 0 0,'0'0'6902'0'0,"-5"3"-6316"0"0,-3 1-164 0 0,1 1 0 0 0,-1 0 0 0 0,1 1 0 0 0,0 0 0 0 0,1 0 1 0 0,-1 0-1 0 0,1 1 0 0 0,1 0 0 0 0,-1 0 0 0 0,-6 12 1 0 0,9-15-382 0 0,1 0 1 0 0,0 0 0 0 0,1 1-1 0 0,-1-1 1 0 0,1 0 0 0 0,-1 1 0 0 0,1-1-1 0 0,1 1 1 0 0,-1-1 0 0 0,1 1-1 0 0,-1-1 1 0 0,1 1 0 0 0,1-1 0 0 0,-1 1-1 0 0,1 0 1 0 0,-1-1 0 0 0,1 1-1 0 0,1-1 1 0 0,-1 0 0 0 0,1 1 0 0 0,-1-1-1 0 0,1 0 1 0 0,4 7 0 0 0,-3-9-56 0 0,-1 0 0 0 0,1 0 0 0 0,0 0 1 0 0,-1 0-1 0 0,1 0 0 0 0,0 0 0 0 0,0-1 1 0 0,0 1-1 0 0,0-1 0 0 0,1 0 0 0 0,-1 0 1 0 0,0 0-1 0 0,0 0 0 0 0,1-1 0 0 0,-1 1 0 0 0,0-1 1 0 0,1 0-1 0 0,-1 0 0 0 0,1 0 0 0 0,-1 0 1 0 0,0-1-1 0 0,1 1 0 0 0,-1-1 0 0 0,0 0 0 0 0,5-2 1 0 0,40-17-3059 0 0,-45 19 2098 0 0,0-1 1 0 0,0 0-1 0 0,0-1 1 0 0,0 1 0 0 0,0 0-1 0 0,-1-1 1 0 0,1 1 0 0 0,-1-1-1 0 0,4-6 1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38.424"/>
    </inkml:context>
    <inkml:brush xml:id="br0">
      <inkml:brushProperty name="width" value="0.1" units="cm"/>
      <inkml:brushProperty name="height" value="0.1" units="cm"/>
      <inkml:brushProperty name="color" value="#004F8B"/>
    </inkml:brush>
  </inkml:definitions>
  <inkml:trace contextRef="#ctx0" brushRef="#br0">56 13 8857 0 0,'0'0'9321'0'0,"-3"-1"-9007"0"0,-27 4 118 0 0,29-3-448 0 0,0 0 0 0 0,0 0-1 0 0,0 1 1 0 0,-1-1 0 0 0,1 1-1 0 0,0-1 1 0 0,0 1 0 0 0,0-1-1 0 0,0 1 1 0 0,0-1 0 0 0,0 1 0 0 0,0 0-1 0 0,0 0 1 0 0,1 0 0 0 0,-1-1-1 0 0,0 1 1 0 0,0 0 0 0 0,1 0 0 0 0,-1 0-1 0 0,0 0 1 0 0,1 0 0 0 0,-1 0-1 0 0,1 0 1 0 0,-1 0 0 0 0,1 1 0 0 0,0-1-1 0 0,0 0 1 0 0,-1 2 0 0 0,1-3 10 0 0,1 1 0 0 0,-1 0 0 0 0,0-1-1 0 0,0 1 1 0 0,1 0 0 0 0,-1-1 0 0 0,0 1 0 0 0,1 0 0 0 0,-1-1 0 0 0,1 1 0 0 0,-1 0 0 0 0,1-1 0 0 0,-1 1 0 0 0,1-1 0 0 0,0 1 0 0 0,-1-1 0 0 0,1 0 0 0 0,-1 1 0 0 0,1-1-1 0 0,0 1 1 0 0,-1-1 0 0 0,1 0 0 0 0,0 0 0 0 0,0 1 0 0 0,-1-1 0 0 0,1 0 0 0 0,0 0 0 0 0,0 0 0 0 0,-1 0 0 0 0,1 0 0 0 0,0 0 0 0 0,0 0 0 0 0,-1 0 0 0 0,1 0 0 0 0,0 0 0 0 0,0 0-1 0 0,-1-1 1 0 0,1 1 0 0 0,0 0 0 0 0,0 0 0 0 0,0-1 0 0 0,33-13-15 0 0,-11-11-219 0 0,-13 14 496 0 0,-13 37 403 0 0,2-21-686 0 0,0-1 0 0 0,0 1 1 0 0,1 0-1 0 0,-1 0 0 0 0,1-1 0 0 0,1 1 0 0 0,-1 0 0 0 0,0 0 1 0 0,3 7-1 0 0,-3-11-172 0 0,1 1 0 0 0,0-1-1 0 0,-1 1 1 0 0,1-1 0 0 0,0 0 0 0 0,0 1 0 0 0,0-1 0 0 0,0 0 0 0 0,0 1 0 0 0,0-1 0 0 0,0 0-1 0 0,0 0 1 0 0,3 1 0 0 0,-3-1-442 0 0,1 0-1 0 0,0 0 1 0 0,0 0 0 0 0,0-1-1 0 0,0 1 1 0 0,0 0-1 0 0,0-1 1 0 0,0 0-1 0 0,0 0 1 0 0,0 1 0 0 0,0-1-1 0 0,0 0 1 0 0,2-1-1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19:38.752"/>
    </inkml:context>
    <inkml:brush xml:id="br0">
      <inkml:brushProperty name="width" value="0.1" units="cm"/>
      <inkml:brushProperty name="height" value="0.1" units="cm"/>
      <inkml:brushProperty name="color" value="#004F8B"/>
    </inkml:brush>
  </inkml:definitions>
  <inkml:trace contextRef="#ctx0" brushRef="#br0">0 1 7657 0 0,'0'0'4475'0'0,"1"5"-3344"0"0,31 144 2694 0 0,0 1-2151 0 0,-23-101-1332 0 0,-5-26-634 0 0,0-1 1 0 0,1 35-1 0 0,-6-56 115 0 0,0 0 0 0 0,1-1 0 0 0,-1 1 0 0 0,0 0 0 0 0,0 0 0 0 0,0-1 0 0 0,0 1 0 0 0,1 0 0 0 0,-1-1 0 0 0,0 1-1 0 0,0-1 1 0 0,0 1 0 0 0,0-1 0 0 0,0 1 0 0 0,0-1 0 0 0,0 0 0 0 0,0 0 0 0 0,0 1 0 0 0,-1-1 0 0 0,1 0 0 0 0,-1 0 0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51:20.503"/>
    </inkml:context>
    <inkml:brush xml:id="br0">
      <inkml:brushProperty name="width" value="0.1" units="cm"/>
      <inkml:brushProperty name="height" value="0.1" units="cm"/>
      <inkml:brushProperty name="color" value="#004F8B"/>
    </inkml:brush>
  </inkml:definitions>
  <inkml:trace contextRef="#ctx0" brushRef="#br0">159 112 1528 0 0,'0'0'9459'0'0,"-5"1"-8821"0"0,-21 4 4096 0 0,41-9-4194 0 0,8-2-14 0 0,49-16-390 0 0,-68 20-181 0 0,1 0 1 0 0,-1 0-1 0 0,0-1 1 0 0,0 1-1 0 0,1-1 1 0 0,-2 0-1 0 0,1 0 1 0 0,0 0-1 0 0,-1 0 1 0 0,1-1-1 0 0,-1 0 1 0 0,4-5-1 0 0,-7 9 49 0 0,1-1 1 0 0,-1 0-1 0 0,0 1 0 0 0,1-1 0 0 0,-1 0 0 0 0,0 1 1 0 0,0-1-1 0 0,1 0 0 0 0,-1 0 0 0 0,0 1 0 0 0,0-1 0 0 0,0 0 1 0 0,0 1-1 0 0,0-1 0 0 0,0 0 0 0 0,0 0 0 0 0,0 1 1 0 0,0-1-1 0 0,-1 0 0 0 0,1 0 0 0 0,0 1 0 0 0,0-1 0 0 0,-1 0 1 0 0,1 1-1 0 0,0-1 0 0 0,-1 0 0 0 0,1 1 0 0 0,-1-1 1 0 0,0 0-1 0 0,-23-13-93 0 0,20 12 44 0 0,-1 0 0 0 0,0 1 0 0 0,1 0 0 0 0,-1 0 0 0 0,0 1 0 0 0,0-1 0 0 0,0 1 0 0 0,0 0 0 0 0,-7 1 0 0 0,-3 6 135 0 0,0 0 0 0 0,1 0 1 0 0,0 1-1 0 0,0 1 0 0 0,1 0 0 0 0,0 1 1 0 0,1 1-1 0 0,0 0 0 0 0,0 0 0 0 0,1 1 1 0 0,1 1-1 0 0,0 0 0 0 0,1 0 0 0 0,0 1 0 0 0,1 0 1 0 0,-7 16-1 0 0,14-28-91 0 0,1 0 1 0 0,-1 0-1 0 0,0 0 1 0 0,1 1-1 0 0,0-1 1 0 0,-1 0-1 0 0,1 0 1 0 0,0 0-1 0 0,0 0 1 0 0,0 0-1 0 0,0 0 1 0 0,0 0-1 0 0,1 1 1 0 0,-1-1-1 0 0,1 0 0 0 0,-1 0 1 0 0,1 0-1 0 0,0 0 1 0 0,0 0-1 0 0,0 0 1 0 0,0-1-1 0 0,2 4 1 0 0,0-2 10 0 0,-1-1 1 0 0,1 0-1 0 0,0 0 1 0 0,0 0 0 0 0,0 0-1 0 0,0 0 1 0 0,0-1-1 0 0,0 1 1 0 0,0-1 0 0 0,1 0-1 0 0,-1 0 1 0 0,6 1-1 0 0,1 0-600 0 0,0-1 1 0 0,1 0-1 0 0,-1-1 0 0 0,0 0 0 0 0,0 0 0 0 0,0-1 0 0 0,0-1 0 0 0,16-4 0 0 0,-21 4-293 0 0,11-4-1089 0 0,-6-1-2241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51:21.127"/>
    </inkml:context>
    <inkml:brush xml:id="br0">
      <inkml:brushProperty name="width" value="0.1" units="cm"/>
      <inkml:brushProperty name="height" value="0.1" units="cm"/>
      <inkml:brushProperty name="color" value="#004F8B"/>
    </inkml:brush>
  </inkml:definitions>
  <inkml:trace contextRef="#ctx0" brushRef="#br0">73 4 1396 0 0,'8'-3'13438'0'0,"-11"4"-13362"0"0,-1 0 0 0 0,0 1 0 0 0,1-1 0 0 0,-1 1 0 0 0,1 0 0 0 0,0 0 0 0 0,-1 0 0 0 0,1 0-1 0 0,0 1 1 0 0,0-1 0 0 0,1 1 0 0 0,-1 0 0 0 0,0 0 0 0 0,-2 5 0 0 0,0-2 58 0 0,1 0 1 0 0,0 0-1 0 0,0 1 0 0 0,1-1 1 0 0,-1 1-1 0 0,-2 11 1 0 0,6-17-144 0 0,-1-1 1 0 0,1 1 0 0 0,0 0 0 0 0,0 0-1 0 0,0 0 1 0 0,0 0 0 0 0,0 0 0 0 0,0-1-1 0 0,0 1 1 0 0,1 0 0 0 0,-1 0 0 0 0,0 0-1 0 0,0 0 1 0 0,1-1 0 0 0,-1 1 0 0 0,0 0-1 0 0,1 0 1 0 0,-1-1 0 0 0,1 1 0 0 0,-1 0-1 0 0,1-1 1 0 0,-1 1 0 0 0,1 0 0 0 0,-1-1-1 0 0,1 1 1 0 0,0-1 0 0 0,-1 1 0 0 0,1-1-1 0 0,0 1 1 0 0,-1-1 0 0 0,1 1 0 0 0,0-1 0 0 0,0 0-1 0 0,0 0 1 0 0,-1 1 0 0 0,1-1 0 0 0,0 0-1 0 0,0 0 1 0 0,0 0 0 0 0,0 0 0 0 0,-1 0-1 0 0,1 0 1 0 0,0 0 0 0 0,0 0 0 0 0,1 0-1 0 0,3 0-53 0 0,-1 0 0 0 0,0-1 0 0 0,1 1 0 0 0,-1-1-1 0 0,0 0 1 0 0,1 0 0 0 0,6-3 0 0 0,-1-1-121 0 0,0 0 0 0 0,-1-1 1 0 0,17-13-1 0 0,-23 17 138 0 0,-1 0 0 0 0,1-1 0 0 0,-1 1 0 0 0,0-1 0 0 0,0 1 0 0 0,0-1 0 0 0,0 0 0 0 0,0 0 0 0 0,0 0 0 0 0,-1 0 0 0 0,0 0 0 0 0,1 0 0 0 0,-1 0 0 0 0,0 0 0 0 0,-1 0 0 0 0,1-1 0 0 0,0-3 0 0 0,-1 6 53 0 0,0 1-1 0 0,0 0 1 0 0,0-1 0 0 0,1 1 0 0 0,-1 0-1 0 0,0-1 1 0 0,0 1 0 0 0,0 0 0 0 0,0-1-1 0 0,0 1 1 0 0,0 0 0 0 0,0 0 0 0 0,0-1-1 0 0,0 1 1 0 0,0 0 0 0 0,0-1 0 0 0,-1 1-1 0 0,1 0 1 0 0,0-1 0 0 0,0 1 0 0 0,0 0-1 0 0,0 0 1 0 0,0-1 0 0 0,-1 1-1 0 0,1 0 1 0 0,0 0 0 0 0,0-1 0 0 0,0 1-1 0 0,-1 0 1 0 0,1 0 0 0 0,0-1 0 0 0,0 1-1 0 0,-1 0 1 0 0,1 0 0 0 0,0 0 0 0 0,0 0-1 0 0,-1 0 1 0 0,1-1 0 0 0,0 1 0 0 0,-1 0-1 0 0,1 0 1 0 0,0 0 0 0 0,-1 0 0 0 0,1 0-1 0 0,0 0 1 0 0,-1 0 0 0 0,1 0-1 0 0,0 0 1 0 0,0 0 0 0 0,-1 0 0 0 0,1 0-1 0 0,0 0 1 0 0,-1 0 0 0 0,1 1 0 0 0,0-1-1 0 0,-1 0 1 0 0,1 0 0 0 0,0 0 0 0 0,0 0-1 0 0,-1 0 1 0 0,1 1 0 0 0,0-1 0 0 0,-1 0-1 0 0,-13 14 363 0 0,10-6-126 0 0,0 1 1 0 0,1-1-1 0 0,0 1 0 0 0,0 0 0 0 0,1 0 0 0 0,0 0 0 0 0,0 15 0 0 0,-1 69-97 0 0,3-70-454 0 0,4 19-24 0 0,3-22-917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51:21.639"/>
    </inkml:context>
    <inkml:brush xml:id="br0">
      <inkml:brushProperty name="width" value="0.1" units="cm"/>
      <inkml:brushProperty name="height" value="0.1" units="cm"/>
      <inkml:brushProperty name="color" value="#004F8B"/>
    </inkml:brush>
  </inkml:definitions>
  <inkml:trace contextRef="#ctx0" brushRef="#br0">1 41 4500 0 0,'0'0'7810'0'0,"0"-7"-6919"0"0,0 19 260 0 0,-1 3-595 0 0,1 1 0 0 0,1-1 0 0 0,1 0 0 0 0,4 20 0 0 0,-6-32-549 0 0,1-1 0 0 0,-1 0 0 0 0,1 1 0 0 0,0-1-1 0 0,-1 0 1 0 0,1 1 0 0 0,0-1 0 0 0,1 0 0 0 0,-1 0 0 0 0,0 0-1 0 0,1 0 1 0 0,-1 0 0 0 0,1 0 0 0 0,-1 0 0 0 0,1-1 0 0 0,0 1-1 0 0,0-1 1 0 0,0 1 0 0 0,0-1 0 0 0,0 1 0 0 0,0-1 0 0 0,0 0 0 0 0,0 0-1 0 0,1 0 1 0 0,-1 0 0 0 0,0-1 0 0 0,0 1 0 0 0,1-1 0 0 0,-1 1-1 0 0,1-1 1 0 0,-1 0 0 0 0,1 0 0 0 0,-1 0 0 0 0,5 0 0 0 0,-4-1 5 0 0,1 0 0 0 0,-1 1 0 0 0,0-1 0 0 0,0-1 0 0 0,0 1 0 0 0,0 0 0 0 0,0-1 0 0 0,0 1 0 0 0,-1-1 0 0 0,1 0 0 0 0,-1 0 0 0 0,1 0 0 0 0,-1-1 1 0 0,1 1-1 0 0,-1 0 0 0 0,0-1 0 0 0,0 1 0 0 0,0-1 0 0 0,-1 0 0 0 0,1 0 0 0 0,0 0 0 0 0,-1 0 0 0 0,0 0 0 0 0,0 0 0 0 0,2-6 0 0 0,-2 2-147 0 0,1-1-1 0 0,-1 0 1 0 0,0 0-1 0 0,-1 0 0 0 0,0 1 1 0 0,0-1-1 0 0,0 0 1 0 0,-1 0-1 0 0,-3-11 0 0 0,0-9-115 0 0,6 14-1530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51:22.128"/>
    </inkml:context>
    <inkml:brush xml:id="br0">
      <inkml:brushProperty name="width" value="0.1" units="cm"/>
      <inkml:brushProperty name="height" value="0.1" units="cm"/>
      <inkml:brushProperty name="color" value="#004F8B"/>
    </inkml:brush>
  </inkml:definitions>
  <inkml:trace contextRef="#ctx0" brushRef="#br0">26 186 11025 0 0,'0'0'5244'0'0,"0"5"-4597"0"0,-11 42-468 0 0,0 8 349 0 0,7-19-3396 0 0</inkml:trace>
  <inkml:trace contextRef="#ctx0" brushRef="#br0" timeOffset="1">87 22 12145 0 0,'0'0'3028'0'0,"-13"-22"-7072"0"0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51:22.508"/>
    </inkml:context>
    <inkml:brush xml:id="br0">
      <inkml:brushProperty name="width" value="0.1" units="cm"/>
      <inkml:brushProperty name="height" value="0.1" units="cm"/>
      <inkml:brushProperty name="color" value="#004F8B"/>
    </inkml:brush>
  </inkml:definitions>
  <inkml:trace contextRef="#ctx0" brushRef="#br0">43 1 12025 0 0,'0'0'1400'0'0,"-2"4"-1638"0"0,-7 23 1137 0 0,1 1 0 0 0,2 0 0 0 0,1 0 0 0 0,0 1 0 0 0,1 44 0 0 0,1-37-620 0 0,2 116-584 0 0,1-152 273 0 0,0 0 0 0 0,0 0 1 0 0,0 1-1 0 0,0-1 0 0 0,0 0 0 0 0,0 0 0 0 0,0 1 1 0 0,0-1-1 0 0,0 0 0 0 0,0 0 0 0 0,0 1 0 0 0,0-1 1 0 0,0 0-1 0 0,1 0 0 0 0,-1 1 0 0 0,0-1 0 0 0,0 0 1 0 0,0 0-1 0 0,0 0 0 0 0,0 1 0 0 0,1-1 0 0 0,-1 0 1 0 0,0 0-1 0 0,0 0 0 0 0,0 0 0 0 0,0 1 0 0 0,1-1 1 0 0,-1 0-1 0 0,0 0 0 0 0,0 0 0 0 0,1 0 0 0 0,-1 0 1 0 0,0 0-1 0 0,0 1 0 0 0,1-1 0 0 0,-1 0 0 0 0,0 0 1 0 0,0 0-1 0 0,1 0 0 0 0,-1 0 0 0 0,0 0 0 0 0,0 0 1 0 0,1 0-1 0 0,-1 0 0 0 0,0 0 0 0 0,0 0 0 0 0,1-1 1 0 0,-1 1-1 0 0,0 0 0 0 0,0 0 0 0 0,0 0 0 0 0,1 0 1 0 0,-1 0-1 0 0,0 0 0 0 0,0 0 0 0 0,1-1 0 0 0,-1 1 1 0 0,0 0-1 0 0,0 0 0 0 0,0 0 0 0 0,1-1 0 0 0,10-13-4113 0 0,-7 3 81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51:22.930"/>
    </inkml:context>
    <inkml:brush xml:id="br0">
      <inkml:brushProperty name="width" value="0.1" units="cm"/>
      <inkml:brushProperty name="height" value="0.1" units="cm"/>
      <inkml:brushProperty name="color" value="#004F8B"/>
    </inkml:brush>
  </inkml:definitions>
  <inkml:trace contextRef="#ctx0" brushRef="#br0">25 0 13133 0 0,'0'0'3281'0'0,"-2"6"-2714"0"0,0-2-684 0 0,-14 45 691 0 0,15-47-659 0 0,0 1 0 0 0,1 0 0 0 0,-1 0 0 0 0,1-1 0 0 0,-1 1 0 0 0,1 0 0 0 0,0 0 0 0 0,0 0 0 0 0,0-1 0 0 0,0 1 0 0 0,1 0 0 0 0,-1 0 1 0 0,1 0-1 0 0,0-1 0 0 0,2 6 0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51:23.319"/>
    </inkml:context>
    <inkml:brush xml:id="br0">
      <inkml:brushProperty name="width" value="0.1" units="cm"/>
      <inkml:brushProperty name="height" value="0.1" units="cm"/>
      <inkml:brushProperty name="color" value="#004F8B"/>
    </inkml:brush>
  </inkml:definitions>
  <inkml:trace contextRef="#ctx0" brushRef="#br0">4 1 11417 0 0,'0'0'1320'0'0,"-4"24"-2472"0"0,4-17 920 0 0,0 0-140 0 0,4-1-624 0 0,1-1-1296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15.390"/>
    </inkml:context>
    <inkml:brush xml:id="br0">
      <inkml:brushProperty name="width" value="0.05" units="cm"/>
      <inkml:brushProperty name="height" value="0.05" units="cm"/>
      <inkml:brushProperty name="color" value="#004F8B"/>
    </inkml:brush>
  </inkml:definitions>
  <inkml:trace contextRef="#ctx0" brushRef="#br0">0 127 6433 0 0,'0'0'5854'0'0,"4"4"-5423"0"0,22 24 634 0 0,-23-40 2893 0 0,-5-36-4447 0 0,2 34 757 0 0,-5-71 130 0 0,45 87-1154 0 0,-5 8 653 0 0,-30-8-3318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51:23.837"/>
    </inkml:context>
    <inkml:brush xml:id="br0">
      <inkml:brushProperty name="width" value="0.1" units="cm"/>
      <inkml:brushProperty name="height" value="0.1" units="cm"/>
      <inkml:brushProperty name="color" value="#004F8B"/>
    </inkml:brush>
  </inkml:definitions>
  <inkml:trace contextRef="#ctx0" brushRef="#br0">0 1 7353 0 0,'0'0'3857'0'0,"3"3"-3687"0"0,0 1 14 0 0,0 1 1 0 0,0-1 0 0 0,-1 1-1 0 0,1 0 1 0 0,-1 0 0 0 0,0 0 0 0 0,-1 0-1 0 0,1 0 1 0 0,-1 0 0 0 0,0 0-1 0 0,0 6 1 0 0,2 70 1399 0 0,-2-15-502 0 0,7 29-131 0 0,-7-94-1094 0 0,-1-1 65 0 0,1-1 1 0 0,-1 1 0 0 0,1-1 0 0 0,-1 1 0 0 0,0 0 0 0 0,0-1 0 0 0,1 1 0 0 0,-1-1 0 0 0,0 1 0 0 0,0-1 0 0 0,1 1 0 0 0,-1-1 0 0 0,0 1 0 0 0,0-1 0 0 0,0 1-1 0 0,0-1 1 0 0,0 0 0 0 0,0 1 0 0 0,0-1 0 0 0,0 1 0 0 0,0-1 0 0 0,0 1 0 0 0,0-1 0 0 0,0 1 0 0 0,0-1 0 0 0,0 1 0 0 0,0-1 0 0 0,-1 1 0 0 0,1-2 0 0 0,-3-21-763 0 0,2 21 807 0 0,1-1 33 0 0,0 1 1 0 0,0-1 0 0 0,0 1 0 0 0,1-1 0 0 0,-1 0 0 0 0,1 1 0 0 0,-1-1 0 0 0,1 1 0 0 0,0-1-1 0 0,0 1 1 0 0,0 0 0 0 0,0-1 0 0 0,0 1 0 0 0,1 0 0 0 0,-1 0 0 0 0,1-1 0 0 0,0 1 0 0 0,-1 1-1 0 0,1-1 1 0 0,0 0 0 0 0,0 0 0 0 0,0 1 0 0 0,0-1 0 0 0,0 1 0 0 0,3-2 0 0 0,13-10 478 0 0,-17 11-469 0 0,0 1 0 0 0,1-1 0 0 0,-1 1 0 0 0,1 0 0 0 0,0-1 0 0 0,0 1 0 0 0,-1 0 0 0 0,1 0 0 0 0,0 0 0 0 0,0 1 0 0 0,0-1 0 0 0,0 0 0 0 0,0 1 0 0 0,0-1 0 0 0,0 1 0 0 0,0-1 0 0 0,0 1 0 0 0,0 0 0 0 0,0 0 0 0 0,0 0 0 0 0,5 1 0 0 0,-6 0 25 0 0,1 0 1 0 0,0 0 0 0 0,0 1-1 0 0,0-1 1 0 0,-1 1 0 0 0,1-1-1 0 0,-1 1 1 0 0,1-1-1 0 0,-1 1 1 0 0,0 0 0 0 0,0 0-1 0 0,1 0 1 0 0,-1-1 0 0 0,0 1-1 0 0,-1 0 1 0 0,1 0-1 0 0,0 1 1 0 0,-1-1 0 0 0,2 4-1 0 0,1 10 152 0 0,-1 1-1 0 0,0-1 1 0 0,-1 31-1 0 0,-1-41-191 0 0,-1-5 28 0 0,1 1 1 0 0,-1-1-1 0 0,1 0 0 0 0,-1 0 1 0 0,0 1-1 0 0,0-1 0 0 0,1 0 1 0 0,-1 0-1 0 0,0 0 0 0 0,0 0 0 0 0,0 0 1 0 0,0 0-1 0 0,0 0 0 0 0,0 0 1 0 0,-1 0-1 0 0,1-1 0 0 0,0 1 1 0 0,0 0-1 0 0,-1-1 0 0 0,1 1 0 0 0,0-1 1 0 0,-1 1-1 0 0,1-1 0 0 0,0 1 1 0 0,-1-1-1 0 0,1 0 0 0 0,0 0 1 0 0,-1 0-1 0 0,1 0 0 0 0,-1 0 0 0 0,1 0 1 0 0,-1 0-1 0 0,-1-1 0 0 0,1 1-88 0 0,-1 0 0 0 0,0 0 0 0 0,1 0 0 0 0,-1 0 0 0 0,0-1 0 0 0,1 1 0 0 0,-1-1 0 0 0,0 1 0 0 0,1-1 0 0 0,-1 0 0 0 0,1 0 0 0 0,-1 0 0 0 0,1-1 0 0 0,0 1 0 0 0,-1-1 0 0 0,1 1 0 0 0,-2-3 0 0 0,1 1-406 0 0,-3-3-1733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51:24.365"/>
    </inkml:context>
    <inkml:brush xml:id="br0">
      <inkml:brushProperty name="width" value="0.1" units="cm"/>
      <inkml:brushProperty name="height" value="0.1" units="cm"/>
      <inkml:brushProperty name="color" value="#004F8B"/>
    </inkml:brush>
  </inkml:definitions>
  <inkml:trace contextRef="#ctx0" brushRef="#br0">0 117 2036 0 0,'0'0'6581'0'0,"1"5"-5584"0"0,2 4-49 0 0,1 0 0 0 0,0 0-1 0 0,0 0 1 0 0,0-1 0 0 0,10 13 0 0 0,-12-36 2893 0 0,-3-46-3839 0 0,1 35-58 0 0,0 22 1 0 0,0-1 0 0 0,0 1 0 0 0,1 0 0 0 0,0 0-1 0 0,0 0 1 0 0,0 0 0 0 0,1-1 0 0 0,-1 1 0 0 0,1 1 0 0 0,0-1 0 0 0,0 0 0 0 0,0 0 0 0 0,1 1 0 0 0,4-6 0 0 0,-5 7 13 0 0,-1 0 0 0 0,1 1 0 0 0,0-1 0 0 0,0 1 0 0 0,0-1 0 0 0,0 1 0 0 0,0 0 0 0 0,0 0 0 0 0,0 0 1 0 0,0 0-1 0 0,0 0 0 0 0,1 0 0 0 0,-1 0 0 0 0,0 1 0 0 0,1-1 0 0 0,-1 1 0 0 0,0 0 0 0 0,1 0 0 0 0,-1 0 0 0 0,1 0 0 0 0,-1 0 0 0 0,0 0 0 0 0,1 1 0 0 0,-1-1 0 0 0,0 1 0 0 0,1 0 1 0 0,2 1-1 0 0,6 7-1247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51:24.866"/>
    </inkml:context>
    <inkml:brush xml:id="br0">
      <inkml:brushProperty name="width" value="0.1" units="cm"/>
      <inkml:brushProperty name="height" value="0.1" units="cm"/>
      <inkml:brushProperty name="color" value="#004F8B"/>
    </inkml:brush>
  </inkml:definitions>
  <inkml:trace contextRef="#ctx0" brushRef="#br0">3 232 7445 0 0,'0'0'8859'0'0,"0"5"-8635"0"0,1 2-820 0 0,0 18 2484 0 0,-6-15-3709 0 0</inkml:trace>
  <inkml:trace contextRef="#ctx0" brushRef="#br0" timeOffset="1">34 1 10225 0 0,'0'0'2164'0'0,"4"25"-7880"0"0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51:25.457"/>
    </inkml:context>
    <inkml:brush xml:id="br0">
      <inkml:brushProperty name="width" value="0.1" units="cm"/>
      <inkml:brushProperty name="height" value="0.1" units="cm"/>
      <inkml:brushProperty name="color" value="#004F8B"/>
    </inkml:brush>
  </inkml:definitions>
  <inkml:trace contextRef="#ctx0" brushRef="#br0">46 2 6113 0 0,'0'0'7191'0'0,"-1"0"-7196"0"0,0-1 18 0 0,-1 1 0 0 0,1 0 0 0 0,0 0 1 0 0,0-1-1 0 0,-1 1 0 0 0,1 0 1 0 0,0 0-1 0 0,-1 0 0 0 0,1 1 0 0 0,0-1 1 0 0,0 0-1 0 0,-1 0 0 0 0,1 1 1 0 0,0-1-1 0 0,0 1 0 0 0,0-1 0 0 0,-1 1 1 0 0,1-1-1 0 0,0 1 0 0 0,0 0 0 0 0,0 0 1 0 0,0-1-1 0 0,0 1 0 0 0,-1 2 1 0 0,0-1 93 0 0,1 1 1 0 0,-1-1-1 0 0,1 1 1 0 0,0-1-1 0 0,0 1 1 0 0,0 0 0 0 0,0-1-1 0 0,0 1 1 0 0,1 0-1 0 0,-1 5 1 0 0,0 1 152 0 0,1-1 0 0 0,0 1 0 0 0,0 0 0 0 0,1 0 0 0 0,0 0 0 0 0,3 10 0 0 0,-2-13-143 0 0,0 0 0 0 0,0 0 0 0 0,0-1 0 0 0,1 1 0 0 0,0-1 0 0 0,0 1 0 0 0,0-1 0 0 0,1 0 0 0 0,0 0 0 0 0,0-1 0 0 0,8 9 0 0 0,-11-12-86 0 0,1 0 1 0 0,-1 0-1 0 0,1-1 0 0 0,0 1 0 0 0,-1 0 1 0 0,1 0-1 0 0,0-1 0 0 0,0 1 1 0 0,-1-1-1 0 0,1 0 0 0 0,0 1 0 0 0,0-1 1 0 0,0 0-1 0 0,-1 0 0 0 0,1 0 0 0 0,0 0 1 0 0,2-1-1 0 0,-1 0-21 0 0,0 0 1 0 0,0 0-1 0 0,1 0 1 0 0,-1-1-1 0 0,0 1 1 0 0,-1-1-1 0 0,1 0 1 0 0,0 0-1 0 0,0 0 1 0 0,-1 0-1 0 0,1-1 1 0 0,2-2-1 0 0,-2 1-48 0 0,0 0-1 0 0,0 0 0 0 0,-1 0 1 0 0,1 0-1 0 0,-1-1 1 0 0,0 1-1 0 0,0 0 1 0 0,0-1-1 0 0,-1 0 1 0 0,0 1-1 0 0,2-9 1 0 0,0-57-283 0 0,-3 57 460 0 0,0 13-238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51:26.329"/>
    </inkml:context>
    <inkml:brush xml:id="br0">
      <inkml:brushProperty name="width" value="0.1" units="cm"/>
      <inkml:brushProperty name="height" value="0.1" units="cm"/>
      <inkml:brushProperty name="color" value="#004F8B"/>
    </inkml:brush>
  </inkml:definitions>
  <inkml:trace contextRef="#ctx0" brushRef="#br0">16 65 5228 0 0,'0'0'2329'0'0,"-13"23"293"0"0,11 11 2479 0 0,6-41-3493 0 0,2-6-1494 0 0,32-86 902 0 0,-37 99-1004 0 0,0-1 0 0 0,1 1 1 0 0,-1 0-1 0 0,0-1 1 0 0,0 1-1 0 0,0 0 0 0 0,0 0 1 0 0,0 0-1 0 0,0 0 1 0 0,1 0-1 0 0,-1 0 1 0 0,0 0-1 0 0,0 0 0 0 0,0 0 1 0 0,0 1-1 0 0,0-1 1 0 0,0 0-1 0 0,0 1 0 0 0,0-1 1 0 0,0 1-1 0 0,0-1 1 0 0,0 1-1 0 0,0-1 0 0 0,0 1 1 0 0,0 0-1 0 0,0 0 1 0 0,1 0-1 0 0,5 7 23 0 0,-1 0 1 0 0,1 0-1 0 0,-1 1 0 0 0,0 0 1 0 0,-1 0-1 0 0,7 15 0 0 0,5 9 105 0 0,-17-33-107 0 0,1 1 0 0 0,-1-1 0 0 0,1 1 0 0 0,-1-1 0 0 0,1 1 0 0 0,-1-1-1 0 0,1 1 1 0 0,0-1 0 0 0,-1 0 0 0 0,1 1 0 0 0,-1-1 0 0 0,1 0-1 0 0,0 0 1 0 0,-1 0 0 0 0,1 1 0 0 0,0-1 0 0 0,0 0 0 0 0,-1 0 0 0 0,1 0-1 0 0,0 0 1 0 0,-1 0 0 0 0,1 0 0 0 0,0 0 0 0 0,0 0 0 0 0,-1 0 0 0 0,1-1-1 0 0,0 1 1 0 0,-1 0 0 0 0,1 0 0 0 0,0-1 0 0 0,-1 1 0 0 0,1 0 0 0 0,-1-1-1 0 0,1 1 1 0 0,0-1 0 0 0,-1 1 0 0 0,1 0 0 0 0,-1-1 0 0 0,1 0 0 0 0,31-27-139 0 0,-17 13-99 0 0,-1 4-180 0 0,-12 9 332 0 0,0 0-1 0 0,0 0 1 0 0,0 0-1 0 0,0 0 1 0 0,0 0 0 0 0,1 0-1 0 0,-1 1 1 0 0,1-1-1 0 0,-1 1 1 0 0,1 0 0 0 0,-1 0-1 0 0,1 0 1 0 0,0 0-1 0 0,0 0 1 0 0,-1 0 0 0 0,1 1-1 0 0,0 0 1 0 0,0-1 0 0 0,0 1-1 0 0,0 0 1 0 0,3 1-1 0 0,-4 0 97 0 0,0 1 1 0 0,0 0-1 0 0,0 1 0 0 0,0-1 0 0 0,0 0 0 0 0,0 1 0 0 0,0-1 0 0 0,-1 1 0 0 0,0-1 0 0 0,1 1 0 0 0,-1 0 0 0 0,0-1 0 0 0,0 1 0 0 0,0 0 1 0 0,0 5-1 0 0,0-3 0 0 0,1-1 1 0 0,-1 1-1 0 0,1-1 0 0 0,0 1 1 0 0,0-1-1 0 0,1 0 1 0 0,2 4-1 0 0,-1-5 40 0 0,0 0 0 0 0,0-1 0 0 0,0 0 0 0 0,0 0 0 0 0,0 0-1 0 0,1 0 1 0 0,-1 0 0 0 0,7 1 0 0 0,13-3-2212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51:28.181"/>
    </inkml:context>
    <inkml:brush xml:id="br0">
      <inkml:brushProperty name="width" value="0.1" units="cm"/>
      <inkml:brushProperty name="height" value="0.1" units="cm"/>
      <inkml:brushProperty name="color" value="#004F8B"/>
    </inkml:brush>
  </inkml:definitions>
  <inkml:trace contextRef="#ctx0" brushRef="#br0">83 92 7629 0 0,'0'0'9271'0'0,"-17"-17"-16110"0"0,17 14 6626 0 0,0 1 308 0 0,0 0 0 0 0,0 0 0 0 0,0 0 0 0 0,0 0 0 0 0,0 0-1 0 0,0 1 1 0 0,-1-1 0 0 0,1 0 0 0 0,-1 0 0 0 0,1 0 0 0 0,-1 0 0 0 0,0 0 0 0 0,1 0 0 0 0,-1 1 0 0 0,0-1 0 0 0,0 0-1 0 0,0 1 1 0 0,-1-1 0 0 0,1 0 0 0 0,0 1 0 0 0,-1 0 0 0 0,1-1 0 0 0,0 1 0 0 0,-1 0 0 0 0,0 0 0 0 0,1-1 0 0 0,-1 1 0 0 0,-2-1-1 0 0,-34-21 2035 0 0,59 40-8258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7:10.844"/>
    </inkml:context>
    <inkml:brush xml:id="br0">
      <inkml:brushProperty name="width" value="0.1" units="cm"/>
      <inkml:brushProperty name="height" value="0.1" units="cm"/>
      <inkml:brushProperty name="color" value="#E71224"/>
    </inkml:brush>
  </inkml:definitions>
  <inkml:trace contextRef="#ctx0" brushRef="#br0">42 139 7107 0 0,'0'0'10525'0'0,"-5"-4"-9087"0"0,2 2-1223 0 0,1 0 0 0 0,-1-1 1 0 0,0 1-1 0 0,1-1 0 0 0,-1 1 0 0 0,1-1 1 0 0,0 0-1 0 0,0 0 0 0 0,0 0 0 0 0,0 0 0 0 0,0 0 1 0 0,1-1-1 0 0,-1 1 0 0 0,1-1 0 0 0,0 1 0 0 0,0-1 1 0 0,0 1-1 0 0,1-1 0 0 0,-1 1 0 0 0,1-6 654 0 0,1 14-810 0 0,0 0 1 0 0,0 1-1 0 0,0-1 0 0 0,-1 0 1 0 0,0 1-1 0 0,0-1 0 0 0,-1 1 1 0 0,0 7-1 0 0,-1 9 106 0 0,3 35 299 0 0,4-1 0 0 0,1 0 0 0 0,3 0 0 0 0,2 0 0 0 0,3-1 0 0 0,3-1-1 0 0,1-1 1 0 0,39 78 0 0 0,-52-121-443 0 0,0-1 0 0 0,1-1 0 0 0,0 1 0 0 0,1-1-1 0 0,0 0 1 0 0,0 0 0 0 0,1-1 0 0 0,-1 0-1 0 0,2 0 1 0 0,-1-1 0 0 0,1 0 0 0 0,14 8 0 0 0,-18-12-14 0 0,-1 0-1 0 0,1 0 1 0 0,0 0 0 0 0,0-1 0 0 0,0 0 0 0 0,0 1 0 0 0,0-2 0 0 0,0 1 0 0 0,0-1 0 0 0,0 1-1 0 0,1-1 1 0 0,-1-1 0 0 0,0 1 0 0 0,0-1 0 0 0,0 0 0 0 0,0 0 0 0 0,0 0 0 0 0,0-1-1 0 0,0 0 1 0 0,-1 0 0 0 0,1 0 0 0 0,0 0 0 0 0,-1-1 0 0 0,0 0 0 0 0,1 0 0 0 0,4-5 0 0 0,7-7-10 0 0,-2-1 0 0 0,1-1 0 0 0,-2-1 0 0 0,0 0 0 0 0,-1 0 0 0 0,-1-2 0 0 0,-1 1 0 0 0,9-24 0 0 0,-6 8-44 0 0,-1 0-1 0 0,-2 0 1 0 0,-2-1-1 0 0,5-39 0 0 0,-11 64 42 0 0,-1-1-1 0 0,0 1 0 0 0,0 0 1 0 0,-1-1-1 0 0,-1 1 0 0 0,0-1 1 0 0,0 1-1 0 0,-1-1 0 0 0,-4-11 1 0 0,3 25-32 0 0,0 10 9 0 0,0 14-30 0 0,4 3 89 0 0,2 1-1 0 0,0-1 0 0 0,2-1 0 0 0,1 1 0 0 0,2-1 1 0 0,18 45-1 0 0,-20-55-3 0 0,2-1 0 0 0,0-1-1 0 0,1 1 1 0 0,1-1 0 0 0,0-1 0 0 0,2 0 0 0 0,-1 0 0 0 0,2-1 0 0 0,0-1 0 0 0,0 0-1 0 0,24 17 1 0 0,-34-28-26 0 0,0 1-1 0 0,1-1 0 0 0,-1 0 1 0 0,1-1-1 0 0,-1 1 0 0 0,1 0 1 0 0,0-1-1 0 0,0 0 0 0 0,-1 0 0 0 0,1 0 1 0 0,0 0-1 0 0,0-1 0 0 0,0 0 1 0 0,0 1-1 0 0,0-1 0 0 0,0-1 1 0 0,0 1-1 0 0,0-1 0 0 0,0 1 1 0 0,5-3-1 0 0,-5 1 18 0 0,0 0-1 0 0,0-1 1 0 0,0 1 0 0 0,0-1 0 0 0,0 0-1 0 0,-1-1 1 0 0,1 1 0 0 0,-1 0 0 0 0,0-1-1 0 0,0 0 1 0 0,0 0 0 0 0,0 0-1 0 0,-1 0 1 0 0,0 0 0 0 0,4-8 0 0 0,7-23 73 0 0,-1 0 1 0 0,-1-1-1 0 0,-2 0 1 0 0,-1-1-1 0 0,3-48 1 0 0,-2-189 0 0 0,-9 250-85 0 0,-1 8-84 0 0,0-1 1 0 0,-1 1-1 0 0,-1-1 0 0 0,0 1 0 0 0,-1 0 1 0 0,-1 0-1 0 0,-7-17 0 0 0,7 26 703 0 0,2 3 48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7:11.637"/>
    </inkml:context>
    <inkml:brush xml:id="br0">
      <inkml:brushProperty name="width" value="0.1" units="cm"/>
      <inkml:brushProperty name="height" value="0.1" units="cm"/>
      <inkml:brushProperty name="color" value="#E71224"/>
    </inkml:brush>
  </inkml:definitions>
  <inkml:trace contextRef="#ctx0" brushRef="#br0">195 8 7844 0 0,'2'-2'12632'0'0,"-2"2"-12570"0"0,0 0 0 0 0,0 0 1 0 0,0-1-1 0 0,0 1 0 0 0,0 0 0 0 0,-1-4 1682 0 0,0 4-1681 0 0,-6 3 177 0 0,1 1 1 0 0,-1 0-1 0 0,1 0 1 0 0,-1 0-1 0 0,1 1 1 0 0,1 0-1 0 0,-1 0 1 0 0,1 1-1 0 0,-6 7 1 0 0,-5 4 168 0 0,2-4-164 0 0,1 2 0 0 0,1 0-1 0 0,0 0 1 0 0,1 2 0 0 0,-9 16 0 0 0,15-24-136 0 0,1-1 1 0 0,0 1 0 0 0,1 0 0 0 0,-1 0 0 0 0,2 0 0 0 0,-1 0 0 0 0,1 1 0 0 0,1-1 0 0 0,0 1 0 0 0,0-1 0 0 0,1 1 0 0 0,0 11 0 0 0,1-18-104 0 0,-1-1 1 0 0,1 1 0 0 0,0-1-1 0 0,0 1 1 0 0,-1-1 0 0 0,2 1-1 0 0,-1-1 1 0 0,0 0-1 0 0,0 0 1 0 0,1 1 0 0 0,-1-1-1 0 0,1 0 1 0 0,0 0 0 0 0,-1-1-1 0 0,1 1 1 0 0,0 0 0 0 0,0 0-1 0 0,0-1 1 0 0,3 2 0 0 0,-1-1-4 0 0,1 0 1 0 0,-1 0 0 0 0,1 0 0 0 0,0-1 0 0 0,0 0 0 0 0,-1 0-1 0 0,1 0 1 0 0,0 0 0 0 0,8-1 0 0 0,-4 0-14 0 0,1 0 1 0 0,-1-1 0 0 0,0 0-1 0 0,1-1 1 0 0,-1 0 0 0 0,0 0-1 0 0,0-1 1 0 0,0 0-1 0 0,16-9 1 0 0,-18 7 2 0 0,0 0 0 0 0,0 0-1 0 0,0 0 1 0 0,-1-1 0 0 0,1 0-1 0 0,-1 0 1 0 0,-1-1 0 0 0,1 0 0 0 0,-1 0-1 0 0,-1 0 1 0 0,1 0 0 0 0,3-10 0 0 0,-4 5 34 0 0,0-1 0 0 0,-1 1 0 0 0,0-1 0 0 0,-1 0 0 0 0,0 0 0 0 0,-1 0 1 0 0,-1-16-1 0 0,-1 25-14 0 0,0 0 0 0 0,0 0 0 0 0,0 0 0 0 0,0 0 0 0 0,-1 0 0 0 0,1 0 0 0 0,-1 0 0 0 0,0 1 0 0 0,-1-1 0 0 0,1 1 0 0 0,0-1 0 0 0,-1 1 0 0 0,0 0 0 0 0,-5-4 0 0 0,9 30 73 0 0,-2-16-79 0 0,2 10 27 0 0,0 1 0 0 0,1-1 1 0 0,1 0-1 0 0,0 0 0 0 0,1-1 1 0 0,12 31-1 0 0,-3-10 50 0 0,-6-15 8 0 0,1 0 1 0 0,19 37-1 0 0,-25-54-122 0 0,1-1 0 0 0,0 1 0 0 0,0-1 0 0 0,0 1 0 0 0,1-1 0 0 0,-1 0 0 0 0,1 0 0 0 0,0-1 0 0 0,0 1 0 0 0,1-1 0 0 0,-1 0 0 0 0,1 0 0 0 0,0 0 0 0 0,-1-1 0 0 0,1 0 0 0 0,0 0 0 0 0,7 2 0 0 0,-11-4-98 0 0,-1 0 0 0 0,1 0 0 0 0,-1 0-1 0 0,0 0 1 0 0,1 0 0 0 0,-1-1 0 0 0,1 1-1 0 0,-1 0 1 0 0,1 0 0 0 0,-1-1 0 0 0,0 1-1 0 0,1 0 1 0 0,-1 0 0 0 0,1-1 0 0 0,-1 1-1 0 0,0-1 1 0 0,0 1 0 0 0,1 0 0 0 0,-1-1-1 0 0,0 1 1 0 0,1-1 0 0 0,-1 1 0 0 0,0 0-1 0 0,0-1 1 0 0,0 1 0 0 0,0-1 0 0 0,1 1-1 0 0,-1-1 1 0 0,0 1 0 0 0,0-1 0 0 0,0 1-1 0 0,0-1 1 0 0,0 1 0 0 0,0-1 0 0 0,0 1-1 0 0,0-1 1 0 0,0 1 0 0 0,-1-1 0 0 0,1 0-1 0 0,-2-25-7408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7:12.183"/>
    </inkml:context>
    <inkml:brush xml:id="br0">
      <inkml:brushProperty name="width" value="0.1" units="cm"/>
      <inkml:brushProperty name="height" value="0.1" units="cm"/>
      <inkml:brushProperty name="color" value="#E71224"/>
    </inkml:brush>
  </inkml:definitions>
  <inkml:trace contextRef="#ctx0" brushRef="#br0">0 393 17352 0 0,'0'0'2484'0'0,"10"10"-1116"0"0,-2-1-1218 0 0,1 2 690 0 0,1-1 0 0 0,0 1 0 0 0,1-2 0 0 0,0 1 0 0 0,0-2 0 0 0,14 9 0 0 0,-24-17-419 0 0,4-1 329 0 0,-3-11-524 0 0,-1-12-54 0 0,-17-136 297 0 0,11 96-484 0 0,3 49-33 0 0,0-1 0 0 0,1 1-1 0 0,1 0 1 0 0,3-28 0 0 0,-2 40 51 0 0,0-1 0 0 0,0 1 0 0 0,0-1 1 0 0,1 1-1 0 0,-1-1 0 0 0,1 1 0 0 0,0 0 0 0 0,0 0 0 0 0,0 0 1 0 0,1 0-1 0 0,-1 0 0 0 0,1 0 0 0 0,-1 1 0 0 0,1-1 0 0 0,0 1 1 0 0,0-1-1 0 0,0 1 0 0 0,0 0 0 0 0,0 1 0 0 0,1-1 0 0 0,-1 0 1 0 0,0 1-1 0 0,1 0 0 0 0,-1 0 0 0 0,8-2 0 0 0,7 0 99 0 0,0 1-1 0 0,-1 0 1 0 0,1 1-1 0 0,19 2 1 0 0,-15-1 18 0 0,43 4 45 0 0,-64-4-317 0 0,-1-2-250 0 0,0-1 1 0 0,0 1-1 0 0,0 0 1 0 0,-1 0-1 0 0,1 0 1 0 0,0-1-1 0 0,-1 1 1 0 0,0 0-1 0 0,0 0 1 0 0,1 0-1 0 0,-1 0 1 0 0,-1 0-1 0 0,1 0 1 0 0,0 1-1 0 0,-2-4 1 0 0,-16-11-7750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7:13.025"/>
    </inkml:context>
    <inkml:brush xml:id="br0">
      <inkml:brushProperty name="width" value="0.1" units="cm"/>
      <inkml:brushProperty name="height" value="0.1" units="cm"/>
      <inkml:brushProperty name="color" value="#E71224"/>
    </inkml:brush>
  </inkml:definitions>
  <inkml:trace contextRef="#ctx0" brushRef="#br0">0 339 13302 0 0,'0'0'10090'0'0,"1"8"-8471"0"0,6 23-687 0 0,-7-30-893 0 0,0-1 1 0 0,1 0 0 0 0,-1 1 0 0 0,0-1 0 0 0,0 1 0 0 0,0-1 0 0 0,1 0 0 0 0,-1 1 0 0 0,0-1 0 0 0,0 0-1 0 0,1 1 1 0 0,-1-1 0 0 0,0 0 0 0 0,1 1 0 0 0,-1-1 0 0 0,0 0 0 0 0,1 0 0 0 0,-1 1 0 0 0,0-1 0 0 0,1 0-1 0 0,-1 0 1 0 0,0 0 0 0 0,1 0 0 0 0,-1 0 0 0 0,1 1 0 0 0,-1-1 0 0 0,1 0 0 0 0,-1 0 0 0 0,0 0 0 0 0,1 0-1 0 0,-1 0 1 0 0,1 0 0 0 0,-1 0 0 0 0,0 0 0 0 0,1 0 0 0 0,-1-1 0 0 0,1 1 0 0 0,-1 0 0 0 0,0 0 0 0 0,1 0-1 0 0,-1 0 1 0 0,1-1 0 0 0,-1 1 0 0 0,0 0 0 0 0,1 0 0 0 0,-1-1 0 0 0,0 1 0 0 0,1 0 0 0 0,-1 0 0 0 0,0-1-1 0 0,0 1 1 0 0,1 0 0 0 0,-1-1 0 0 0,0 1 0 0 0,0 0 0 0 0,1-1 0 0 0,-1 1 0 0 0,0-1 0 0 0,0 1-1 0 0,0 0 1 0 0,0-1 0 0 0,0 1 0 0 0,0-1 0 0 0,14-23 565 0 0,26-84 462 0 0,-32 89-992 0 0,-1-1 0 0 0,-1 0-1 0 0,3-21 1 0 0,-6 22 171 0 0,2 1 0 0 0,0 1 0 0 0,0-1 0 0 0,14-26 0 0 0,-19 43-231 0 0,0 1 0 0 0,0 0-1 0 0,0-1 1 0 0,1 1 0 0 0,-1 0 0 0 0,0-1 0 0 0,0 1-1 0 0,0 0 1 0 0,1-1 0 0 0,-1 1 0 0 0,0 0-1 0 0,0-1 1 0 0,1 1 0 0 0,-1 0 0 0 0,0 0-1 0 0,1-1 1 0 0,-1 1 0 0 0,0 0 0 0 0,1 0-1 0 0,-1 0 1 0 0,0 0 0 0 0,1-1 0 0 0,-1 1-1 0 0,1 0 1 0 0,-1 0 0 0 0,0 0 0 0 0,1 0 0 0 0,-1 0-1 0 0,0 0 1 0 0,1 0 0 0 0,-1 0 0 0 0,1 0-1 0 0,-1 0 1 0 0,0 0 0 0 0,1 0 0 0 0,0 1-1 0 0,11 12 202 0 0,3 19-44 0 0,-6-8-131 0 0,-1 0-9 0 0,2 0-1 0 0,20 39 1 0 0,-29-61-32 0 0,1 0 0 0 0,-1 0 0 0 0,1-1 0 0 0,-1 1 0 0 0,1 0 0 0 0,0 0 0 0 0,0-1 0 0 0,0 1 0 0 0,0-1 0 0 0,0 0 0 0 0,0 1 0 0 0,0-1 0 0 0,0 0 0 0 0,0 0 0 0 0,0 0 0 0 0,1-1 0 0 0,-1 1 0 0 0,0 0 0 0 0,1-1 0 0 0,-1 0 0 0 0,1 1 0 0 0,-1-1 0 0 0,0 0 0 0 0,1 0 0 0 0,-1-1 0 0 0,1 1 0 0 0,-1 0 0 0 0,0-1 0 0 0,1 1 0 0 0,-1-1 0 0 0,0 0 0 0 0,1 0 0 0 0,-1 0 0 0 0,0 0 0 0 0,2-2 0 0 0,4-1 0 0 0,0 0 0 0 0,-1-1 0 0 0,0-1 0 0 0,0 1 0 0 0,0-1 0 0 0,-1 0 0 0 0,0 0 0 0 0,7-9 0 0 0,-2-2 0 0 0,-1 0 0 0 0,15-32 0 0 0,10-19 0 0 0,-35 67 0 0 0,1 1 0 0 0,-1-1 0 0 0,0 0 0 0 0,1 1 0 0 0,-1-1 0 0 0,1 0 0 0 0,-1 1 0 0 0,1-1 0 0 0,-1 0 0 0 0,1 1 0 0 0,0-1 0 0 0,-1 1 0 0 0,1-1 0 0 0,0 1 0 0 0,-1 0 0 0 0,1-1 0 0 0,0 1 0 0 0,0 0 0 0 0,-1-1 0 0 0,1 1 0 0 0,0 0 0 0 0,0 0 0 0 0,0 0 0 0 0,-1-1 0 0 0,1 1 0 0 0,0 0 0 0 0,0 0 0 0 0,1 1 0 0 0,-1-1 0 0 0,1 1 0 0 0,-1 0 0 0 0,1 0 0 0 0,-1-1 0 0 0,1 1 0 0 0,-1 0 0 0 0,0 1 0 0 0,1-1 0 0 0,-1 0 0 0 0,0 0 0 0 0,0 0 0 0 0,0 1 0 0 0,1 1 0 0 0,28 56 0 0 0,-26-49 0 0 0,7 11 0 0 0,0 0 0 0 0,29 37 0 0 0,12 21 0 0 0,-46-70 0 0 0,-1 0 0 0 0,2 0 0 0 0,-1-1 0 0 0,1 0 0 0 0,1 0 0 0 0,0-1 0 0 0,0 0 0 0 0,0 0 0 0 0,0-1 0 0 0,19 10 0 0 0,-27-15-15 0 0,1-1 1 0 0,-1 0-1 0 0,1 0 0 0 0,-1 0 1 0 0,1 0-1 0 0,-1 1 0 0 0,1-1 0 0 0,-1 0 1 0 0,1 0-1 0 0,-1 0 0 0 0,1 0 1 0 0,0 0-1 0 0,-1 0 0 0 0,1-1 1 0 0,-1 1-1 0 0,1 0 0 0 0,-1 0 0 0 0,1 0 1 0 0,-1 0-1 0 0,1-1 0 0 0,-1 1 1 0 0,1 0-1 0 0,-1 0 0 0 0,1-1 1 0 0,-1 1-1 0 0,1 0 0 0 0,-1-1 0 0 0,0 1 1 0 0,1 0-1 0 0,-1-1 0 0 0,0 1 1 0 0,1-1-1 0 0,-1 1 0 0 0,0-1 1 0 0,1 1-1 0 0,-1-1 0 0 0,0 1 0 0 0,0-1 1 0 0,0 1-1 0 0,1-1 0 0 0,-1 1 1 0 0,0-1-1 0 0,0 1 0 0 0,0-1 1 0 0,0 1-1 0 0,0-1 0 0 0,0 0 0 0 0,0 1 1 0 0,0-1-1 0 0,0 1 0 0 0,0-1 1 0 0,-1 0-1 0 0,-1-27-1917 0 0,-7 11-2373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06:20:15.767"/>
    </inkml:context>
    <inkml:brush xml:id="br0">
      <inkml:brushProperty name="width" value="0.05" units="cm"/>
      <inkml:brushProperty name="height" value="0.05" units="cm"/>
      <inkml:brushProperty name="color" value="#004F8B"/>
    </inkml:brush>
  </inkml:definitions>
  <inkml:trace contextRef="#ctx0" brushRef="#br0">0 29 4096 0 0,'0'0'10964'0'0,"0"4"-10581"0"0,1 5-127 0 0,0 0 1 0 0,0-1 0 0 0,1 1-1 0 0,0 0 1 0 0,4 11-1 0 0,-6-18-239 0 0,1-1-1 0 0,-1 0 0 0 0,0 0 0 0 0,0 1 0 0 0,1-1 1 0 0,-1 0-1 0 0,1 0 0 0 0,-1 0 0 0 0,1 0 0 0 0,0 0 1 0 0,-1 1-1 0 0,1-1 0 0 0,0 0 0 0 0,0-1 0 0 0,0 1 1 0 0,0 0-1 0 0,0 0 0 0 0,0 0 0 0 0,0 0 0 0 0,0-1 1 0 0,0 1-1 0 0,0 0 0 0 0,0-1 0 0 0,0 1 0 0 0,0-1 1 0 0,1 1-1 0 0,-1-1 0 0 0,0 0 0 0 0,0 0 1 0 0,1 1-1 0 0,-1-1 0 0 0,0 0 0 0 0,0 0 0 0 0,1 0 1 0 0,-1 0-1 0 0,0 0 0 0 0,0-1 0 0 0,1 1 0 0 0,-1 0 1 0 0,0-1-1 0 0,0 1 0 0 0,0 0 0 0 0,1-1 0 0 0,-1 0 1 0 0,0 1-1 0 0,0-1 0 0 0,0 0 0 0 0,0 1 0 0 0,0-1 1 0 0,0 0-1 0 0,1-1 0 0 0,0 0-74 0 0,0 0-1 0 0,0 1 1 0 0,-1-1 0 0 0,1 0 0 0 0,-1 0-1 0 0,0 0 1 0 0,1 0 0 0 0,-1 0-1 0 0,0 0 1 0 0,0 0 0 0 0,0-1 0 0 0,-1 1-1 0 0,1 0 1 0 0,0-1 0 0 0,-1 1-1 0 0,1 0 1 0 0,-1-1 0 0 0,0 1 0 0 0,0 0-1 0 0,0-1 1 0 0,0 1 0 0 0,0-1-1 0 0,-2-3 1 0 0,1 0-8 0 0,-1 0-1 0 0,0 1 1 0 0,0-1-1 0 0,-1 1 1 0 0,1 0-1 0 0,-1-1 1 0 0,-1 1 0 0 0,-3-5-1 0 0,6 9 57 0 0,0 1 0 0 0,1 0-1 0 0,-1-1 1 0 0,0 1 0 0 0,1 0 0 0 0,-1-1 0 0 0,0 1-1 0 0,1 0 1 0 0,-1 0 0 0 0,0-1 0 0 0,0 1-1 0 0,1 0 1 0 0,-1 0 0 0 0,0 0 0 0 0,0 0-1 0 0,1 0 1 0 0,-1 0 0 0 0,0 0 0 0 0,0 1 0 0 0,1-1-1 0 0,-1 0 1 0 0,0 0 0 0 0,0 1 0 0 0,1-1-1 0 0,-1 0 1 0 0,0 1 0 0 0,1-1 0 0 0,-1 0 0 0 0,1 1-1 0 0,-1-1 1 0 0,0 1 0 0 0,1-1 0 0 0,-1 1-1 0 0,1-1 1 0 0,-1 1 0 0 0,1 0 0 0 0,-1-1-1 0 0,1 1 1 0 0,0 0 0 0 0,-1-1 0 0 0,1 2 0 0 0,-12 14-1340 0 0,5-4-3275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7:16.059"/>
    </inkml:context>
    <inkml:brush xml:id="br0">
      <inkml:brushProperty name="width" value="0.1" units="cm"/>
      <inkml:brushProperty name="height" value="0.1" units="cm"/>
      <inkml:brushProperty name="color" value="#E71224"/>
    </inkml:brush>
  </inkml:definitions>
  <inkml:trace contextRef="#ctx0" brushRef="#br0">106 75 8372 0 0,'0'0'9951'0'0,"-9"5"-8345"0"0,3-1-1247 0 0,-1 0 0 0 0,1 0 0 0 0,1 0 1 0 0,-1 1-1 0 0,0 0 0 0 0,1 0 0 0 0,0 0 0 0 0,0 0 0 0 0,1 1 0 0 0,0 0 0 0 0,0 0 0 0 0,0 0 0 0 0,1 1 1 0 0,-6 12-1 0 0,4-2 26 0 0,1-1 0 0 0,1 2 0 0 0,0-1 0 0 0,2 0 0 0 0,-1 0 0 0 0,2 1 0 0 0,1-1 1 0 0,3 24-1 0 0,-3-30-307 0 0,1 0 1 0 0,1 0-1 0 0,0-1 1 0 0,0 1-1 0 0,1 0 1 0 0,1-1-1 0 0,-1 0 0 0 0,2 0 1 0 0,-1-1-1 0 0,1 1 1 0 0,1-1-1 0 0,0 0 1 0 0,13 12-1 0 0,-10-13-59 0 0,0 0 0 0 0,1-1-1 0 0,0 0 1 0 0,0-1 0 0 0,1-1-1 0 0,0 1 1 0 0,0-2 0 0 0,0 0-1 0 0,0 0 1 0 0,1-1 0 0 0,0 0-1 0 0,-1-2 1 0 0,1 1 0 0 0,13-1-1 0 0,-18-1-9 0 0,-1 0 0 0 0,1 0-1 0 0,0-1 1 0 0,-1 0-1 0 0,1 0 1 0 0,-1 0 0 0 0,1-1-1 0 0,-1-1 1 0 0,0 1 0 0 0,0-1-1 0 0,0 0 1 0 0,0-1 0 0 0,-1 1-1 0 0,1-1 1 0 0,-1-1 0 0 0,0 1-1 0 0,0-1 1 0 0,0 0 0 0 0,-1-1-1 0 0,0 1 1 0 0,0-1 0 0 0,0 0-1 0 0,-1 0 1 0 0,7-11 0 0 0,-9 9 7 0 0,0 0 0 0 0,0 1 0 0 0,0-1 0 0 0,-1 0 0 0 0,0 0 0 0 0,0 0 0 0 0,-1 0 0 0 0,0 0 0 0 0,-1 0 0 0 0,1 0 0 0 0,-2 0 0 0 0,1 0 0 0 0,-4-10 0 0 0,5 18-17 0 0,0 0-1 0 0,0-1 1 0 0,0 1 0 0 0,0-1 0 0 0,0 1 0 0 0,0-1 0 0 0,0 1 0 0 0,0 0 0 0 0,0-1-1 0 0,0 1 1 0 0,0-1 0 0 0,0 1 0 0 0,0 0 0 0 0,-1-1 0 0 0,1 1 0 0 0,0-1-1 0 0,0 1 1 0 0,-1 0 0 0 0,1-1 0 0 0,0 1 0 0 0,0 0 0 0 0,-1-1 0 0 0,1 1 0 0 0,0 0-1 0 0,-1 0 1 0 0,1-1 0 0 0,-1 1 0 0 0,1 0 0 0 0,0 0 0 0 0,-1 0 0 0 0,1-1-1 0 0,0 1 1 0 0,-1 0 0 0 0,1 0 0 0 0,-1 0 0 0 0,1 0 0 0 0,-1 0 0 0 0,1 0 0 0 0,0 0-1 0 0,-1 0 1 0 0,1 0 0 0 0,-1 0 0 0 0,1 0 0 0 0,-1 0 0 0 0,1 0 0 0 0,0 0 0 0 0,-1 0-1 0 0,1 0 1 0 0,-1 1 0 0 0,1-1 0 0 0,0 0 0 0 0,-1 0 0 0 0,1 1 0 0 0,-1-1-1 0 0,1 0 1 0 0,0 0 0 0 0,-1 1 0 0 0,1-1 0 0 0,0 0 0 0 0,0 1 0 0 0,-1-1 0 0 0,1 0-1 0 0,0 1 1 0 0,0-1 0 0 0,-1 1 0 0 0,-1 2-9 0 0,1-1 0 0 0,-1 1 0 0 0,0 0 0 0 0,1 0 0 0 0,0 0 0 0 0,0 0-1 0 0,0 0 1 0 0,-1 7 0 0 0,1 5 14 0 0,0-1 0 0 0,1 1-1 0 0,1 0 1 0 0,0 0-1 0 0,1-1 1 0 0,1 1 0 0 0,0-1-1 0 0,1 1 1 0 0,1-1 0 0 0,0 0-1 0 0,1-1 1 0 0,0 1 0 0 0,1-1-1 0 0,13 18 1 0 0,-15-24-1 0 0,0 0 1 0 0,1 0 0 0 0,-1 0-1 0 0,2-1 1 0 0,-1 0-1 0 0,1 0 1 0 0,0-1-1 0 0,0 0 1 0 0,0 0-1 0 0,1-1 1 0 0,-1 1-1 0 0,1-2 1 0 0,0 1-1 0 0,1-1 1 0 0,-1 0 0 0 0,0-1-1 0 0,1 0 1 0 0,0 0-1 0 0,-1-1 1 0 0,1 0-1 0 0,0-1 1 0 0,0 0-1 0 0,-1 0 1 0 0,1-1-1 0 0,17-3 1 0 0,-17 2 9 0 0,-1-1 0 0 0,0-1 0 0 0,1 1 0 0 0,-1-1 0 0 0,0-1 1 0 0,-1 0-1 0 0,1 0 0 0 0,-1 0 0 0 0,0-1 0 0 0,0 0 0 0 0,-1 0 0 0 0,0-1 0 0 0,0 1 0 0 0,0-1 0 0 0,7-13 0 0 0,-4 6 27 0 0,-1-1-1 0 0,-1 0 0 0 0,0 0 0 0 0,-1-1 0 0 0,-1 0 1 0 0,0 0-1 0 0,4-26 0 0 0,3-29 142 0 0,-4 24-89 0 0,4-93 0 0 0,-12 7-281 0 0,0 77-424 0 0,0 44-75 0 0,0 19-846 0 0,0-3 1039 0 0,-1 0 0 0 0,0 0 0 0 0,0 0 0 0 0,0 0 0 0 0,-1 0 0 0 0,1 0 0 0 0,-1-1 0 0 0,-2 6 0 0 0,-6 10-6416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7:16.796"/>
    </inkml:context>
    <inkml:brush xml:id="br0">
      <inkml:brushProperty name="width" value="0.1" units="cm"/>
      <inkml:brushProperty name="height" value="0.1" units="cm"/>
      <inkml:brushProperty name="color" value="#E71224"/>
    </inkml:brush>
  </inkml:definitions>
  <inkml:trace contextRef="#ctx0" brushRef="#br0">310 48 3634 0 0,'0'0'11664'0'0,"-8"-6"-10218"0"0,2 1-1022 0 0,0 0-1 0 0,-1 1 1 0 0,1 0 0 0 0,-1 0 0 0 0,0 1 0 0 0,0 0 0 0 0,-1 0 0 0 0,1 0 0 0 0,0 1 0 0 0,-1 0 0 0 0,0 1-1 0 0,1 0 1 0 0,-1 0 0 0 0,0 0 0 0 0,0 1 0 0 0,1 0 0 0 0,-12 2 0 0 0,10 1-150 0 0,0-1 0 0 0,0 1 0 0 0,0 1 0 0 0,1-1 0 0 0,-1 2 0 0 0,1-1 0 0 0,0 1 0 0 0,0 0 0 0 0,1 1 0 0 0,-1 0 0 0 0,1 0 1 0 0,0 1-1 0 0,-6 7 0 0 0,9-9-188 0 0,0 0-1 0 0,0 0 1 0 0,0 0 0 0 0,1 0 0 0 0,-1 1 0 0 0,1-1 0 0 0,1 1 0 0 0,-1 0-1 0 0,1 0 1 0 0,0 0 0 0 0,0 0 0 0 0,1 1 0 0 0,0-1 0 0 0,0 0 0 0 0,0 1-1 0 0,1-1 1 0 0,0 0 0 0 0,0 1 0 0 0,0-1 0 0 0,3 10 0 0 0,-2-12-89 0 0,1-1 1 0 0,0 1-1 0 0,0 0 1 0 0,1-1-1 0 0,-1 0 0 0 0,1 1 1 0 0,-1-1-1 0 0,1 0 1 0 0,0 0-1 0 0,0 0 1 0 0,0-1-1 0 0,1 1 0 0 0,-1-1 1 0 0,1 0-1 0 0,-1 0 1 0 0,1 0-1 0 0,0 0 1 0 0,0-1-1 0 0,0 1 1 0 0,0-1-1 0 0,0 0 0 0 0,0 0 1 0 0,0-1-1 0 0,0 1 1 0 0,0-1-1 0 0,8 0 1 0 0,-1 0-67 0 0,1 0 1 0 0,-1 0 0 0 0,0-1-1 0 0,0-1 1 0 0,0 0 0 0 0,0 0-1 0 0,0-1 1 0 0,0 0 0 0 0,11-6-1 0 0,-17 6 68 0 0,0 0-1 0 0,0-1 0 0 0,0 0 1 0 0,0 0-1 0 0,0 0 0 0 0,-1 0 0 0 0,0-1 1 0 0,0 0-1 0 0,0 0 0 0 0,0 0 1 0 0,-1 0-1 0 0,0 0 0 0 0,0-1 1 0 0,0 0-1 0 0,-1 1 0 0 0,0-1 0 0 0,0 0 1 0 0,-1 0-1 0 0,1 0 0 0 0,-1 0 1 0 0,0-1-1 0 0,-1 1 0 0 0,0 0 0 0 0,0-9 1 0 0,-1 15 6 0 0,1-1 0 0 0,-1 1 0 0 0,1 0 0 0 0,-1 0 0 0 0,1 0 0 0 0,-1 0 0 0 0,1 0 0 0 0,-1 0 0 0 0,1 0 0 0 0,-1 0 0 0 0,1 0 0 0 0,-1 0 0 0 0,0 0 0 0 0,1 0 0 0 0,-1 0 0 0 0,1 0 0 0 0,-1 0 0 0 0,1 1 0 0 0,-1-1 0 0 0,1 0 0 0 0,-1 0 0 0 0,1 1 0 0 0,-1-1 0 0 0,1 0 0 0 0,0 1 0 0 0,-1-1 0 0 0,1 0 0 0 0,-1 1 0 0 0,1-1 0 0 0,0 1 0 0 0,-1-1 0 0 0,1 0 0 0 0,0 1 0 0 0,0-1 0 0 0,-1 1 0 0 0,1-1 0 0 0,0 1 0 0 0,0-1 0 0 0,-1 2 0 0 0,0 4 30 0 0,-6 22 118 0 0,1 0 0 0 0,1 0 1 0 0,-1 38-1 0 0,5-60-150 0 0,1 0 0 0 0,0 0 1 0 0,0 0-1 0 0,0 0 0 0 0,1 0 0 0 0,0 0 1 0 0,0 0-1 0 0,1-1 0 0 0,0 1 0 0 0,0 0 1 0 0,0-1-1 0 0,0 0 0 0 0,1 1 0 0 0,0-1 0 0 0,0 0 1 0 0,0 0-1 0 0,1 0 0 0 0,0-1 0 0 0,0 1 1 0 0,0-1-1 0 0,0 0 0 0 0,1 0 0 0 0,5 3 0 0 0,-8-5-11 0 0,0-1-1 0 0,0 0 1 0 0,1 0-1 0 0,-1 0 1 0 0,0 0-1 0 0,1 0 1 0 0,-1-1-1 0 0,0 1 1 0 0,1-1-1 0 0,-1 1 1 0 0,0-1-1 0 0,4 0 1 0 0,-6 0-66 0 0,1 0 0 0 0,0 0 0 0 0,0-1 0 0 0,0 1 0 0 0,0 0 0 0 0,0-1 1 0 0,0 1-1 0 0,0-1 0 0 0,-1 1 0 0 0,1-1 0 0 0,0 1 0 0 0,0-1 0 0 0,-1 1 0 0 0,1-1 0 0 0,0 0 1 0 0,-1 1-1 0 0,1-1 0 0 0,-1 0 0 0 0,1 0 0 0 0,-1 1 0 0 0,2-3 0 0 0,0-3-1294 0 0,-1 0-1 0 0,1 0 0 0 0,-1-1 0 0 0,0 1 1 0 0,-1 0-1 0 0,1-1 0 0 0,-2-8 1 0 0,1-10-6327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7:17.291"/>
    </inkml:context>
    <inkml:brush xml:id="br0">
      <inkml:brushProperty name="width" value="0.1" units="cm"/>
      <inkml:brushProperty name="height" value="0.1" units="cm"/>
      <inkml:brushProperty name="color" value="#E71224"/>
    </inkml:brush>
  </inkml:definitions>
  <inkml:trace contextRef="#ctx0" brushRef="#br0">4 209 16744 0 0,'0'8'2574'0'0,"-1"27"-1894"0"0,-1-12 385 0 0,1 0-1 0 0,2 0 1 0 0,0 0-1 0 0,1-1 1 0 0,6 25-1 0 0,-7-44-925 0 0,0 1-1 0 0,0-1 1 0 0,1 0-1 0 0,-1 0 0 0 0,1 0 1 0 0,0 0-1 0 0,0-1 0 0 0,0 1 1 0 0,0 0-1 0 0,0-1 1 0 0,5 5-1 0 0,-6-7-101 0 0,-1 0 1 0 0,1 1-1 0 0,-1-1 1 0 0,1 0-1 0 0,-1 0 1 0 0,1 1-1 0 0,-1-1 0 0 0,1 0 1 0 0,0 0-1 0 0,-1 0 1 0 0,1 0-1 0 0,0 0 1 0 0,-1 0-1 0 0,1 0 1 0 0,-1 0-1 0 0,1 0 1 0 0,0 0-1 0 0,-1 0 0 0 0,1 0 1 0 0,-1 0-1 0 0,1-1 1 0 0,0 1-1 0 0,-1 0 1 0 0,1 0-1 0 0,0-1 1 0 0,1-1 2 0 0,-1 1 1 0 0,1-1 0 0 0,-1 1 0 0 0,1-1 0 0 0,-1 0-1 0 0,0 1 1 0 0,0-1 0 0 0,0 0 0 0 0,0 0 0 0 0,0 0 0 0 0,1-4-1 0 0,3-14 84 0 0,0-1-1 0 0,-1 1 0 0 0,-2-1 0 0 0,0 0 0 0 0,-1 0 0 0 0,-2-25 0 0 0,0 15 132 0 0,7-56 0 0 0,-3 61-151 0 0,-3 21-97 0 0,1 0 0 0 0,-1 0 0 0 0,1 0-1 0 0,0 0 1 0 0,0 0 0 0 0,1 0 0 0 0,-1 0-1 0 0,1 0 1 0 0,0 1 0 0 0,0-1-1 0 0,1 0 1 0 0,4-5 0 0 0,-4 6-122 0 0,1 0 0 0 0,0 0 0 0 0,0 1 0 0 0,0 0 0 0 0,1-1 0 0 0,-1 1 0 0 0,1 1 0 0 0,0-1 0 0 0,-1 1 0 0 0,1-1 0 0 0,0 2 0 0 0,0-1 0 0 0,1 0 0 0 0,-1 1 0 0 0,0 0 0 0 0,1 0 0 0 0,10 0 0 0 0,-14 1-712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7:18.025"/>
    </inkml:context>
    <inkml:brush xml:id="br0">
      <inkml:brushProperty name="width" value="0.1" units="cm"/>
      <inkml:brushProperty name="height" value="0.1" units="cm"/>
      <inkml:brushProperty name="color" value="#E71224"/>
    </inkml:brush>
  </inkml:definitions>
  <inkml:trace contextRef="#ctx0" brushRef="#br0">0 126 12342 0 0,'0'0'5650'0'0,"0"8"-4209"0"0,0 30-813 0 0,0-3 6491 0 0,12-49-4705 0 0,7-10-2117 0 0,17-52 319 0 0,-13 22-317 0 0,-22 51-264 0 0,0 1-1 0 0,0 0 1 0 0,0 0-1 0 0,0-1 1 0 0,1 1-1 0 0,-1 0 1 0 0,1 0-1 0 0,-1 0 1 0 0,1 0-1 0 0,0 1 1 0 0,0-1-1 0 0,0 0 1 0 0,0 1-1 0 0,0-1 1 0 0,0 1-1 0 0,0 0 0 0 0,1 0 1 0 0,-1 0-1 0 0,0 0 1 0 0,1 0-1 0 0,-1 0 1 0 0,1 1-1 0 0,-1-1 1 0 0,1 1-1 0 0,-1-1 1 0 0,1 1-1 0 0,-1 0 1 0 0,1 0-1 0 0,3 1 1 0 0,1 0-17 0 0,-1 1-1 0 0,0 0 1 0 0,1 1 0 0 0,-1 0 0 0 0,0 0-1 0 0,0 0 1 0 0,-1 0 0 0 0,1 1 0 0 0,-1 0-1 0 0,10 9 1 0 0,-13-12-15 0 0,-1 1 0 0 0,1-1 0 0 0,0 0-1 0 0,0 0 1 0 0,0 1 0 0 0,0-1 0 0 0,0-1 0 0 0,0 1 0 0 0,0 0-1 0 0,0 0 1 0 0,0-1 0 0 0,0 1 0 0 0,0-1 0 0 0,1 0 0 0 0,-1 0 0 0 0,0 1-1 0 0,0-1 1 0 0,3-1 0 0 0,38-12 79 0 0,-10 2-53 0 0,-32 10-27 0 0,1 0 0 0 0,0 1 0 0 0,0-1 0 0 0,0 0 0 0 0,0 1 0 0 0,0 0 0 0 0,0-1 0 0 0,0 1 0 0 0,0 0 0 0 0,0 0 0 0 0,0 0 0 0 0,0 0 0 0 0,0 0 0 0 0,0 1 0 0 0,0-1 0 0 0,-1 1 0 0 0,1-1 0 0 0,0 1 0 0 0,0 0 0 0 0,0-1 0 0 0,0 1 0 0 0,-1 0 0 0 0,1 0 0 0 0,0 0 0 0 0,-1 1 0 0 0,1-1 0 0 0,-1 0 0 0 0,1 1 0 0 0,-1-1 0 0 0,0 0 0 0 0,1 1 0 0 0,-1 0 0 0 0,0-1 0 0 0,0 1 0 0 0,0 0 0 0 0,1 3 0 0 0,5 7 39 0 0,20 25 64 0 0,-24-31-95 0 0,1 1 0 0 0,1-1 0 0 0,-1 1 0 0 0,1-1 0 0 0,0 0-1 0 0,0-1 1 0 0,1 1 0 0 0,-1-1 0 0 0,1 0 0 0 0,0-1-1 0 0,1 0 1 0 0,-1 0 0 0 0,1 0 0 0 0,0 0 0 0 0,0-1-1 0 0,8 3 1 0 0,-1-4 432 0 0,-1 1-2952 0 0,-23-2-1950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7:44.368"/>
    </inkml:context>
    <inkml:brush xml:id="br0">
      <inkml:brushProperty name="width" value="0.1" units="cm"/>
      <inkml:brushProperty name="height" value="0.1" units="cm"/>
      <inkml:brushProperty name="color" value="#004F8B"/>
    </inkml:brush>
  </inkml:definitions>
  <inkml:trace contextRef="#ctx0" brushRef="#br0">495 170 9156 0 0,'0'0'9068'0'0,"1"-9"-7870"0"0,0 3-1112 0 0,5-45 847 0 0,-6 48-839 0 0,0 0 1 0 0,0 0-1 0 0,0 1 0 0 0,0-1 0 0 0,-1 0 1 0 0,1 0-1 0 0,-1 1 0 0 0,0-1 0 0 0,1 0 0 0 0,-1 1 1 0 0,0-1-1 0 0,-1 1 0 0 0,1-1 0 0 0,0 1 1 0 0,-1 0-1 0 0,1-1 0 0 0,-1 1 0 0 0,-2-2 1 0 0,-8-6 263 0 0,7 6-244 0 0,0 0 0 0 0,0 0 0 0 0,0 1 0 0 0,0-1 0 0 0,-1 1 0 0 0,1 0 0 0 0,-1 1 0 0 0,0 0 0 0 0,0-1 0 0 0,0 2 0 0 0,0-1 0 0 0,-7 0 0 0 0,-7-1 69 0 0,-1 2-1 0 0,1 0 0 0 0,-1 1 0 0 0,1 1 0 0 0,-1 1 1 0 0,1 1-1 0 0,-34 10 0 0 0,44-10-74 0 0,0 1 0 0 0,0 0 0 0 0,1 1-1 0 0,-1 0 1 0 0,1 0 0 0 0,0 1 0 0 0,1 0 0 0 0,-1 1 0 0 0,1 0 0 0 0,1 0-1 0 0,-1 1 1 0 0,1 0 0 0 0,1 0 0 0 0,-1 0 0 0 0,1 1 0 0 0,1 0-1 0 0,-5 11 1 0 0,0 3 101 0 0,1 1 0 0 0,2 0 0 0 0,0 0 1 0 0,2 0-1 0 0,1 1 0 0 0,0 0 0 0 0,2-1 0 0 0,1 1 0 0 0,3 38 0 0 0,1-29-129 0 0,1-1 1 0 0,2 0 0 0 0,1 1-1 0 0,2-2 1 0 0,0 0-1 0 0,23 47 1 0 0,-25-61-96 0 0,2-2-1 0 0,1 1 1 0 0,0-1 0 0 0,1 0-1 0 0,0-1 1 0 0,1-1 0 0 0,14 14 0 0 0,-21-24 15 0 0,0 0 1 0 0,0 0-1 0 0,0 0 0 0 0,0-1 1 0 0,0 0-1 0 0,1 0 1 0 0,-1 0-1 0 0,1-1 0 0 0,0 0 1 0 0,0 0-1 0 0,0 0 1 0 0,0 0-1 0 0,0-1 0 0 0,0 0 1 0 0,0-1-1 0 0,1 0 1 0 0,-1 1-1 0 0,0-2 0 0 0,0 1 1 0 0,0-1-1 0 0,1 0 1 0 0,-1 0-1 0 0,0-1 0 0 0,9-3 1 0 0,61-31 9 0 0,-62 27-104 0 0,1 2-1 0 0,0-1 1 0 0,0 2 0 0 0,1 0 0 0 0,-1 1 0 0 0,1 0-1 0 0,0 1 1 0 0,21-2 0 0 0,-34 6-456 0 0,-11 25-3571 0 0,6-23 3373 0 0,-3 3-1495 0 0,3-4 1495 0 0,0 1 1 0 0,0-1-1 0 0,0 0 0 0 0,0 0 1 0 0,0 0-1 0 0,-1 0 1 0 0,1 0-1 0 0,0 0 0 0 0,0-1 1 0 0,-1 1-1 0 0,1-1 0 0 0,-5 1 1 0 0,-10-1-6774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7:45.008"/>
    </inkml:context>
    <inkml:brush xml:id="br0">
      <inkml:brushProperty name="width" value="0.1" units="cm"/>
      <inkml:brushProperty name="height" value="0.1" units="cm"/>
      <inkml:brushProperty name="color" value="#004F8B"/>
    </inkml:brush>
  </inkml:definitions>
  <inkml:trace contextRef="#ctx0" brushRef="#br0">109 180 4178 0 0,'0'0'16813'0'0,"-8"5"-14847"0"0,1-1-1730 0 0,1 0 0 0 0,-1 0-1 0 0,1 1 1 0 0,0 0-1 0 0,0 0 1 0 0,1 0 0 0 0,-1 1-1 0 0,1-1 1 0 0,0 1 0 0 0,1 1-1 0 0,0-1 1 0 0,0 1 0 0 0,0-1-1 0 0,0 1 1 0 0,1 0 0 0 0,1 0-1 0 0,-3 10 1 0 0,1-4 39 0 0,1 1-1 0 0,1 0 1 0 0,1 0-1 0 0,0 0 1 0 0,1 20-1 0 0,0-31-264 0 0,0 0 0 0 0,0-1 0 0 0,1 1 1 0 0,-1 0-1 0 0,0-1 0 0 0,1 1 0 0 0,0-1 0 0 0,-1 1 0 0 0,1-1 0 0 0,0 1 0 0 0,0-1 1 0 0,1 0-1 0 0,-1 1 0 0 0,0-1 0 0 0,1 0 0 0 0,0 0 0 0 0,-1 0 0 0 0,1 0 0 0 0,0 0 1 0 0,0 0-1 0 0,0 0 0 0 0,0-1 0 0 0,0 1 0 0 0,0-1 0 0 0,1 1 0 0 0,-1-1 1 0 0,0 0-1 0 0,1 0 0 0 0,-1 0 0 0 0,1 0 0 0 0,-1-1 0 0 0,1 1 0 0 0,0-1 0 0 0,-1 1 1 0 0,5-1-1 0 0,0-1-5 0 0,0 1-1 0 0,0-2 1 0 0,0 1 0 0 0,-1-1 0 0 0,1 0 0 0 0,0 0 0 0 0,-1-1 0 0 0,1 0-1 0 0,-1 0 1 0 0,0 0 0 0 0,0-1 0 0 0,0 0 0 0 0,0 0 0 0 0,-1-1 0 0 0,1 1-1 0 0,-1-1 1 0 0,-1 0 0 0 0,1-1 0 0 0,5-7 0 0 0,6-11 35 0 0,-1 0-1 0 0,-1 0 1 0 0,17-41 0 0 0,-27 51-50 0 0,0 0 0 0 0,0-1-1 0 0,-1 1 1 0 0,-1-1 0 0 0,-1 0 0 0 0,0 0 0 0 0,-1 0 0 0 0,0 0 0 0 0,-4-23-1 0 0,2 33-44 0 0,1 0 0 0 0,-1 0 0 0 0,0 1-1 0 0,0-1 1 0 0,-1 1 0 0 0,1-1-1 0 0,-1 1 1 0 0,0 0 0 0 0,0 0-1 0 0,0 0 1 0 0,-1 1 0 0 0,1-1-1 0 0,-1 1 1 0 0,0 0 0 0 0,0 0 0 0 0,0 0-1 0 0,-6-3 1 0 0,8 5-110 0 0,-1-1 0 0 0,1 1 0 0 0,0-1 0 0 0,-1 1 0 0 0,1 0 0 0 0,-1 0 0 0 0,1 0 0 0 0,-1 1 0 0 0,0-1 0 0 0,1 0 0 0 0,-1 1 0 0 0,0 0 0 0 0,1 0 0 0 0,-1 0 0 0 0,0 0 0 0 0,1 0 0 0 0,-1 0 0 0 0,0 0 0 0 0,1 1 0 0 0,-1 0 0 0 0,0-1 0 0 0,1 1 0 0 0,-1 0 0 0 0,1 0 0 0 0,-1 1 0 0 0,1-1 0 0 0,0 0 0 0 0,0 1 0 0 0,-1-1 0 0 0,1 1 0 0 0,0 0 0 0 0,-3 3 0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7:45.428"/>
    </inkml:context>
    <inkml:brush xml:id="br0">
      <inkml:brushProperty name="width" value="0.1" units="cm"/>
      <inkml:brushProperty name="height" value="0.1" units="cm"/>
      <inkml:brushProperty name="color" value="#004F8B"/>
    </inkml:brush>
  </inkml:definitions>
  <inkml:trace contextRef="#ctx0" brushRef="#br0">3 1 1377 0 0,'0'0'18734'0'0,"-1"12"-17059"0"0,0 30 103 0 0,2 1 0 0 0,10 70 0 0 0,2 14-26 0 0,-8-45-907 0 0,1-11 69 0 0,-9 141 0 0 0,-12-129-2136 0 0,15-134-4702 0 0,0 16-1886 0 0,0-5-8779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7:46.357"/>
    </inkml:context>
    <inkml:brush xml:id="br0">
      <inkml:brushProperty name="width" value="0.1" units="cm"/>
      <inkml:brushProperty name="height" value="0.1" units="cm"/>
      <inkml:brushProperty name="color" value="#004F8B"/>
    </inkml:brush>
  </inkml:definitions>
  <inkml:trace contextRef="#ctx0" brushRef="#br0">213 511 5282 0 0,'0'0'15077'0'0,"-8"-3"-13471"0"0,5 1-1449 0 0,-1 0 0 0 0,1 0 0 0 0,-1 0 0 0 0,0 1 0 0 0,0 0 0 0 0,1 0 0 0 0,-1 0 0 0 0,0 0 0 0 0,0 0 0 0 0,0 1 0 0 0,0 0 0 0 0,0-1 0 0 0,0 2 0 0 0,0-1 0 0 0,0 0 0 0 0,0 1 0 0 0,0 0 0 0 0,1 0 0 0 0,-1 0 0 0 0,0 0 0 0 0,0 0 0 0 0,1 1 0 0 0,-1 0 0 0 0,1 0 0 0 0,-1 0 0 0 0,-2 2 0 0 0,-4 6 56 0 0,0 1 0 0 0,1-1 0 0 0,1 1 0 0 0,-1 1 0 0 0,2 0 0 0 0,0 0 0 0 0,0 0 0 0 0,1 1 0 0 0,1 0 0 0 0,0 0 0 0 0,1 0 0 0 0,0 1 0 0 0,1-1 0 0 0,1 1-1 0 0,0 0 1 0 0,0 0 0 0 0,2 0 0 0 0,0 0 0 0 0,0 0 0 0 0,1 0 0 0 0,1 0 0 0 0,4 14 0 0 0,-6-25-213 0 0,1-1 0 0 0,0 1-1 0 0,0-1 1 0 0,1 0 0 0 0,-1 1 0 0 0,0-1-1 0 0,1 0 1 0 0,-1 0 0 0 0,1 0-1 0 0,0 0 1 0 0,-1 0 0 0 0,1 0 0 0 0,0 0-1 0 0,0-1 1 0 0,1 1 0 0 0,-1-1 0 0 0,0 1-1 0 0,0-1 1 0 0,1 0 0 0 0,-1 0-1 0 0,1 0 1 0 0,-1 0 0 0 0,1 0 0 0 0,-1-1-1 0 0,1 1 1 0 0,-1-1 0 0 0,1 1 0 0 0,0-1-1 0 0,4 0 1 0 0,-2-1 0 0 0,0 1-1 0 0,0-1 1 0 0,0 0 0 0 0,0 0-1 0 0,-1-1 1 0 0,1 1 0 0 0,0-1-1 0 0,-1 0 1 0 0,1 0 0 0 0,-1-1-1 0 0,0 1 1 0 0,0-1 0 0 0,0 0-1 0 0,7-7 1 0 0,15-22-55 0 0,-1-2 1 0 0,-2-1-1 0 0,-2 0 0 0 0,-1-2 0 0 0,25-63 1 0 0,13-65-394 0 0,-50 140 441 0 0,-2 0 1 0 0,0 0 0 0 0,-2 0 0 0 0,-1-1-1 0 0,0 0 1 0 0,-2 1 0 0 0,-2-1 0 0 0,-4-41 0 0 0,2 55 48 0 0,0-1 1 0 0,-1 0 0 0 0,-1 1 0 0 0,1 0 0 0 0,-2 0 0 0 0,-12-20 0 0 0,12 21 99 0 0,6 11-138 0 0,0 0 0 0 0,0-1 1 0 0,0 1-1 0 0,0 0 0 0 0,-1-1 0 0 0,1 1 0 0 0,0 0 0 0 0,0-1 0 0 0,0 1 0 0 0,0 0 0 0 0,-1-1 0 0 0,1 1 0 0 0,0 0 0 0 0,0 0 0 0 0,-1-1 0 0 0,1 1 0 0 0,0 0 0 0 0,-1 0 0 0 0,1 0 0 0 0,0-1 1 0 0,0 1-1 0 0,-1 0 0 0 0,1 0 0 0 0,0 0 0 0 0,-1 0 0 0 0,1 0 0 0 0,0-1 0 0 0,-1 1 0 0 0,1 0 0 0 0,0 0 0 0 0,-1 0 0 0 0,1 0 0 0 0,-1 0 0 0 0,1 0 0 0 0,0 0 0 0 0,-1 0 0 0 0,1 1 0 0 0,0-1 1 0 0,-1 0-1 0 0,1 0 0 0 0,0 0 0 0 0,-1 0 0 0 0,1 0 0 0 0,0 0 0 0 0,-1 1 0 0 0,1-1 0 0 0,0 0 0 0 0,0 0 0 0 0,-1 1 0 0 0,1-1 0 0 0,0 0 0 0 0,0 0 0 0 0,-1 1 0 0 0,1-1 0 0 0,0 0 0 0 0,0 0 0 0 0,0 1 1 0 0,0-1-1 0 0,-1 0 0 0 0,1 1 0 0 0,-7 23-1 0 0,7 66 59 0 0,-2 55 667 0 0,32 268 1 0 0,-25-389-725 0 0,1-1 1 0 0,0 0-1 0 0,2 0 0 0 0,1-1 1 0 0,0 0-1 0 0,2-1 0 0 0,1 0 1 0 0,0-1-1 0 0,27 34 0 0 0,-39-53-13 0 0,1 0-1 0 0,-1 0 0 0 0,1 0 0 0 0,0-1 1 0 0,-1 1-1 0 0,1 0 0 0 0,0 0 1 0 0,-1-1-1 0 0,1 1 0 0 0,0 0 0 0 0,0-1 1 0 0,0 1-1 0 0,0-1 0 0 0,-1 1 1 0 0,1-1-1 0 0,0 1 0 0 0,0-1 0 0 0,0 0 1 0 0,0 0-1 0 0,0 1 0 0 0,0-1 1 0 0,0 0-1 0 0,0 0 0 0 0,2 0 0 0 0,-2 0-22 0 0,-1-1 0 0 0,1 0-1 0 0,0 1 1 0 0,0-1-1 0 0,-1 0 1 0 0,1 0 0 0 0,0 0-1 0 0,-1 1 1 0 0,1-1 0 0 0,-1 0-1 0 0,1 0 1 0 0,-1 0-1 0 0,1 0 1 0 0,-1 0 0 0 0,0 0-1 0 0,0 0 1 0 0,1 0-1 0 0,-1 0 1 0 0,0-1 0 0 0,2-60-2065 0 0,-2 54 1497 0 0,-1-27-2656 0 0,-6-4-2225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9:11.759"/>
    </inkml:context>
    <inkml:brush xml:id="br0">
      <inkml:brushProperty name="width" value="0.1" units="cm"/>
      <inkml:brushProperty name="height" value="0.1" units="cm"/>
    </inkml:brush>
  </inkml:definitions>
  <inkml:trace contextRef="#ctx0" brushRef="#br0">1 15 9492 0 0,'1'-14'13270'0'0,"7"14"-12915"0"0,-1 1 0 0 0,0 1 0 0 0,0-1 0 0 0,0 1 0 0 0,0 0 0 0 0,0 1 0 0 0,0 0 0 0 0,10 6 0 0 0,-6-4-196 0 0,0 0 0 0 0,1 0 0 0 0,17 4 1 0 0,-12-4 51 0 0,-1 1 1 0 0,0 0-1 0 0,18 10 1 0 0,-1 0 3 0 0,-16-9-114 0 0,46 25 113 0 0,-53-28-116 0 0,1 0-1 0 0,-1 0 1 0 0,1-1-1 0 0,1-1 1 0 0,-1 0-1 0 0,0 0 1 0 0,0-1-1 0 0,17 0 1 0 0,18 2 123 0 0,-5 5-173 0 0,-23-5-6 0 0,0 0 0 0 0,27 1 0 0 0,47 3 201 0 0,-79-6-183 0 0,1 0 0 0 0,-1 0 0 0 0,0 2 0 0 0,0-1 0 0 0,0 2 0 0 0,-1-1 1 0 0,1 2-1 0 0,-1 0 0 0 0,0 0 0 0 0,13 9 0 0 0,21 12 202 0 0,34 11-243 0 0,-58-27-20 0 0,-8-4 24 0 0,-4 0-9 0 0,0-2 1 0 0,0 1 0 0 0,1-1 0 0 0,21 5-1 0 0,-27-8-10 0 0,0 1 1 0 0,0 0-1 0 0,-1 1 0 0 0,1-1 0 0 0,-1 1 0 0 0,8 5 0 0 0,5 3 2 0 0,3-2-1 0 0,0-1-1 0 0,1-1 1 0 0,32 7 0 0 0,-13 5 16 0 0,-35-14-6 0 0,9 7-41 0 0,36 17 60 0 0,-39-22-23 0 0,0 0 0 0 0,1-1 0 0 0,17 8 0 0 0,-27-14-9 0 0,-1 1 0 0 0,1-1 0 0 0,0 1 0 0 0,-1 0 0 0 0,1 0 0 0 0,0 0 0 0 0,-1 0 0 0 0,1 0 0 0 0,-1 0 1 0 0,1 0-1 0 0,-1 0 0 0 0,2 3 0 0 0,16 14 8 0 0,-15-15-15 0 0,0 1 0 0 0,0 0 0 0 0,-1 0 0 0 0,1 1-1 0 0,-1-1 1 0 0,0 1 0 0 0,4 8 0 0 0,3 3 27 0 0,13 7 21 0 0,-18-20-42 0 0,-1 1 0 0 0,1 0 0 0 0,-1 1-1 0 0,0-1 1 0 0,0 1 0 0 0,4 6-1 0 0,48 55 46 0 0,-54-64-42 0 0,0 1 0 0 0,0-1 1 0 0,0 0-1 0 0,0 1 0 0 0,0-1 0 0 0,1 0 1 0 0,-1 0-1 0 0,0-1 0 0 0,1 1 0 0 0,3 1 1 0 0,21 17 14 0 0,65 60 83 0 0,-28-28-156 0 0,-17-9 52 0 0,-41-40-6 0 0,-1 0 1 0 0,1 1-1 0 0,-1 0 1 0 0,0 0-1 0 0,8 8 1 0 0,12 10-26 0 0,15 10-21 0 0,-34-26 50 0 0,1 0 1 0 0,0-1 0 0 0,0 1-1 0 0,0-1 1 0 0,10 4 0 0 0,2 8 27 0 0,-18-15-24 0 0,0 0-1 0 0,0-1 0 0 0,0 1 1 0 0,1 0-1 0 0,-1-1 0 0 0,0 0 1 0 0,1 1-1 0 0,-1-1 0 0 0,1 0 1 0 0,0 0-1 0 0,0 0 0 0 0,1 1 1 0 0,18 8 2 0 0,-1 1-1 0 0,22 16 1 0 0,15 22-10 0 0,-53-46 3 0 0,0 0 0 0 0,0 0 0 0 0,-1 0 0 0 0,1 0 0 0 0,-1 1 0 0 0,0-1 1 0 0,0 1-1 0 0,5 7 0 0 0,-5-6 6 0 0,1 0 0 0 0,0 0 1 0 0,0 0-1 0 0,0-1 1 0 0,0 0-1 0 0,9 7 0 0 0,28 33 2 0 0,-37-40-6 0 0,0 0 0 0 0,0 1 0 0 0,0-1 1 0 0,0 1-1 0 0,-1 0 0 0 0,0 0 0 0 0,0 0 0 0 0,0 0 0 0 0,-1 1 0 0 0,1-1 0 0 0,2 11 0 0 0,19 25-77 0 0,-13-21 77 0 0,-10-18 3 0 0,1-1 0 0 0,-1 1 0 0 0,0 0 0 0 0,0-1 0 0 0,1 1 0 0 0,-1 0 0 0 0,0 0 0 0 0,-1 0 0 0 0,1 0 1 0 0,0 0-1 0 0,-1 0 0 0 0,1 3 0 0 0,2-2 0 0 0,-1 0 1 0 0,1 1-1 0 0,-1-1 1 0 0,1 0-1 0 0,0 0 1 0 0,0-1 0 0 0,0 1-1 0 0,7 3 1 0 0,-8-4-1 0 0,3 2 5 0 0,0 0-1 0 0,0 0 1 0 0,1-1 0 0 0,-1 0-1 0 0,1 0 1 0 0,-1 0 0 0 0,1 0 0 0 0,7 1-1 0 0,9 4 15 0 0,-21-7-18 0 0,1 0-1 0 0,0 1 0 0 0,0-1 0 0 0,-1 0 0 0 0,1 1 1 0 0,-1-1-1 0 0,1 1 0 0 0,-1 0 0 0 0,0-1 0 0 0,0 1 1 0 0,1 0-1 0 0,-1 0 0 0 0,0 0 0 0 0,-1 0 0 0 0,1 0 1 0 0,0 0-1 0 0,0 3 0 0 0,12 19 7 0 0,-3-15 2 0 0,-8-7-7 0 0,1-1 0 0 0,-1 1 0 0 0,0 0 0 0 0,0 0 0 0 0,-1 0 0 0 0,1 0 0 0 0,0 1-1 0 0,-1-1 1 0 0,1 0 0 0 0,-1 1 0 0 0,2 3 0 0 0,2 3 10 0 0,1-1 0 0 0,0 1 0 0 0,0-1-1 0 0,1 0 1 0 0,0 0 0 0 0,10 7 0 0 0,-19-48-10447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12T19:29:13.559"/>
    </inkml:context>
    <inkml:brush xml:id="br0">
      <inkml:brushProperty name="width" value="0.1" units="cm"/>
      <inkml:brushProperty name="height" value="0.1" units="cm"/>
    </inkml:brush>
  </inkml:definitions>
  <inkml:trace contextRef="#ctx0" brushRef="#br0">296 0 6867 0 0,'-15'0'19985'0'0,"19"7"-19720"0"0,1 0 0 0 0,-2 0 0 0 0,1 1 0 0 0,-1-1-1 0 0,0 1 1 0 0,0 0 0 0 0,-1 0 0 0 0,0-1 0 0 0,1 10-1 0 0,3 9 375 0 0,26 144 866 0 0,-22-120-1428 0 0,-10-49-101 0 0,0 0 0 0 0,0 0 0 0 0,0 0-1 0 0,0 0 1 0 0,0 0 0 0 0,0 0 0 0 0,0 0-1 0 0,0 0 1 0 0,0 0 0 0 0,-1 0 0 0 0,1 0 0 0 0,0 0-1 0 0,-1 0 1 0 0,1 0 0 0 0,-1 0 0 0 0,1 0-1 0 0,-1 0 1 0 0,1 0 0 0 0,-1 0 0 0 0,0-1 0 0 0,1 1-1 0 0,-1 0 1 0 0,-1 1 0 0 0,-23 0-659 0 0,9-3 851 0 0,5 2-196 0 0,1 0 1 0 0,-1 0-1 0 0,1 1 1 0 0,-1 1-1 0 0,1-1 1 0 0,0 2-1 0 0,0-1 1 0 0,0 2-1 0 0,-11 5 1 0 0,-2 1 59 0 0,20-10-24 0 0,1 0 0 0 0,-1-1 0 0 0,1 1 0 0 0,-1-1 1 0 0,0 0-1 0 0,1 0 0 0 0,-1 0 0 0 0,1 0 0 0 0,-1 0 0 0 0,0 0 0 0 0,1-1 0 0 0,-1 1 1 0 0,1-1-1 0 0,-1 0 0 0 0,1 0 0 0 0,-1 0 0 0 0,1 0 0 0 0,0 0 0 0 0,-1 0 0 0 0,1-1 0 0 0,-4-2 1 0 0,5 2-14 0 0,-1 1 1 0 0,1 0 0 0 0,-1 0 0 0 0,0-1 0 0 0,1 1 0 0 0,-1 0 0 0 0,0 1 0 0 0,0-1 0 0 0,0 0-1 0 0,0 0 1 0 0,0 1 0 0 0,1-1 0 0 0,-1 1 0 0 0,0 0 0 0 0,0-1 0 0 0,0 1 0 0 0,0 0-1 0 0,0 0 1 0 0,-1 0 0 0 0,1 0 0 0 0,0 1 0 0 0,1-1 0 0 0,-1 1 0 0 0,0-1 0 0 0,0 1-1 0 0,0 0 1 0 0,0-1 0 0 0,0 1 0 0 0,0 0 0 0 0,1 0 0 0 0,-1 0 0 0 0,-2 3 0 0 0,-7 4-5 0 0,9-7 8 0 0,1 0 0 0 0,-1 0 0 0 0,1 0 1 0 0,0 0-1 0 0,-1 0 0 0 0,1 0 0 0 0,0 0 0 0 0,0 0 1 0 0,0 1-1 0 0,0-1 0 0 0,0 0 0 0 0,0 1 0 0 0,0-1 0 0 0,0 1 1 0 0,0-1-1 0 0,1 1 0 0 0,-1-1 0 0 0,1 1 0 0 0,-1 0 1 0 0,1-1-1 0 0,-1 3 0 0 0,1-3-99 0 0,-1 0 0 0 0,1 0 0 0 0,0 0 0 0 0,-1 0 0 0 0,0-1 0 0 0,1 1 0 0 0,-1 0 0 0 0,1 0 0 0 0,-1-1 0 0 0,0 1 0 0 0,0-1 0 0 0,1 1 0 0 0,-1 0 0 0 0,0-1 0 0 0,0 1 0 0 0,0-1 0 0 0,1 0 0 0 0,-1 1 0 0 0,0-1 0 0 0,0 0 0 0 0,0 1 0 0 0,0-1 0 0 0,-1 0 0 0 0,11 2-2132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B5A507-F665-47A3-979E-34ED93ECED36}" type="slidenum">
              <a:rPr lang="en-US"/>
              <a:pPr>
                <a:defRPr/>
              </a:pPr>
              <a:t>‹#›</a:t>
            </a:fld>
            <a:endParaRPr lang="en-US"/>
          </a:p>
        </p:txBody>
      </p:sp>
    </p:spTree>
    <p:extLst>
      <p:ext uri="{BB962C8B-B14F-4D97-AF65-F5344CB8AC3E}">
        <p14:creationId xmlns:p14="http://schemas.microsoft.com/office/powerpoint/2010/main" val="7000750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BB5A507-F665-47A3-979E-34ED93ECED36}" type="slidenum">
              <a:rPr lang="en-US" smtClean="0"/>
              <a:pPr>
                <a:defRPr/>
              </a:pPr>
              <a:t>4</a:t>
            </a:fld>
            <a:endParaRPr lang="en-US"/>
          </a:p>
        </p:txBody>
      </p:sp>
    </p:spTree>
    <p:extLst>
      <p:ext uri="{BB962C8B-B14F-4D97-AF65-F5344CB8AC3E}">
        <p14:creationId xmlns:p14="http://schemas.microsoft.com/office/powerpoint/2010/main" val="4220684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r>
              <a:rPr lang="en-US">
                <a:solidFill>
                  <a:srgbClr val="009A9A"/>
                </a:solidFill>
              </a:rPr>
              <a:t>FIGURE 11. 6 </a:t>
            </a:r>
            <a:r>
              <a:rPr lang="en-US">
                <a:solidFill>
                  <a:srgbClr val="000000"/>
                </a:solidFill>
              </a:rPr>
              <a:t>Visible satellite image showing the</a:t>
            </a:r>
          </a:p>
          <a:p>
            <a:r>
              <a:rPr lang="en-US">
                <a:solidFill>
                  <a:srgbClr val="000000"/>
                </a:solidFill>
              </a:rPr>
              <a:t>modification of cold continental polar air as it moves</a:t>
            </a:r>
          </a:p>
          <a:p>
            <a:r>
              <a:rPr lang="en-US">
                <a:solidFill>
                  <a:srgbClr val="000000"/>
                </a:solidFill>
              </a:rPr>
              <a:t>over the warmer Gulf of Mexico and the Atlantic</a:t>
            </a:r>
          </a:p>
          <a:p>
            <a:r>
              <a:rPr lang="en-US">
                <a:solidFill>
                  <a:srgbClr val="000000"/>
                </a:solidFill>
              </a:rPr>
              <a:t>Ocean.</a:t>
            </a:r>
          </a:p>
          <a:p>
            <a:endParaRPr lang="en-US">
              <a:latin typeface="Times New Roman" pitchFamily="84" charset="0"/>
            </a:endParaRP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r>
              <a:rPr lang="en-US">
                <a:solidFill>
                  <a:srgbClr val="009A9A"/>
                </a:solidFill>
              </a:rPr>
              <a:t>FIGURE 11. 9 </a:t>
            </a:r>
            <a:r>
              <a:rPr lang="en-US">
                <a:solidFill>
                  <a:srgbClr val="000000"/>
                </a:solidFill>
              </a:rPr>
              <a:t>Winter and early spring surface weather pattern</a:t>
            </a:r>
          </a:p>
          <a:p>
            <a:r>
              <a:rPr lang="en-US">
                <a:solidFill>
                  <a:srgbClr val="000000"/>
                </a:solidFill>
              </a:rPr>
              <a:t>that usually prevails during the invasion of cold, moist mP air into the</a:t>
            </a:r>
          </a:p>
          <a:p>
            <a:r>
              <a:rPr lang="en-US">
                <a:solidFill>
                  <a:srgbClr val="000000"/>
                </a:solidFill>
              </a:rPr>
              <a:t>mid-Atlantic and New England states. (Green-shaded area represents</a:t>
            </a:r>
          </a:p>
          <a:p>
            <a:r>
              <a:rPr lang="en-US">
                <a:solidFill>
                  <a:srgbClr val="000000"/>
                </a:solidFill>
              </a:rPr>
              <a:t>light rain and drizzle; pink-shaded region represents freezing rain and</a:t>
            </a:r>
          </a:p>
          <a:p>
            <a:r>
              <a:rPr lang="en-US">
                <a:solidFill>
                  <a:srgbClr val="000000"/>
                </a:solidFill>
              </a:rPr>
              <a:t>sleet; white-shaded area is experiencing snow.)</a:t>
            </a:r>
          </a:p>
          <a:p>
            <a:endParaRPr lang="en-US">
              <a:latin typeface="Times New Roman" pitchFamily="84" charset="0"/>
            </a:endParaRPr>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r>
              <a:rPr lang="en-US">
                <a:solidFill>
                  <a:srgbClr val="009A9A"/>
                </a:solidFill>
              </a:rPr>
              <a:t>FIGURE 11.10</a:t>
            </a:r>
          </a:p>
          <a:p>
            <a:r>
              <a:rPr lang="en-US">
                <a:solidFill>
                  <a:srgbClr val="000000"/>
                </a:solidFill>
              </a:rPr>
              <a:t>An infrared satellite image</a:t>
            </a:r>
          </a:p>
          <a:p>
            <a:r>
              <a:rPr lang="en-US">
                <a:solidFill>
                  <a:srgbClr val="000000"/>
                </a:solidFill>
              </a:rPr>
              <a:t>that shows maritime</a:t>
            </a:r>
          </a:p>
          <a:p>
            <a:r>
              <a:rPr lang="en-US">
                <a:solidFill>
                  <a:srgbClr val="000000"/>
                </a:solidFill>
              </a:rPr>
              <a:t>tropical air (heavy yellow</a:t>
            </a:r>
          </a:p>
          <a:p>
            <a:r>
              <a:rPr lang="en-US">
                <a:solidFill>
                  <a:srgbClr val="000000"/>
                </a:solidFill>
              </a:rPr>
              <a:t>arrow) moving into</a:t>
            </a:r>
          </a:p>
          <a:p>
            <a:r>
              <a:rPr lang="en-US">
                <a:solidFill>
                  <a:srgbClr val="000000"/>
                </a:solidFill>
              </a:rPr>
              <a:t>northern California on</a:t>
            </a:r>
          </a:p>
          <a:p>
            <a:r>
              <a:rPr lang="en-US">
                <a:solidFill>
                  <a:srgbClr val="000000"/>
                </a:solidFill>
              </a:rPr>
              <a:t>January 1, 1997. The</a:t>
            </a:r>
          </a:p>
          <a:p>
            <a:r>
              <a:rPr lang="en-US">
                <a:solidFill>
                  <a:srgbClr val="000000"/>
                </a:solidFill>
              </a:rPr>
              <a:t>warm, humid airflow</a:t>
            </a:r>
          </a:p>
          <a:p>
            <a:r>
              <a:rPr lang="en-US">
                <a:solidFill>
                  <a:srgbClr val="000000"/>
                </a:solidFill>
              </a:rPr>
              <a:t>(sometimes called </a:t>
            </a:r>
            <a:r>
              <a:rPr lang="en-US">
                <a:solidFill>
                  <a:srgbClr val="000000"/>
                </a:solidFill>
                <a:ea typeface="ヒラギノ角ゴ Pro W3" pitchFamily="84" charset="-128"/>
              </a:rPr>
              <a:t>“T</a:t>
            </a:r>
            <a:r>
              <a:rPr lang="en-US">
                <a:solidFill>
                  <a:srgbClr val="000000"/>
                </a:solidFill>
              </a:rPr>
              <a:t>he</a:t>
            </a:r>
          </a:p>
          <a:p>
            <a:r>
              <a:rPr lang="en-US">
                <a:solidFill>
                  <a:srgbClr val="000000"/>
                </a:solidFill>
              </a:rPr>
              <a:t>pineapple express”)</a:t>
            </a:r>
          </a:p>
          <a:p>
            <a:r>
              <a:rPr lang="en-US">
                <a:solidFill>
                  <a:srgbClr val="000000"/>
                </a:solidFill>
              </a:rPr>
              <a:t>produced heavy rain and</a:t>
            </a:r>
          </a:p>
          <a:p>
            <a:r>
              <a:rPr lang="en-US">
                <a:solidFill>
                  <a:srgbClr val="000000"/>
                </a:solidFill>
              </a:rPr>
              <a:t>extensive flooding in</a:t>
            </a:r>
          </a:p>
          <a:p>
            <a:r>
              <a:rPr lang="en-US">
                <a:solidFill>
                  <a:srgbClr val="000000"/>
                </a:solidFill>
              </a:rPr>
              <a:t>northern and central</a:t>
            </a:r>
          </a:p>
          <a:p>
            <a:r>
              <a:rPr lang="en-US">
                <a:solidFill>
                  <a:srgbClr val="000000"/>
                </a:solidFill>
              </a:rPr>
              <a:t>California.</a:t>
            </a:r>
          </a:p>
          <a:p>
            <a:endParaRPr lang="en-US">
              <a:latin typeface="Times New Roman" pitchFamily="84" charset="0"/>
            </a:endParaRP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r>
              <a:rPr lang="en-US" dirty="0">
                <a:solidFill>
                  <a:srgbClr val="009A9A"/>
                </a:solidFill>
              </a:rPr>
              <a:t>FIGURE 11.11 </a:t>
            </a:r>
            <a:r>
              <a:rPr lang="en-US" dirty="0">
                <a:solidFill>
                  <a:srgbClr val="000000"/>
                </a:solidFill>
              </a:rPr>
              <a:t>Weather conditions</a:t>
            </a:r>
          </a:p>
          <a:p>
            <a:r>
              <a:rPr lang="en-US" dirty="0">
                <a:solidFill>
                  <a:srgbClr val="000000"/>
                </a:solidFill>
              </a:rPr>
              <a:t>during an unseasonably hot</a:t>
            </a:r>
          </a:p>
          <a:p>
            <a:r>
              <a:rPr lang="en-US" dirty="0">
                <a:solidFill>
                  <a:srgbClr val="000000"/>
                </a:solidFill>
              </a:rPr>
              <a:t>spell in the eastern portion of the</a:t>
            </a:r>
          </a:p>
          <a:p>
            <a:r>
              <a:rPr lang="en-US" dirty="0">
                <a:solidFill>
                  <a:srgbClr val="000000"/>
                </a:solidFill>
              </a:rPr>
              <a:t>United States that occurred between</a:t>
            </a:r>
          </a:p>
          <a:p>
            <a:r>
              <a:rPr lang="en-US" dirty="0">
                <a:solidFill>
                  <a:srgbClr val="000000"/>
                </a:solidFill>
              </a:rPr>
              <a:t>the 15th and 20th of April, 1976. The</a:t>
            </a:r>
          </a:p>
          <a:p>
            <a:r>
              <a:rPr lang="en-US" dirty="0">
                <a:solidFill>
                  <a:srgbClr val="000000"/>
                </a:solidFill>
              </a:rPr>
              <a:t>surface low-pressure area and fronts</a:t>
            </a:r>
          </a:p>
          <a:p>
            <a:r>
              <a:rPr lang="en-US" dirty="0">
                <a:solidFill>
                  <a:srgbClr val="000000"/>
                </a:solidFill>
              </a:rPr>
              <a:t>are shown for April 17. Numbers to</a:t>
            </a:r>
          </a:p>
          <a:p>
            <a:r>
              <a:rPr lang="en-US" dirty="0">
                <a:solidFill>
                  <a:srgbClr val="000000"/>
                </a:solidFill>
              </a:rPr>
              <a:t>the east of the surface low (in red) are</a:t>
            </a:r>
          </a:p>
          <a:p>
            <a:r>
              <a:rPr lang="en-US" dirty="0">
                <a:solidFill>
                  <a:srgbClr val="000000"/>
                </a:solidFill>
              </a:rPr>
              <a:t>maximum temperatures recorded</a:t>
            </a:r>
          </a:p>
          <a:p>
            <a:r>
              <a:rPr lang="en-US" dirty="0">
                <a:solidFill>
                  <a:srgbClr val="000000"/>
                </a:solidFill>
              </a:rPr>
              <a:t>during the hot spell, while those to</a:t>
            </a:r>
          </a:p>
          <a:p>
            <a:r>
              <a:rPr lang="en-US" dirty="0">
                <a:solidFill>
                  <a:srgbClr val="000000"/>
                </a:solidFill>
              </a:rPr>
              <a:t>the west of the low (in blue) are minimum</a:t>
            </a:r>
          </a:p>
          <a:p>
            <a:r>
              <a:rPr lang="en-US" dirty="0">
                <a:solidFill>
                  <a:srgbClr val="000000"/>
                </a:solidFill>
              </a:rPr>
              <a:t>temperatures reached during</a:t>
            </a:r>
          </a:p>
          <a:p>
            <a:r>
              <a:rPr lang="en-US" dirty="0">
                <a:solidFill>
                  <a:srgbClr val="000000"/>
                </a:solidFill>
              </a:rPr>
              <a:t>the same time period. The heavy</a:t>
            </a:r>
          </a:p>
          <a:p>
            <a:r>
              <a:rPr lang="en-US" dirty="0">
                <a:solidFill>
                  <a:srgbClr val="000000"/>
                </a:solidFill>
              </a:rPr>
              <a:t>arrow is the average upper-level flow</a:t>
            </a:r>
          </a:p>
          <a:p>
            <a:r>
              <a:rPr lang="en-US" dirty="0">
                <a:solidFill>
                  <a:srgbClr val="000000"/>
                </a:solidFill>
              </a:rPr>
              <a:t>during the period. The purple L and</a:t>
            </a:r>
          </a:p>
          <a:p>
            <a:r>
              <a:rPr lang="en-US" dirty="0">
                <a:solidFill>
                  <a:srgbClr val="000000"/>
                </a:solidFill>
              </a:rPr>
              <a:t>H show average positions of the</a:t>
            </a:r>
          </a:p>
          <a:p>
            <a:r>
              <a:rPr lang="en-US" dirty="0">
                <a:solidFill>
                  <a:srgbClr val="000000"/>
                </a:solidFill>
              </a:rPr>
              <a:t>upper-level trough and ridge.</a:t>
            </a:r>
          </a:p>
          <a:p>
            <a:endParaRPr lang="en-US" dirty="0">
              <a:latin typeface="Times New Roman" pitchFamily="84" charset="0"/>
            </a:endParaRP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DDDEE84-CC5F-4166-A5E0-BC360AAC3427}" type="slidenum">
              <a:rPr lang="en-US" smtClean="0"/>
              <a:pPr/>
              <a:t>27</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r>
              <a:rPr lang="en-US" dirty="0">
                <a:solidFill>
                  <a:srgbClr val="009A9A"/>
                </a:solidFill>
              </a:rPr>
              <a:t>FIGURE 11.14 </a:t>
            </a:r>
            <a:r>
              <a:rPr lang="en-US" dirty="0">
                <a:solidFill>
                  <a:srgbClr val="000000"/>
                </a:solidFill>
              </a:rPr>
              <a:t>A surface weather map showing surface-pressure systems, air masses, fronts, and isobars (in </a:t>
            </a:r>
            <a:r>
              <a:rPr lang="en-US" dirty="0" err="1">
                <a:solidFill>
                  <a:srgbClr val="000000"/>
                </a:solidFill>
              </a:rPr>
              <a:t>millibars</a:t>
            </a:r>
            <a:r>
              <a:rPr lang="en-US" dirty="0">
                <a:solidFill>
                  <a:srgbClr val="000000"/>
                </a:solidFill>
              </a:rPr>
              <a:t>) as solid gray</a:t>
            </a:r>
          </a:p>
          <a:p>
            <a:r>
              <a:rPr lang="en-US" dirty="0">
                <a:solidFill>
                  <a:srgbClr val="000000"/>
                </a:solidFill>
              </a:rPr>
              <a:t>lines. Large arrows in color show air flow. (Green-shaded area represents rain; pink-shaded area represents freezing rain and sleet;</a:t>
            </a:r>
          </a:p>
          <a:p>
            <a:r>
              <a:rPr lang="en-US" dirty="0">
                <a:solidFill>
                  <a:srgbClr val="000000"/>
                </a:solidFill>
              </a:rPr>
              <a:t>white-shaded area represents snow.)</a:t>
            </a:r>
          </a:p>
          <a:p>
            <a:endParaRPr lang="en-US" dirty="0">
              <a:latin typeface="Times New Roman" pitchFamily="84" charset="0"/>
            </a:endParaRPr>
          </a:p>
          <a:p>
            <a:endParaRPr lang="en-US" dirty="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DB0BAE3-6AD9-4E9F-9250-F1154EFA3F8E}" type="slidenum">
              <a:rPr lang="en-US" smtClean="0"/>
              <a:pPr/>
              <a:t>38</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EE25D3BE-8429-449C-A631-4FA00502661B}" type="slidenum">
              <a:rPr lang="en-US" smtClean="0"/>
              <a:pPr/>
              <a:t>39</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r>
              <a:rPr lang="en-US" dirty="0">
                <a:solidFill>
                  <a:srgbClr val="009A9A"/>
                </a:solidFill>
              </a:rPr>
              <a:t>FIGURE 11.15 </a:t>
            </a:r>
            <a:r>
              <a:rPr lang="en-US" dirty="0">
                <a:solidFill>
                  <a:srgbClr val="000000"/>
                </a:solidFill>
              </a:rPr>
              <a:t>A closer look at the surface weather associated</a:t>
            </a:r>
            <a:r>
              <a:rPr lang="en-US" baseline="0" dirty="0">
                <a:solidFill>
                  <a:srgbClr val="000000"/>
                </a:solidFill>
              </a:rPr>
              <a:t> </a:t>
            </a:r>
            <a:r>
              <a:rPr lang="en-US" dirty="0">
                <a:solidFill>
                  <a:srgbClr val="000000"/>
                </a:solidFill>
              </a:rPr>
              <a:t>with the cold front situated in the southern United States in Fig. 11.14.</a:t>
            </a:r>
            <a:r>
              <a:rPr lang="en-US" baseline="0" dirty="0">
                <a:solidFill>
                  <a:srgbClr val="000000"/>
                </a:solidFill>
              </a:rPr>
              <a:t> </a:t>
            </a:r>
            <a:r>
              <a:rPr lang="en-US" dirty="0">
                <a:solidFill>
                  <a:srgbClr val="000000"/>
                </a:solidFill>
              </a:rPr>
              <a:t>(Gray lines are isobars. Green-shaded area represents rain; white-shaded</a:t>
            </a:r>
          </a:p>
          <a:p>
            <a:r>
              <a:rPr lang="en-US" dirty="0">
                <a:solidFill>
                  <a:srgbClr val="000000"/>
                </a:solidFill>
              </a:rPr>
              <a:t>area represents snow.)</a:t>
            </a:r>
          </a:p>
          <a:p>
            <a:endParaRPr lang="en-US" dirty="0">
              <a:latin typeface="Times New Roman" pitchFamily="84" charset="0"/>
            </a:endParaRP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en-US" dirty="0">
                <a:solidFill>
                  <a:srgbClr val="009A9A"/>
                </a:solidFill>
              </a:rPr>
              <a:t>FIGURE 11.16 </a:t>
            </a:r>
            <a:r>
              <a:rPr lang="en-US" dirty="0">
                <a:solidFill>
                  <a:srgbClr val="000000"/>
                </a:solidFill>
              </a:rPr>
              <a:t>A Doppler radar image showing precipitation</a:t>
            </a:r>
            <a:r>
              <a:rPr lang="en-US" baseline="0" dirty="0">
                <a:solidFill>
                  <a:srgbClr val="000000"/>
                </a:solidFill>
              </a:rPr>
              <a:t> </a:t>
            </a:r>
            <a:r>
              <a:rPr lang="en-US" dirty="0">
                <a:solidFill>
                  <a:srgbClr val="000000"/>
                </a:solidFill>
              </a:rPr>
              <a:t>patterns along a cold front similar to the cold front in Fig. 11.15. Green</a:t>
            </a:r>
            <a:r>
              <a:rPr lang="en-US" baseline="0" dirty="0">
                <a:solidFill>
                  <a:srgbClr val="000000"/>
                </a:solidFill>
              </a:rPr>
              <a:t> </a:t>
            </a:r>
            <a:r>
              <a:rPr lang="en-US" dirty="0">
                <a:solidFill>
                  <a:srgbClr val="000000"/>
                </a:solidFill>
              </a:rPr>
              <a:t>represents light-to-moderate precipitation; yellow represents heavier</a:t>
            </a:r>
          </a:p>
          <a:p>
            <a:r>
              <a:rPr lang="en-US" dirty="0">
                <a:solidFill>
                  <a:srgbClr val="000000"/>
                </a:solidFill>
              </a:rPr>
              <a:t>precipitation; and red the most likely areas for thunderstorms. (The</a:t>
            </a:r>
            <a:r>
              <a:rPr lang="en-US" baseline="0" dirty="0">
                <a:solidFill>
                  <a:srgbClr val="000000"/>
                </a:solidFill>
              </a:rPr>
              <a:t> </a:t>
            </a:r>
            <a:r>
              <a:rPr lang="en-US" dirty="0">
                <a:solidFill>
                  <a:srgbClr val="000000"/>
                </a:solidFill>
              </a:rPr>
              <a:t>cold front is superimposed on the radar image.)</a:t>
            </a:r>
          </a:p>
          <a:p>
            <a:endParaRPr lang="en-US" dirty="0">
              <a:latin typeface="Times New Roman" pitchFamily="84" charset="0"/>
            </a:endParaRP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E11030D0-4897-4C14-995A-99F1ECCB6D58}" type="slidenum">
              <a:rPr lang="en-US" smtClean="0"/>
              <a:pPr/>
              <a:t>13</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r>
              <a:rPr lang="en-US" dirty="0">
                <a:solidFill>
                  <a:srgbClr val="009A9A"/>
                </a:solidFill>
              </a:rPr>
              <a:t>FIGURE 11.17 </a:t>
            </a:r>
            <a:r>
              <a:rPr lang="en-US" dirty="0">
                <a:solidFill>
                  <a:srgbClr val="000000"/>
                </a:solidFill>
              </a:rPr>
              <a:t>A vertical view of the</a:t>
            </a:r>
          </a:p>
          <a:p>
            <a:r>
              <a:rPr lang="en-US" dirty="0">
                <a:solidFill>
                  <a:srgbClr val="000000"/>
                </a:solidFill>
              </a:rPr>
              <a:t>weather across the cold front in Fig. 11.15</a:t>
            </a:r>
          </a:p>
          <a:p>
            <a:r>
              <a:rPr lang="en-US" dirty="0">
                <a:solidFill>
                  <a:srgbClr val="000000"/>
                </a:solidFill>
              </a:rPr>
              <a:t>along the line </a:t>
            </a:r>
            <a:r>
              <a:rPr lang="en-US" i="1" dirty="0">
                <a:solidFill>
                  <a:srgbClr val="000000"/>
                </a:solidFill>
              </a:rPr>
              <a:t>X–X .</a:t>
            </a:r>
            <a:endParaRPr lang="en-US" dirty="0">
              <a:solidFill>
                <a:srgbClr val="000000"/>
              </a:solidFill>
            </a:endParaRPr>
          </a:p>
          <a:p>
            <a:endParaRPr lang="en-US" dirty="0">
              <a:latin typeface="Times New Roman" pitchFamily="84" charset="0"/>
            </a:endParaRP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r>
              <a:rPr lang="en-US" dirty="0">
                <a:solidFill>
                  <a:srgbClr val="009A9A"/>
                </a:solidFill>
              </a:rPr>
              <a:t>FIGURE 11.18 </a:t>
            </a:r>
            <a:r>
              <a:rPr lang="en-US" dirty="0">
                <a:solidFill>
                  <a:srgbClr val="000000"/>
                </a:solidFill>
              </a:rPr>
              <a:t>The infrared satellite image (a) shows a weakening cold front over land on Tuesday morning, November 21, intensifying into</a:t>
            </a:r>
          </a:p>
          <a:p>
            <a:r>
              <a:rPr lang="en-US" dirty="0">
                <a:solidFill>
                  <a:srgbClr val="000000"/>
                </a:solidFill>
              </a:rPr>
              <a:t>(b) a vigorous front over warm Gulf Stream water on Wednesday morning, November 22.</a:t>
            </a:r>
          </a:p>
          <a:p>
            <a:endParaRPr lang="en-US" dirty="0">
              <a:latin typeface="Times New Roman" pitchFamily="84" charset="0"/>
            </a:endParaRP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r>
              <a:rPr lang="en-US">
                <a:solidFill>
                  <a:srgbClr val="009A9A"/>
                </a:solidFill>
              </a:rPr>
              <a:t>FIGURE 11.19 </a:t>
            </a:r>
            <a:r>
              <a:rPr lang="en-US">
                <a:solidFill>
                  <a:srgbClr val="000000"/>
                </a:solidFill>
              </a:rPr>
              <a:t>A </a:t>
            </a:r>
            <a:r>
              <a:rPr lang="en-US">
                <a:solidFill>
                  <a:srgbClr val="000000"/>
                </a:solidFill>
                <a:ea typeface="ヒラギノ角ゴ Pro W3" pitchFamily="84" charset="-128"/>
              </a:rPr>
              <a:t>“B</a:t>
            </a:r>
            <a:r>
              <a:rPr lang="en-US">
                <a:solidFill>
                  <a:srgbClr val="000000"/>
                </a:solidFill>
              </a:rPr>
              <a:t>ack door” cold front moving into New England</a:t>
            </a:r>
          </a:p>
          <a:p>
            <a:r>
              <a:rPr lang="en-US">
                <a:solidFill>
                  <a:srgbClr val="000000"/>
                </a:solidFill>
              </a:rPr>
              <a:t>during the spring. Notice that, behind the front, the weather is cold</a:t>
            </a:r>
          </a:p>
          <a:p>
            <a:r>
              <a:rPr lang="en-US">
                <a:solidFill>
                  <a:srgbClr val="000000"/>
                </a:solidFill>
              </a:rPr>
              <a:t>and damp with drizzle, while to the south, ahead of the front, the</a:t>
            </a:r>
          </a:p>
          <a:p>
            <a:r>
              <a:rPr lang="en-US">
                <a:solidFill>
                  <a:srgbClr val="000000"/>
                </a:solidFill>
              </a:rPr>
              <a:t>weather is partly cloudy and warm.</a:t>
            </a:r>
          </a:p>
          <a:p>
            <a:endParaRPr lang="en-US">
              <a:latin typeface="Times New Roman" pitchFamily="84" charset="0"/>
            </a:endParaRPr>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E6A51F51-9457-4BB5-A499-FE5D642746B8}" type="slidenum">
              <a:rPr lang="en-US" smtClean="0"/>
              <a:pPr/>
              <a:t>46</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a:t>Figure 12.19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9B6244B-40B2-469B-B8AB-CDAC4538576D}" type="slidenum">
              <a:rPr lang="en-US" smtClean="0"/>
              <a:pPr/>
              <a:t>47</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r>
              <a:rPr lang="en-US" dirty="0">
                <a:solidFill>
                  <a:srgbClr val="009A9A"/>
                </a:solidFill>
              </a:rPr>
              <a:t>FIGURE 11. 22 </a:t>
            </a:r>
            <a:r>
              <a:rPr lang="en-US" dirty="0">
                <a:solidFill>
                  <a:srgbClr val="000000"/>
                </a:solidFill>
              </a:rPr>
              <a:t>The formation of a cold-occluded front. The</a:t>
            </a:r>
          </a:p>
          <a:p>
            <a:r>
              <a:rPr lang="en-US" dirty="0">
                <a:solidFill>
                  <a:srgbClr val="000000"/>
                </a:solidFill>
              </a:rPr>
              <a:t>faster-moving cold front (a) catches up to the slower-moving warm</a:t>
            </a:r>
          </a:p>
          <a:p>
            <a:r>
              <a:rPr lang="en-US" dirty="0">
                <a:solidFill>
                  <a:srgbClr val="000000"/>
                </a:solidFill>
              </a:rPr>
              <a:t>front (b) and forces it to rise off the ground (c). (Green-shaded area in</a:t>
            </a:r>
          </a:p>
          <a:p>
            <a:r>
              <a:rPr lang="en-US" dirty="0">
                <a:solidFill>
                  <a:srgbClr val="000000"/>
                </a:solidFill>
              </a:rPr>
              <a:t>(d) represents precipitation.)</a:t>
            </a:r>
          </a:p>
          <a:p>
            <a:endParaRPr lang="en-US" dirty="0">
              <a:latin typeface="Times New Roman" pitchFamily="84" charset="0"/>
            </a:endParaRPr>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r>
              <a:rPr lang="en-US">
                <a:solidFill>
                  <a:srgbClr val="009A9A"/>
                </a:solidFill>
              </a:rPr>
              <a:t>FIGURE 11. 22 </a:t>
            </a:r>
            <a:r>
              <a:rPr lang="en-US">
                <a:solidFill>
                  <a:srgbClr val="000000"/>
                </a:solidFill>
              </a:rPr>
              <a:t>The formation of a cold-occluded front. The</a:t>
            </a:r>
          </a:p>
          <a:p>
            <a:r>
              <a:rPr lang="en-US">
                <a:solidFill>
                  <a:srgbClr val="000000"/>
                </a:solidFill>
              </a:rPr>
              <a:t>faster-moving cold front (a) catches up to the slower-moving warm</a:t>
            </a:r>
          </a:p>
          <a:p>
            <a:r>
              <a:rPr lang="en-US">
                <a:solidFill>
                  <a:srgbClr val="000000"/>
                </a:solidFill>
              </a:rPr>
              <a:t>front (b) and forces it to rise off the ground (c). (Green-shaded area in</a:t>
            </a:r>
          </a:p>
          <a:p>
            <a:r>
              <a:rPr lang="en-US">
                <a:solidFill>
                  <a:srgbClr val="000000"/>
                </a:solidFill>
              </a:rPr>
              <a:t>(d) represents precipitation.)</a:t>
            </a:r>
          </a:p>
          <a:p>
            <a:endParaRPr lang="en-US">
              <a:latin typeface="Times New Roman" pitchFamily="84" charset="0"/>
            </a:endParaRPr>
          </a:p>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r>
              <a:rPr lang="en-US">
                <a:solidFill>
                  <a:srgbClr val="009A9A"/>
                </a:solidFill>
              </a:rPr>
              <a:t>FIGURE 11. 22 </a:t>
            </a:r>
            <a:r>
              <a:rPr lang="en-US">
                <a:solidFill>
                  <a:srgbClr val="000000"/>
                </a:solidFill>
              </a:rPr>
              <a:t>The formation of a cold-occluded front. The</a:t>
            </a:r>
          </a:p>
          <a:p>
            <a:r>
              <a:rPr lang="en-US">
                <a:solidFill>
                  <a:srgbClr val="000000"/>
                </a:solidFill>
              </a:rPr>
              <a:t>faster-moving cold front (a) catches up to the slower-moving warm</a:t>
            </a:r>
          </a:p>
          <a:p>
            <a:r>
              <a:rPr lang="en-US">
                <a:solidFill>
                  <a:srgbClr val="000000"/>
                </a:solidFill>
              </a:rPr>
              <a:t>front (b) and forces it to rise off the ground (c). (Green-shaded area in</a:t>
            </a:r>
          </a:p>
          <a:p>
            <a:r>
              <a:rPr lang="en-US">
                <a:solidFill>
                  <a:srgbClr val="000000"/>
                </a:solidFill>
              </a:rPr>
              <a:t>(d) represents precipitation.)</a:t>
            </a:r>
          </a:p>
          <a:p>
            <a:endParaRPr lang="en-US">
              <a:latin typeface="Times New Roman" pitchFamily="84" charset="0"/>
            </a:endParaRPr>
          </a:p>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r>
              <a:rPr lang="en-US">
                <a:solidFill>
                  <a:srgbClr val="009A9A"/>
                </a:solidFill>
              </a:rPr>
              <a:t>FIGURE 11. 22 </a:t>
            </a:r>
            <a:r>
              <a:rPr lang="en-US">
                <a:solidFill>
                  <a:srgbClr val="000000"/>
                </a:solidFill>
              </a:rPr>
              <a:t>The formation of a cold-occluded front. The</a:t>
            </a:r>
          </a:p>
          <a:p>
            <a:r>
              <a:rPr lang="en-US">
                <a:solidFill>
                  <a:srgbClr val="000000"/>
                </a:solidFill>
              </a:rPr>
              <a:t>faster-moving cold front (a) catches up to the slower-moving warm</a:t>
            </a:r>
          </a:p>
          <a:p>
            <a:r>
              <a:rPr lang="en-US">
                <a:solidFill>
                  <a:srgbClr val="000000"/>
                </a:solidFill>
              </a:rPr>
              <a:t>front (b) and forces it to rise off the ground (c). (Green-shaded area in</a:t>
            </a:r>
          </a:p>
          <a:p>
            <a:r>
              <a:rPr lang="en-US">
                <a:solidFill>
                  <a:srgbClr val="000000"/>
                </a:solidFill>
              </a:rPr>
              <a:t>(d) represents precipitation.)</a:t>
            </a:r>
          </a:p>
          <a:p>
            <a:endParaRPr lang="en-US">
              <a:latin typeface="Times New Roman" pitchFamily="84" charset="0"/>
            </a:endParaRPr>
          </a:p>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r>
              <a:rPr lang="en-US">
                <a:solidFill>
                  <a:srgbClr val="009A9A"/>
                </a:solidFill>
              </a:rPr>
              <a:t>FIGURE 11. 23 </a:t>
            </a:r>
            <a:r>
              <a:rPr lang="en-US">
                <a:solidFill>
                  <a:srgbClr val="000000"/>
                </a:solidFill>
              </a:rPr>
              <a:t>(</a:t>
            </a:r>
            <a:r>
              <a:rPr lang="en-US" i="1">
                <a:solidFill>
                  <a:srgbClr val="000000"/>
                </a:solidFill>
              </a:rPr>
              <a:t>at left</a:t>
            </a:r>
            <a:r>
              <a:rPr lang="en-US">
                <a:solidFill>
                  <a:srgbClr val="000000"/>
                </a:solidFill>
              </a:rPr>
              <a:t>) The formation of a warm-type occluded</a:t>
            </a:r>
          </a:p>
          <a:p>
            <a:r>
              <a:rPr lang="en-US">
                <a:solidFill>
                  <a:srgbClr val="000000"/>
                </a:solidFill>
              </a:rPr>
              <a:t>front. The faster-moving cold front in (a) overtakes the slower-moving</a:t>
            </a:r>
          </a:p>
          <a:p>
            <a:r>
              <a:rPr lang="en-US">
                <a:solidFill>
                  <a:srgbClr val="000000"/>
                </a:solidFill>
              </a:rPr>
              <a:t>warm front in (b). The lighter air behind the cold front rises up and</a:t>
            </a:r>
          </a:p>
          <a:p>
            <a:r>
              <a:rPr lang="en-US">
                <a:solidFill>
                  <a:srgbClr val="000000"/>
                </a:solidFill>
              </a:rPr>
              <a:t>over the denser air ahead of the warm front. Diagram (c) shows a surface</a:t>
            </a:r>
          </a:p>
          <a:p>
            <a:r>
              <a:rPr lang="en-US">
                <a:solidFill>
                  <a:srgbClr val="000000"/>
                </a:solidFill>
              </a:rPr>
              <a:t>map of the situation.</a:t>
            </a:r>
          </a:p>
          <a:p>
            <a:endParaRPr lang="en-US">
              <a:latin typeface="Times New Roman" pitchFamily="84" charset="0"/>
            </a:endParaRP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r>
              <a:rPr lang="en-US" dirty="0">
                <a:solidFill>
                  <a:srgbClr val="009A9A"/>
                </a:solidFill>
              </a:rPr>
              <a:t>FIGURE 11.1 </a:t>
            </a:r>
            <a:r>
              <a:rPr lang="en-US" dirty="0">
                <a:solidFill>
                  <a:srgbClr val="000000"/>
                </a:solidFill>
              </a:rPr>
              <a:t>Here, a large,</a:t>
            </a:r>
            <a:r>
              <a:rPr lang="en-US" baseline="0" dirty="0">
                <a:solidFill>
                  <a:srgbClr val="000000"/>
                </a:solidFill>
              </a:rPr>
              <a:t> </a:t>
            </a:r>
            <a:r>
              <a:rPr lang="en-US" dirty="0">
                <a:solidFill>
                  <a:srgbClr val="000000"/>
                </a:solidFill>
              </a:rPr>
              <a:t>extremely cold winter air mass is</a:t>
            </a:r>
            <a:r>
              <a:rPr lang="en-US" baseline="0" dirty="0">
                <a:solidFill>
                  <a:srgbClr val="000000"/>
                </a:solidFill>
              </a:rPr>
              <a:t> </a:t>
            </a:r>
            <a:r>
              <a:rPr lang="en-US" dirty="0">
                <a:solidFill>
                  <a:srgbClr val="000000"/>
                </a:solidFill>
              </a:rPr>
              <a:t>dominating the weather over much of</a:t>
            </a:r>
            <a:r>
              <a:rPr lang="en-US" baseline="0" dirty="0">
                <a:solidFill>
                  <a:srgbClr val="000000"/>
                </a:solidFill>
              </a:rPr>
              <a:t> </a:t>
            </a:r>
            <a:r>
              <a:rPr lang="en-US" dirty="0">
                <a:solidFill>
                  <a:srgbClr val="000000"/>
                </a:solidFill>
              </a:rPr>
              <a:t>the United States. At almost all cities,</a:t>
            </a:r>
            <a:r>
              <a:rPr lang="en-US" baseline="0" dirty="0">
                <a:solidFill>
                  <a:srgbClr val="000000"/>
                </a:solidFill>
              </a:rPr>
              <a:t> </a:t>
            </a:r>
            <a:r>
              <a:rPr lang="en-US" dirty="0">
                <a:solidFill>
                  <a:srgbClr val="000000"/>
                </a:solidFill>
              </a:rPr>
              <a:t>the air is cold and dry. Upper number</a:t>
            </a:r>
          </a:p>
          <a:p>
            <a:r>
              <a:rPr lang="en-US" dirty="0">
                <a:solidFill>
                  <a:srgbClr val="000000"/>
                </a:solidFill>
              </a:rPr>
              <a:t>is air temperature (</a:t>
            </a:r>
            <a:r>
              <a:rPr lang="en-US" baseline="30000" dirty="0" err="1">
                <a:solidFill>
                  <a:srgbClr val="000000"/>
                </a:solidFill>
                <a:ea typeface="ヒラギノ角ゴ Pro W3" pitchFamily="84" charset="-128"/>
              </a:rPr>
              <a:t>o</a:t>
            </a:r>
            <a:r>
              <a:rPr lang="en-US" dirty="0" err="1">
                <a:solidFill>
                  <a:srgbClr val="000000"/>
                </a:solidFill>
              </a:rPr>
              <a:t>F</a:t>
            </a:r>
            <a:r>
              <a:rPr lang="en-US" dirty="0">
                <a:solidFill>
                  <a:srgbClr val="000000"/>
                </a:solidFill>
              </a:rPr>
              <a:t>); bottom number</a:t>
            </a:r>
            <a:r>
              <a:rPr lang="en-US" baseline="0" dirty="0">
                <a:solidFill>
                  <a:srgbClr val="000000"/>
                </a:solidFill>
              </a:rPr>
              <a:t> </a:t>
            </a:r>
            <a:r>
              <a:rPr lang="en-US" dirty="0">
                <a:solidFill>
                  <a:srgbClr val="000000"/>
                </a:solidFill>
              </a:rPr>
              <a:t>is dew point (</a:t>
            </a:r>
            <a:r>
              <a:rPr lang="en-US" baseline="30000" dirty="0" err="1">
                <a:solidFill>
                  <a:srgbClr val="000000"/>
                </a:solidFill>
                <a:ea typeface="ヒラギノ角ゴ Pro W3" pitchFamily="84" charset="-128"/>
              </a:rPr>
              <a:t>o</a:t>
            </a:r>
            <a:r>
              <a:rPr lang="en-US" dirty="0" err="1">
                <a:solidFill>
                  <a:srgbClr val="000000"/>
                </a:solidFill>
              </a:rPr>
              <a:t>F</a:t>
            </a:r>
            <a:r>
              <a:rPr lang="en-US" dirty="0">
                <a:solidFill>
                  <a:srgbClr val="000000"/>
                </a:solidFill>
              </a:rPr>
              <a:t>).</a:t>
            </a:r>
          </a:p>
          <a:p>
            <a:endParaRPr lang="en-US" dirty="0">
              <a:latin typeface="Times New Roman" pitchFamily="84" charset="0"/>
            </a:endParaRP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r>
              <a:rPr lang="en-US" dirty="0">
                <a:solidFill>
                  <a:srgbClr val="009A9A"/>
                </a:solidFill>
              </a:rPr>
              <a:t>FIGURE 11. 23 </a:t>
            </a:r>
            <a:r>
              <a:rPr lang="en-US" dirty="0">
                <a:solidFill>
                  <a:srgbClr val="000000"/>
                </a:solidFill>
              </a:rPr>
              <a:t>(</a:t>
            </a:r>
            <a:r>
              <a:rPr lang="en-US" i="1" dirty="0">
                <a:solidFill>
                  <a:srgbClr val="000000"/>
                </a:solidFill>
              </a:rPr>
              <a:t>at left</a:t>
            </a:r>
            <a:r>
              <a:rPr lang="en-US" dirty="0">
                <a:solidFill>
                  <a:srgbClr val="000000"/>
                </a:solidFill>
              </a:rPr>
              <a:t>) The formation of a warm-type occluded</a:t>
            </a:r>
          </a:p>
          <a:p>
            <a:r>
              <a:rPr lang="en-US" dirty="0">
                <a:solidFill>
                  <a:srgbClr val="000000"/>
                </a:solidFill>
              </a:rPr>
              <a:t>front. The faster-moving cold front in (a) overtakes the slower-moving</a:t>
            </a:r>
          </a:p>
          <a:p>
            <a:r>
              <a:rPr lang="en-US" dirty="0">
                <a:solidFill>
                  <a:srgbClr val="000000"/>
                </a:solidFill>
              </a:rPr>
              <a:t>warm front in (b). The lighter air behind the cold front rises up and</a:t>
            </a:r>
          </a:p>
          <a:p>
            <a:r>
              <a:rPr lang="en-US" dirty="0">
                <a:solidFill>
                  <a:srgbClr val="000000"/>
                </a:solidFill>
              </a:rPr>
              <a:t>over the denser air ahead of the warm front. Diagram (c) shows a surface</a:t>
            </a:r>
          </a:p>
          <a:p>
            <a:r>
              <a:rPr lang="en-US" dirty="0">
                <a:solidFill>
                  <a:srgbClr val="000000"/>
                </a:solidFill>
              </a:rPr>
              <a:t>map of the situation.</a:t>
            </a:r>
          </a:p>
          <a:p>
            <a:endParaRPr lang="en-US" dirty="0">
              <a:latin typeface="Times New Roman" pitchFamily="84" charset="0"/>
            </a:endParaRPr>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r>
              <a:rPr lang="en-US" dirty="0">
                <a:solidFill>
                  <a:srgbClr val="009A9A"/>
                </a:solidFill>
              </a:rPr>
              <a:t>FIGURE 11. 23 </a:t>
            </a:r>
            <a:r>
              <a:rPr lang="en-US" dirty="0">
                <a:solidFill>
                  <a:srgbClr val="000000"/>
                </a:solidFill>
              </a:rPr>
              <a:t>(</a:t>
            </a:r>
            <a:r>
              <a:rPr lang="en-US" i="1" dirty="0">
                <a:solidFill>
                  <a:srgbClr val="000000"/>
                </a:solidFill>
              </a:rPr>
              <a:t>at left</a:t>
            </a:r>
            <a:r>
              <a:rPr lang="en-US" dirty="0">
                <a:solidFill>
                  <a:srgbClr val="000000"/>
                </a:solidFill>
              </a:rPr>
              <a:t>) The formation of a warm-type occluded</a:t>
            </a:r>
          </a:p>
          <a:p>
            <a:r>
              <a:rPr lang="en-US" dirty="0">
                <a:solidFill>
                  <a:srgbClr val="000000"/>
                </a:solidFill>
              </a:rPr>
              <a:t>front. The faster-moving cold front in (a) overtakes the slower-moving</a:t>
            </a:r>
          </a:p>
          <a:p>
            <a:r>
              <a:rPr lang="en-US" dirty="0">
                <a:solidFill>
                  <a:srgbClr val="000000"/>
                </a:solidFill>
              </a:rPr>
              <a:t>warm front in (b). The lighter air behind the cold front rises up and</a:t>
            </a:r>
          </a:p>
          <a:p>
            <a:r>
              <a:rPr lang="en-US" dirty="0">
                <a:solidFill>
                  <a:srgbClr val="000000"/>
                </a:solidFill>
              </a:rPr>
              <a:t>over the denser air ahead of the warm front. Diagram (c) shows a surface</a:t>
            </a:r>
          </a:p>
          <a:p>
            <a:r>
              <a:rPr lang="en-US" dirty="0">
                <a:solidFill>
                  <a:srgbClr val="000000"/>
                </a:solidFill>
              </a:rPr>
              <a:t>map of the situation.</a:t>
            </a:r>
          </a:p>
          <a:p>
            <a:endParaRPr lang="en-US" dirty="0">
              <a:latin typeface="Times New Roman" pitchFamily="84" charset="0"/>
            </a:endParaRPr>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r>
              <a:rPr lang="en-US" dirty="0">
                <a:solidFill>
                  <a:srgbClr val="009A9A"/>
                </a:solidFill>
              </a:rPr>
              <a:t>FIGURE 11. 24 </a:t>
            </a:r>
            <a:r>
              <a:rPr lang="en-US" dirty="0">
                <a:solidFill>
                  <a:srgbClr val="000000"/>
                </a:solidFill>
              </a:rPr>
              <a:t>A visible satellite image showing a mid-latitude</a:t>
            </a:r>
          </a:p>
          <a:p>
            <a:r>
              <a:rPr lang="en-US" dirty="0">
                <a:solidFill>
                  <a:srgbClr val="000000"/>
                </a:solidFill>
              </a:rPr>
              <a:t>cyclonic storm with its weather fronts over the Atlantic Ocean during</a:t>
            </a:r>
          </a:p>
          <a:p>
            <a:r>
              <a:rPr lang="en-US" dirty="0">
                <a:solidFill>
                  <a:srgbClr val="000000"/>
                </a:solidFill>
              </a:rPr>
              <a:t>March, 2005. Superimposed on the photo is the position of the surface</a:t>
            </a:r>
          </a:p>
          <a:p>
            <a:r>
              <a:rPr lang="en-US" dirty="0">
                <a:solidFill>
                  <a:srgbClr val="000000"/>
                </a:solidFill>
              </a:rPr>
              <a:t>cold front, warm front, and occluded front. Precipitation symbols indicate</a:t>
            </a:r>
          </a:p>
          <a:p>
            <a:r>
              <a:rPr lang="en-US" dirty="0">
                <a:solidFill>
                  <a:srgbClr val="000000"/>
                </a:solidFill>
              </a:rPr>
              <a:t>where precipitation is reaching the surface.</a:t>
            </a:r>
          </a:p>
          <a:p>
            <a:endParaRPr lang="en-US" dirty="0">
              <a:latin typeface="Times New Roman" pitchFamily="84" charset="0"/>
            </a:endParaRPr>
          </a:p>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29CFCA-475F-634E-B068-BFE747DA739A}"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6317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29CFCA-475F-634E-B068-BFE747DA739A}"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35723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BB5A507-F665-47A3-979E-34ED93ECED36}" type="slidenum">
              <a:rPr lang="en-US" smtClean="0"/>
              <a:pPr>
                <a:defRPr/>
              </a:pPr>
              <a:t>79</a:t>
            </a:fld>
            <a:endParaRPr lang="en-US"/>
          </a:p>
        </p:txBody>
      </p:sp>
    </p:spTree>
    <p:extLst>
      <p:ext uri="{BB962C8B-B14F-4D97-AF65-F5344CB8AC3E}">
        <p14:creationId xmlns:p14="http://schemas.microsoft.com/office/powerpoint/2010/main" val="3360469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8AC7297D-D144-4068-881C-E4D65602D617}" type="slidenum">
              <a:rPr lang="en-US" smtClean="0"/>
              <a:pPr/>
              <a:t>15</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r>
              <a:rPr lang="en-US">
                <a:solidFill>
                  <a:srgbClr val="009A9A"/>
                </a:solidFill>
              </a:rPr>
              <a:t>TABLE 11.1 </a:t>
            </a:r>
            <a:r>
              <a:rPr lang="en-US">
                <a:solidFill>
                  <a:srgbClr val="000000"/>
                </a:solidFill>
              </a:rPr>
              <a:t>Air Mass Classification and Characteristics</a:t>
            </a:r>
          </a:p>
          <a:p>
            <a:endParaRPr lang="en-US">
              <a:latin typeface="Times New Roman" pitchFamily="84" charset="0"/>
            </a:endParaRP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38CEAF61-B994-4B95-8BDC-A5587126EFED}" type="slidenum">
              <a:rPr lang="en-US" smtClean="0"/>
              <a:pPr/>
              <a:t>17</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B9AC8F32-EF0A-4CBE-BB13-89751272092D}" type="slidenum">
              <a:rPr lang="en-US" smtClean="0"/>
              <a:pPr/>
              <a:t>19</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r>
              <a:rPr lang="en-US">
                <a:solidFill>
                  <a:srgbClr val="009A9A"/>
                </a:solidFill>
              </a:rPr>
              <a:t>FIGURE 11. 4 </a:t>
            </a:r>
            <a:r>
              <a:rPr lang="en-US">
                <a:solidFill>
                  <a:srgbClr val="000000"/>
                </a:solidFill>
              </a:rPr>
              <a:t>Average upperlevel</a:t>
            </a:r>
          </a:p>
          <a:p>
            <a:r>
              <a:rPr lang="en-US">
                <a:solidFill>
                  <a:srgbClr val="000000"/>
                </a:solidFill>
              </a:rPr>
              <a:t>wind flow (heavy arrows) and</a:t>
            </a:r>
          </a:p>
          <a:p>
            <a:r>
              <a:rPr lang="en-US">
                <a:solidFill>
                  <a:srgbClr val="000000"/>
                </a:solidFill>
              </a:rPr>
              <a:t>surface position of anticyclones (H)</a:t>
            </a:r>
          </a:p>
          <a:p>
            <a:r>
              <a:rPr lang="en-US">
                <a:solidFill>
                  <a:srgbClr val="000000"/>
                </a:solidFill>
              </a:rPr>
              <a:t>associated with two extremely cold</a:t>
            </a:r>
          </a:p>
          <a:p>
            <a:r>
              <a:rPr lang="en-US">
                <a:solidFill>
                  <a:srgbClr val="000000"/>
                </a:solidFill>
              </a:rPr>
              <a:t>outbreaks of arctic air during</a:t>
            </a:r>
          </a:p>
          <a:p>
            <a:r>
              <a:rPr lang="en-US">
                <a:solidFill>
                  <a:srgbClr val="000000"/>
                </a:solidFill>
              </a:rPr>
              <a:t>December. Numbers on the map</a:t>
            </a:r>
          </a:p>
          <a:p>
            <a:r>
              <a:rPr lang="en-US">
                <a:solidFill>
                  <a:srgbClr val="000000"/>
                </a:solidFill>
              </a:rPr>
              <a:t>represent minimum temperatures (</a:t>
            </a:r>
            <a:r>
              <a:rPr lang="en-US">
                <a:solidFill>
                  <a:srgbClr val="000000"/>
                </a:solidFill>
                <a:ea typeface="ヒラギノ角ゴ Pro W3" pitchFamily="84" charset="-128"/>
              </a:rPr>
              <a:t>ｰ</a:t>
            </a:r>
            <a:r>
              <a:rPr lang="en-US">
                <a:solidFill>
                  <a:srgbClr val="000000"/>
                </a:solidFill>
              </a:rPr>
              <a:t>F)</a:t>
            </a:r>
          </a:p>
          <a:p>
            <a:r>
              <a:rPr lang="en-US">
                <a:solidFill>
                  <a:srgbClr val="000000"/>
                </a:solidFill>
              </a:rPr>
              <a:t>measured during each cold snap.</a:t>
            </a:r>
          </a:p>
          <a:p>
            <a:endParaRPr lang="en-US">
              <a:latin typeface="Times New Roman" pitchFamily="84" charset="0"/>
            </a:endParaRP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a:solidFill>
                  <a:srgbClr val="009A9A"/>
                </a:solidFill>
              </a:rPr>
              <a:t>FIGURE 11. 5 </a:t>
            </a:r>
            <a:r>
              <a:rPr lang="en-US">
                <a:solidFill>
                  <a:srgbClr val="000000"/>
                </a:solidFill>
              </a:rPr>
              <a:t>Typical vertical temperature profile over land for a</a:t>
            </a:r>
          </a:p>
          <a:p>
            <a:r>
              <a:rPr lang="en-US">
                <a:solidFill>
                  <a:srgbClr val="000000"/>
                </a:solidFill>
              </a:rPr>
              <a:t>summer and a winter cP air mass.</a:t>
            </a:r>
          </a:p>
          <a:p>
            <a:endParaRPr lang="en-US">
              <a:latin typeface="Times New Roman" pitchFamily="84" charset="0"/>
            </a:endParaRP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172200" y="6191250"/>
            <a:ext cx="2476500" cy="476250"/>
          </a:xfrm>
          <a:prstGeom prst="rect">
            <a:avLst/>
          </a:prstGeom>
        </p:spPr>
        <p:txBody>
          <a:bodyPr/>
          <a:lstStyle/>
          <a:p>
            <a:pPr>
              <a:defRPr/>
            </a:pPr>
            <a:fld id="{8AD469F3-B4DA-4A2C-B508-85AC2FB213B6}" type="datetime1">
              <a:rPr lang="en-US" smtClean="0"/>
              <a:t>1/30/2025</a:t>
            </a:fld>
            <a:endParaRPr lang="en-US"/>
          </a:p>
        </p:txBody>
      </p:sp>
      <p:sp>
        <p:nvSpPr>
          <p:cNvPr id="17" name="Footer Placeholder 16"/>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29" name="Slide Number Placeholder 28"/>
          <p:cNvSpPr>
            <a:spLocks noGrp="1"/>
          </p:cNvSpPr>
          <p:nvPr>
            <p:ph type="sldNum" sz="quarter" idx="12"/>
          </p:nvPr>
        </p:nvSpPr>
        <p:spPr>
          <a:xfrm>
            <a:off x="146304" y="6210300"/>
            <a:ext cx="457200" cy="457200"/>
          </a:xfrm>
          <a:prstGeom prst="ellipse">
            <a:avLst/>
          </a:prstGeom>
        </p:spPr>
        <p:txBody>
          <a:bodyPr lIns="0" tIns="0" rIns="0" bIns="0">
            <a:noAutofit/>
          </a:bodyPr>
          <a:lstStyle>
            <a:lvl1pPr>
              <a:defRPr sz="1400">
                <a:solidFill>
                  <a:srgbClr val="FFFFFF"/>
                </a:solidFill>
              </a:defRPr>
            </a:lvl1pPr>
          </a:lstStyle>
          <a:p>
            <a:pPr>
              <a:defRPr/>
            </a:pPr>
            <a:fld id="{5635AD3B-3088-4AE6-8E58-D10724E59F12}" type="slidenum">
              <a:rPr lang="en-US" smtClean="0"/>
              <a:pPr>
                <a:defRPr/>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172200" y="6191250"/>
            <a:ext cx="2476500" cy="476250"/>
          </a:xfrm>
          <a:prstGeom prst="rect">
            <a:avLst/>
          </a:prstGeom>
        </p:spPr>
        <p:txBody>
          <a:bodyPr/>
          <a:lstStyle/>
          <a:p>
            <a:pPr>
              <a:defRPr/>
            </a:pPr>
            <a:fld id="{2768DDA5-1645-4504-9030-13E38AA8F2C5}" type="datetime1">
              <a:rPr lang="en-US" smtClean="0"/>
              <a:t>1/30/2025</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pPr>
              <a:defRPr/>
            </a:pPr>
            <a:fld id="{7E84C7B6-8AE8-485A-A47C-153E5D146FB5}"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172200" y="6191250"/>
            <a:ext cx="2476500" cy="476250"/>
          </a:xfrm>
          <a:prstGeom prst="rect">
            <a:avLst/>
          </a:prstGeom>
        </p:spPr>
        <p:txBody>
          <a:bodyPr/>
          <a:lstStyle/>
          <a:p>
            <a:pPr>
              <a:defRPr/>
            </a:pPr>
            <a:fld id="{2103D475-0BF7-4A71-9CF6-F1CD5B443FE5}" type="datetime1">
              <a:rPr lang="en-US" smtClean="0"/>
              <a:t>1/30/2025</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pPr>
              <a:defRPr/>
            </a:pPr>
            <a:fld id="{5DD977D6-9F08-4268-8D88-6F21A723B650}"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24685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9315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54426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9656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0766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2056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124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867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a:xfrm>
            <a:off x="6172200" y="6191250"/>
            <a:ext cx="2476500" cy="476250"/>
          </a:xfrm>
          <a:prstGeom prst="rect">
            <a:avLst/>
          </a:prstGeom>
        </p:spPr>
        <p:txBody>
          <a:bodyPr/>
          <a:lstStyle/>
          <a:p>
            <a:pPr>
              <a:defRPr/>
            </a:pPr>
            <a:fld id="{103421E3-173C-43F6-BDBF-1D1FD99E322D}" type="datetime1">
              <a:rPr lang="en-US" smtClean="0"/>
              <a:t>1/30/2025</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pPr>
              <a:defRPr/>
            </a:pPr>
            <a:fld id="{9F309EE9-9CDD-4E0A-8AB9-6517C8DD6547}" type="slidenum">
              <a:rPr lang="en-US" smtClean="0"/>
              <a:pPr>
                <a:defRPr/>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3206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51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1810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D743-B37C-3C37-E586-37AC51C316E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525086-5CFA-760B-B433-30C386DB810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39F583-4CCF-5279-893D-4ADF787AC85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60AE24-B025-2AE5-8552-988FFF9B17F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BA06069-6B80-B2D1-3882-BA730261B239}"/>
              </a:ext>
            </a:extLst>
          </p:cNvPr>
          <p:cNvSpPr>
            <a:spLocks noGrp="1"/>
          </p:cNvSpPr>
          <p:nvPr>
            <p:ph type="sldNum" sz="quarter" idx="12"/>
          </p:nvPr>
        </p:nvSpPr>
        <p:spPr/>
        <p:txBody>
          <a:bodyPr/>
          <a:lstStyle>
            <a:lvl1pPr>
              <a:defRPr/>
            </a:lvl1pPr>
          </a:lstStyle>
          <a:p>
            <a:fld id="{98418396-8FBF-471F-B003-E5F707CB3F71}" type="slidenum">
              <a:rPr lang="en-US" altLang="en-US"/>
              <a:pPr/>
              <a:t>‹#›</a:t>
            </a:fld>
            <a:endParaRPr lang="en-US" altLang="en-US"/>
          </a:p>
        </p:txBody>
      </p:sp>
    </p:spTree>
    <p:extLst>
      <p:ext uri="{BB962C8B-B14F-4D97-AF65-F5344CB8AC3E}">
        <p14:creationId xmlns:p14="http://schemas.microsoft.com/office/powerpoint/2010/main" val="590886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AF92C-67E2-5D8C-D027-38DB662270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79C9AE-64B9-C1A3-18D9-8CF9C19A14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4CA17-A121-DB17-941F-39A5E0B7B7D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A9F142-390C-BCEF-BE67-BD9ED051A55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F755A2D-14CC-EE88-1AF0-8012353DA831}"/>
              </a:ext>
            </a:extLst>
          </p:cNvPr>
          <p:cNvSpPr>
            <a:spLocks noGrp="1"/>
          </p:cNvSpPr>
          <p:nvPr>
            <p:ph type="sldNum" sz="quarter" idx="12"/>
          </p:nvPr>
        </p:nvSpPr>
        <p:spPr/>
        <p:txBody>
          <a:bodyPr/>
          <a:lstStyle>
            <a:lvl1pPr>
              <a:defRPr/>
            </a:lvl1pPr>
          </a:lstStyle>
          <a:p>
            <a:fld id="{7E316FC8-7256-44B1-B3D6-946FB521ACE7}" type="slidenum">
              <a:rPr lang="en-US" altLang="en-US"/>
              <a:pPr/>
              <a:t>‹#›</a:t>
            </a:fld>
            <a:endParaRPr lang="en-US" altLang="en-US"/>
          </a:p>
        </p:txBody>
      </p:sp>
    </p:spTree>
    <p:extLst>
      <p:ext uri="{BB962C8B-B14F-4D97-AF65-F5344CB8AC3E}">
        <p14:creationId xmlns:p14="http://schemas.microsoft.com/office/powerpoint/2010/main" val="2573370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00D0-D883-F540-FFE3-AD42495B696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1ABFF2-2A70-045C-D2E2-BF825995B5F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2EA0636-4AFA-1FC0-975E-2D1CAA35B7C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03E3FF3-65D0-5233-12D2-36C9E9110AE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E52671B-46E1-BF5D-C3FC-99CCA9B18898}"/>
              </a:ext>
            </a:extLst>
          </p:cNvPr>
          <p:cNvSpPr>
            <a:spLocks noGrp="1"/>
          </p:cNvSpPr>
          <p:nvPr>
            <p:ph type="sldNum" sz="quarter" idx="12"/>
          </p:nvPr>
        </p:nvSpPr>
        <p:spPr/>
        <p:txBody>
          <a:bodyPr/>
          <a:lstStyle>
            <a:lvl1pPr>
              <a:defRPr/>
            </a:lvl1pPr>
          </a:lstStyle>
          <a:p>
            <a:fld id="{F883609F-511D-4E43-B839-673BB2988673}" type="slidenum">
              <a:rPr lang="en-US" altLang="en-US"/>
              <a:pPr/>
              <a:t>‹#›</a:t>
            </a:fld>
            <a:endParaRPr lang="en-US" altLang="en-US"/>
          </a:p>
        </p:txBody>
      </p:sp>
    </p:spTree>
    <p:extLst>
      <p:ext uri="{BB962C8B-B14F-4D97-AF65-F5344CB8AC3E}">
        <p14:creationId xmlns:p14="http://schemas.microsoft.com/office/powerpoint/2010/main" val="4067111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20B7-A972-C3AC-1013-DA1E5B281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265C8E-9389-C224-272D-97517E8E3CD4}"/>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8CAD54-2B2F-E85A-70EF-849DC8E030EC}"/>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566B28-88ED-9051-3B73-D20CC689984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7724BF7-9C8C-BBC9-B336-73D7FFC721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64D527E-675B-139F-A112-BA2BB5FB29E1}"/>
              </a:ext>
            </a:extLst>
          </p:cNvPr>
          <p:cNvSpPr>
            <a:spLocks noGrp="1"/>
          </p:cNvSpPr>
          <p:nvPr>
            <p:ph type="sldNum" sz="quarter" idx="12"/>
          </p:nvPr>
        </p:nvSpPr>
        <p:spPr/>
        <p:txBody>
          <a:bodyPr/>
          <a:lstStyle>
            <a:lvl1pPr>
              <a:defRPr/>
            </a:lvl1pPr>
          </a:lstStyle>
          <a:p>
            <a:fld id="{B6A1B6D8-9666-4C6E-B0A4-E733F8C17D30}" type="slidenum">
              <a:rPr lang="en-US" altLang="en-US"/>
              <a:pPr/>
              <a:t>‹#›</a:t>
            </a:fld>
            <a:endParaRPr lang="en-US" altLang="en-US"/>
          </a:p>
        </p:txBody>
      </p:sp>
    </p:spTree>
    <p:extLst>
      <p:ext uri="{BB962C8B-B14F-4D97-AF65-F5344CB8AC3E}">
        <p14:creationId xmlns:p14="http://schemas.microsoft.com/office/powerpoint/2010/main" val="3015617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EC2A6-53FD-2706-27E1-F5681F3AD4DF}"/>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AF8AD-479B-2604-E52B-4F6434ED6C2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6AA484-3B2B-77CB-34EC-1008053FDC6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930A0E-8045-7D95-6AB5-669B9B9ADDA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2D5DA0-F1EB-7827-018B-AE0AE9B9664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112B5B-183E-AB77-7E6E-0C4E3449841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DF6806C-234F-C89A-34D4-CF88C6303E9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21DAC48-4E2B-A86A-2DC1-665391903851}"/>
              </a:ext>
            </a:extLst>
          </p:cNvPr>
          <p:cNvSpPr>
            <a:spLocks noGrp="1"/>
          </p:cNvSpPr>
          <p:nvPr>
            <p:ph type="sldNum" sz="quarter" idx="12"/>
          </p:nvPr>
        </p:nvSpPr>
        <p:spPr/>
        <p:txBody>
          <a:bodyPr/>
          <a:lstStyle>
            <a:lvl1pPr>
              <a:defRPr/>
            </a:lvl1pPr>
          </a:lstStyle>
          <a:p>
            <a:fld id="{DC81ED79-4EE8-41E9-B00A-05BB9E58D9B6}" type="slidenum">
              <a:rPr lang="en-US" altLang="en-US"/>
              <a:pPr/>
              <a:t>‹#›</a:t>
            </a:fld>
            <a:endParaRPr lang="en-US" altLang="en-US"/>
          </a:p>
        </p:txBody>
      </p:sp>
    </p:spTree>
    <p:extLst>
      <p:ext uri="{BB962C8B-B14F-4D97-AF65-F5344CB8AC3E}">
        <p14:creationId xmlns:p14="http://schemas.microsoft.com/office/powerpoint/2010/main" val="1622459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2C0BE-06AD-73DA-E004-CB8B303F51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D2F2F4-C83C-5175-264F-7456FD6C6EB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D649600-5BA7-B347-6919-D2E174D7A64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7A38B46-2602-F433-20FF-D60A4442E1CA}"/>
              </a:ext>
            </a:extLst>
          </p:cNvPr>
          <p:cNvSpPr>
            <a:spLocks noGrp="1"/>
          </p:cNvSpPr>
          <p:nvPr>
            <p:ph type="sldNum" sz="quarter" idx="12"/>
          </p:nvPr>
        </p:nvSpPr>
        <p:spPr/>
        <p:txBody>
          <a:bodyPr/>
          <a:lstStyle>
            <a:lvl1pPr>
              <a:defRPr/>
            </a:lvl1pPr>
          </a:lstStyle>
          <a:p>
            <a:fld id="{D7AA3736-7D90-4A26-A7D8-628E6A5FD2D9}" type="slidenum">
              <a:rPr lang="en-US" altLang="en-US"/>
              <a:pPr/>
              <a:t>‹#›</a:t>
            </a:fld>
            <a:endParaRPr lang="en-US" altLang="en-US"/>
          </a:p>
        </p:txBody>
      </p:sp>
    </p:spTree>
    <p:extLst>
      <p:ext uri="{BB962C8B-B14F-4D97-AF65-F5344CB8AC3E}">
        <p14:creationId xmlns:p14="http://schemas.microsoft.com/office/powerpoint/2010/main" val="2209524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BFA271-317B-3422-8F03-2503E9ECF7D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1A8E5FB-D3C7-2AF2-5652-9B519BD0788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0800E8-A14E-503E-333A-D164CA9EFFF9}"/>
              </a:ext>
            </a:extLst>
          </p:cNvPr>
          <p:cNvSpPr>
            <a:spLocks noGrp="1"/>
          </p:cNvSpPr>
          <p:nvPr>
            <p:ph type="sldNum" sz="quarter" idx="12"/>
          </p:nvPr>
        </p:nvSpPr>
        <p:spPr/>
        <p:txBody>
          <a:bodyPr/>
          <a:lstStyle>
            <a:lvl1pPr>
              <a:defRPr/>
            </a:lvl1pPr>
          </a:lstStyle>
          <a:p>
            <a:fld id="{FA3A1054-6210-4C29-9528-B57EE2E06CA2}" type="slidenum">
              <a:rPr lang="en-US" altLang="en-US"/>
              <a:pPr/>
              <a:t>‹#›</a:t>
            </a:fld>
            <a:endParaRPr lang="en-US" altLang="en-US"/>
          </a:p>
        </p:txBody>
      </p:sp>
    </p:spTree>
    <p:extLst>
      <p:ext uri="{BB962C8B-B14F-4D97-AF65-F5344CB8AC3E}">
        <p14:creationId xmlns:p14="http://schemas.microsoft.com/office/powerpoint/2010/main" val="1497230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172200" y="6191250"/>
            <a:ext cx="2476500" cy="476250"/>
          </a:xfrm>
          <a:prstGeom prst="rect">
            <a:avLst/>
          </a:prstGeom>
        </p:spPr>
        <p:txBody>
          <a:bodyPr/>
          <a:lstStyle/>
          <a:p>
            <a:pPr>
              <a:defRPr/>
            </a:pPr>
            <a:fld id="{A58DF8BF-1405-4B84-A51B-B95E0D8E1315}" type="datetime1">
              <a:rPr lang="en-US" smtClean="0"/>
              <a:t>1/30/2025</a:t>
            </a:fld>
            <a:endParaRPr lang="en-US"/>
          </a:p>
        </p:txBody>
      </p:sp>
      <p:sp>
        <p:nvSpPr>
          <p:cNvPr id="5" name="Footer Placeholder 4"/>
          <p:cNvSpPr>
            <a:spLocks noGrp="1"/>
          </p:cNvSpPr>
          <p:nvPr>
            <p:ph type="ftr" sz="quarter" idx="11"/>
          </p:nvPr>
        </p:nvSpPr>
        <p:spPr>
          <a:xfrm>
            <a:off x="800100" y="6172200"/>
            <a:ext cx="4000500" cy="457200"/>
          </a:xfrm>
          <a:prstGeom prst="rect">
            <a:avLst/>
          </a:prstGeom>
        </p:spPr>
        <p:txBody>
          <a:bodyPr/>
          <a:lstStyle/>
          <a:p>
            <a:pPr>
              <a:defRPr/>
            </a:pP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a:prstGeom prst="ellipse">
            <a:avLst/>
          </a:prstGeom>
        </p:spPr>
        <p:txBody>
          <a:bodyPr/>
          <a:lstStyle/>
          <a:p>
            <a:pPr>
              <a:defRPr/>
            </a:pPr>
            <a:fld id="{322FB10D-2B72-42B8-8979-2264728E2803}"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6E99-80A5-D2A2-24DC-412C531EAB1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6290D0-CA44-492E-81D4-B7D823D014A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A9D465-1B0A-00C8-49AE-B9CB4864F97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6DCC74-1257-8888-E31D-E68BA2F9849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2836B60-D8B7-51A3-E546-EE684D8854D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6D69D1-A989-398E-613F-28861D8F9B77}"/>
              </a:ext>
            </a:extLst>
          </p:cNvPr>
          <p:cNvSpPr>
            <a:spLocks noGrp="1"/>
          </p:cNvSpPr>
          <p:nvPr>
            <p:ph type="sldNum" sz="quarter" idx="12"/>
          </p:nvPr>
        </p:nvSpPr>
        <p:spPr/>
        <p:txBody>
          <a:bodyPr/>
          <a:lstStyle>
            <a:lvl1pPr>
              <a:defRPr/>
            </a:lvl1pPr>
          </a:lstStyle>
          <a:p>
            <a:fld id="{BD0003E0-0BF8-4C0A-8566-8D735E30DF4D}" type="slidenum">
              <a:rPr lang="en-US" altLang="en-US"/>
              <a:pPr/>
              <a:t>‹#›</a:t>
            </a:fld>
            <a:endParaRPr lang="en-US" altLang="en-US"/>
          </a:p>
        </p:txBody>
      </p:sp>
    </p:spTree>
    <p:extLst>
      <p:ext uri="{BB962C8B-B14F-4D97-AF65-F5344CB8AC3E}">
        <p14:creationId xmlns:p14="http://schemas.microsoft.com/office/powerpoint/2010/main" val="2497950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23CB-3C8E-5179-5306-4CBDD6C8824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B0DDE4-24F0-D3AB-BA35-10F4AE1D36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2CCF2A-6656-DBAF-8C3F-0C6B2715996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8624FB-4B05-6250-8403-5F14C529830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9A22DB4-B118-B41E-53AC-37E0ED5BB43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EF65BD2-F6B6-1083-8009-C14FC7FFA805}"/>
              </a:ext>
            </a:extLst>
          </p:cNvPr>
          <p:cNvSpPr>
            <a:spLocks noGrp="1"/>
          </p:cNvSpPr>
          <p:nvPr>
            <p:ph type="sldNum" sz="quarter" idx="12"/>
          </p:nvPr>
        </p:nvSpPr>
        <p:spPr/>
        <p:txBody>
          <a:bodyPr/>
          <a:lstStyle>
            <a:lvl1pPr>
              <a:defRPr/>
            </a:lvl1pPr>
          </a:lstStyle>
          <a:p>
            <a:fld id="{C138ED4B-A9BD-4974-B496-98ADBB576443}" type="slidenum">
              <a:rPr lang="en-US" altLang="en-US"/>
              <a:pPr/>
              <a:t>‹#›</a:t>
            </a:fld>
            <a:endParaRPr lang="en-US" altLang="en-US"/>
          </a:p>
        </p:txBody>
      </p:sp>
    </p:spTree>
    <p:extLst>
      <p:ext uri="{BB962C8B-B14F-4D97-AF65-F5344CB8AC3E}">
        <p14:creationId xmlns:p14="http://schemas.microsoft.com/office/powerpoint/2010/main" val="1865908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CFE58-FB98-EB48-1EC4-C1DDEBBAA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0230F4-07AF-80C7-484F-265F0E50E3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9959C-CDE8-57F8-0D5E-43760D2DC46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953157B-C92C-7F48-BADE-EB210D0E1E3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34B8A73-F23B-37E4-4677-7A5F8048787D}"/>
              </a:ext>
            </a:extLst>
          </p:cNvPr>
          <p:cNvSpPr>
            <a:spLocks noGrp="1"/>
          </p:cNvSpPr>
          <p:nvPr>
            <p:ph type="sldNum" sz="quarter" idx="12"/>
          </p:nvPr>
        </p:nvSpPr>
        <p:spPr/>
        <p:txBody>
          <a:bodyPr/>
          <a:lstStyle>
            <a:lvl1pPr>
              <a:defRPr/>
            </a:lvl1pPr>
          </a:lstStyle>
          <a:p>
            <a:fld id="{1F773C87-EDD6-481F-A473-DB5B9A9AAA60}" type="slidenum">
              <a:rPr lang="en-US" altLang="en-US"/>
              <a:pPr/>
              <a:t>‹#›</a:t>
            </a:fld>
            <a:endParaRPr lang="en-US" altLang="en-US"/>
          </a:p>
        </p:txBody>
      </p:sp>
    </p:spTree>
    <p:extLst>
      <p:ext uri="{BB962C8B-B14F-4D97-AF65-F5344CB8AC3E}">
        <p14:creationId xmlns:p14="http://schemas.microsoft.com/office/powerpoint/2010/main" val="1892125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428DAB-1E59-9137-64FF-CAD119EC1FBB}"/>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0DC4CF-5509-FD0C-53F9-FAAB0E331786}"/>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3FB96-F9BA-ED7F-C224-C765018045B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75F0EC-F63C-8590-4FF6-5C3AB4C46A5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6EE222C-2868-AF7E-9D60-1EC784DF261B}"/>
              </a:ext>
            </a:extLst>
          </p:cNvPr>
          <p:cNvSpPr>
            <a:spLocks noGrp="1"/>
          </p:cNvSpPr>
          <p:nvPr>
            <p:ph type="sldNum" sz="quarter" idx="12"/>
          </p:nvPr>
        </p:nvSpPr>
        <p:spPr/>
        <p:txBody>
          <a:bodyPr/>
          <a:lstStyle>
            <a:lvl1pPr>
              <a:defRPr/>
            </a:lvl1pPr>
          </a:lstStyle>
          <a:p>
            <a:fld id="{FB0BEDA0-EAD6-4950-8062-E0BAF0BEFAE9}" type="slidenum">
              <a:rPr lang="en-US" altLang="en-US"/>
              <a:pPr/>
              <a:t>‹#›</a:t>
            </a:fld>
            <a:endParaRPr lang="en-US" altLang="en-US"/>
          </a:p>
        </p:txBody>
      </p:sp>
    </p:spTree>
    <p:extLst>
      <p:ext uri="{BB962C8B-B14F-4D97-AF65-F5344CB8AC3E}">
        <p14:creationId xmlns:p14="http://schemas.microsoft.com/office/powerpoint/2010/main" val="1402398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F1110C-2538-25C0-D458-5A034F5FF9DD}"/>
              </a:ext>
            </a:extLst>
          </p:cNvPr>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56AB2E4-4A8B-AD02-AEBA-1896E0314323}"/>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324D2B4-163A-8899-9DF3-A95A97DF0A72}"/>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8D5A62A-238F-ACE3-7FDB-6D10E6D51B2A}"/>
              </a:ext>
            </a:extLst>
          </p:cNvPr>
          <p:cNvSpPr>
            <a:spLocks noGrp="1"/>
          </p:cNvSpPr>
          <p:nvPr>
            <p:ph type="sldNum" sz="quarter" idx="12"/>
          </p:nvPr>
        </p:nvSpPr>
        <p:spPr>
          <a:xfrm>
            <a:off x="6553200" y="6245225"/>
            <a:ext cx="2133600" cy="476250"/>
          </a:xfrm>
        </p:spPr>
        <p:txBody>
          <a:bodyPr/>
          <a:lstStyle>
            <a:lvl1pPr>
              <a:defRPr/>
            </a:lvl1pPr>
          </a:lstStyle>
          <a:p>
            <a:fld id="{A2E473EE-B0DA-4154-81BE-1F5E79EA2A5C}" type="slidenum">
              <a:rPr lang="en-US" altLang="en-US"/>
              <a:pPr/>
              <a:t>‹#›</a:t>
            </a:fld>
            <a:endParaRPr lang="en-US" altLang="en-US"/>
          </a:p>
        </p:txBody>
      </p:sp>
    </p:spTree>
    <p:extLst>
      <p:ext uri="{BB962C8B-B14F-4D97-AF65-F5344CB8AC3E}">
        <p14:creationId xmlns:p14="http://schemas.microsoft.com/office/powerpoint/2010/main" val="4285766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D743-B37C-3C37-E586-37AC51C316E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525086-5CFA-760B-B433-30C386DB810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39F583-4CCF-5279-893D-4ADF787AC85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60AE24-B025-2AE5-8552-988FFF9B17F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BA06069-6B80-B2D1-3882-BA730261B239}"/>
              </a:ext>
            </a:extLst>
          </p:cNvPr>
          <p:cNvSpPr>
            <a:spLocks noGrp="1"/>
          </p:cNvSpPr>
          <p:nvPr>
            <p:ph type="sldNum" sz="quarter" idx="12"/>
          </p:nvPr>
        </p:nvSpPr>
        <p:spPr/>
        <p:txBody>
          <a:bodyPr/>
          <a:lstStyle>
            <a:lvl1pPr>
              <a:defRPr/>
            </a:lvl1pPr>
          </a:lstStyle>
          <a:p>
            <a:fld id="{98418396-8FBF-471F-B003-E5F707CB3F71}" type="slidenum">
              <a:rPr lang="en-US" altLang="en-US"/>
              <a:pPr/>
              <a:t>‹#›</a:t>
            </a:fld>
            <a:endParaRPr lang="en-US" altLang="en-US"/>
          </a:p>
        </p:txBody>
      </p:sp>
    </p:spTree>
    <p:extLst>
      <p:ext uri="{BB962C8B-B14F-4D97-AF65-F5344CB8AC3E}">
        <p14:creationId xmlns:p14="http://schemas.microsoft.com/office/powerpoint/2010/main" val="2262583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AF92C-67E2-5D8C-D027-38DB662270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79C9AE-64B9-C1A3-18D9-8CF9C19A14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4CA17-A121-DB17-941F-39A5E0B7B7D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A9F142-390C-BCEF-BE67-BD9ED051A55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F755A2D-14CC-EE88-1AF0-8012353DA831}"/>
              </a:ext>
            </a:extLst>
          </p:cNvPr>
          <p:cNvSpPr>
            <a:spLocks noGrp="1"/>
          </p:cNvSpPr>
          <p:nvPr>
            <p:ph type="sldNum" sz="quarter" idx="12"/>
          </p:nvPr>
        </p:nvSpPr>
        <p:spPr/>
        <p:txBody>
          <a:bodyPr/>
          <a:lstStyle>
            <a:lvl1pPr>
              <a:defRPr/>
            </a:lvl1pPr>
          </a:lstStyle>
          <a:p>
            <a:fld id="{7E316FC8-7256-44B1-B3D6-946FB521ACE7}" type="slidenum">
              <a:rPr lang="en-US" altLang="en-US"/>
              <a:pPr/>
              <a:t>‹#›</a:t>
            </a:fld>
            <a:endParaRPr lang="en-US" altLang="en-US"/>
          </a:p>
        </p:txBody>
      </p:sp>
    </p:spTree>
    <p:extLst>
      <p:ext uri="{BB962C8B-B14F-4D97-AF65-F5344CB8AC3E}">
        <p14:creationId xmlns:p14="http://schemas.microsoft.com/office/powerpoint/2010/main" val="613051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00D0-D883-F540-FFE3-AD42495B696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1ABFF2-2A70-045C-D2E2-BF825995B5F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2EA0636-4AFA-1FC0-975E-2D1CAA35B7C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03E3FF3-65D0-5233-12D2-36C9E9110AE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E52671B-46E1-BF5D-C3FC-99CCA9B18898}"/>
              </a:ext>
            </a:extLst>
          </p:cNvPr>
          <p:cNvSpPr>
            <a:spLocks noGrp="1"/>
          </p:cNvSpPr>
          <p:nvPr>
            <p:ph type="sldNum" sz="quarter" idx="12"/>
          </p:nvPr>
        </p:nvSpPr>
        <p:spPr/>
        <p:txBody>
          <a:bodyPr/>
          <a:lstStyle>
            <a:lvl1pPr>
              <a:defRPr/>
            </a:lvl1pPr>
          </a:lstStyle>
          <a:p>
            <a:fld id="{F883609F-511D-4E43-B839-673BB2988673}" type="slidenum">
              <a:rPr lang="en-US" altLang="en-US"/>
              <a:pPr/>
              <a:t>‹#›</a:t>
            </a:fld>
            <a:endParaRPr lang="en-US" altLang="en-US"/>
          </a:p>
        </p:txBody>
      </p:sp>
    </p:spTree>
    <p:extLst>
      <p:ext uri="{BB962C8B-B14F-4D97-AF65-F5344CB8AC3E}">
        <p14:creationId xmlns:p14="http://schemas.microsoft.com/office/powerpoint/2010/main" val="3203155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20B7-A972-C3AC-1013-DA1E5B281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265C8E-9389-C224-272D-97517E8E3CD4}"/>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8CAD54-2B2F-E85A-70EF-849DC8E030EC}"/>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566B28-88ED-9051-3B73-D20CC689984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7724BF7-9C8C-BBC9-B336-73D7FFC721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64D527E-675B-139F-A112-BA2BB5FB29E1}"/>
              </a:ext>
            </a:extLst>
          </p:cNvPr>
          <p:cNvSpPr>
            <a:spLocks noGrp="1"/>
          </p:cNvSpPr>
          <p:nvPr>
            <p:ph type="sldNum" sz="quarter" idx="12"/>
          </p:nvPr>
        </p:nvSpPr>
        <p:spPr/>
        <p:txBody>
          <a:bodyPr/>
          <a:lstStyle>
            <a:lvl1pPr>
              <a:defRPr/>
            </a:lvl1pPr>
          </a:lstStyle>
          <a:p>
            <a:fld id="{B6A1B6D8-9666-4C6E-B0A4-E733F8C17D30}" type="slidenum">
              <a:rPr lang="en-US" altLang="en-US"/>
              <a:pPr/>
              <a:t>‹#›</a:t>
            </a:fld>
            <a:endParaRPr lang="en-US" altLang="en-US"/>
          </a:p>
        </p:txBody>
      </p:sp>
    </p:spTree>
    <p:extLst>
      <p:ext uri="{BB962C8B-B14F-4D97-AF65-F5344CB8AC3E}">
        <p14:creationId xmlns:p14="http://schemas.microsoft.com/office/powerpoint/2010/main" val="1815455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EC2A6-53FD-2706-27E1-F5681F3AD4DF}"/>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AF8AD-479B-2604-E52B-4F6434ED6C2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6AA484-3B2B-77CB-34EC-1008053FDC6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930A0E-8045-7D95-6AB5-669B9B9ADDA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2D5DA0-F1EB-7827-018B-AE0AE9B9664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112B5B-183E-AB77-7E6E-0C4E3449841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DF6806C-234F-C89A-34D4-CF88C6303E9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21DAC48-4E2B-A86A-2DC1-665391903851}"/>
              </a:ext>
            </a:extLst>
          </p:cNvPr>
          <p:cNvSpPr>
            <a:spLocks noGrp="1"/>
          </p:cNvSpPr>
          <p:nvPr>
            <p:ph type="sldNum" sz="quarter" idx="12"/>
          </p:nvPr>
        </p:nvSpPr>
        <p:spPr/>
        <p:txBody>
          <a:bodyPr/>
          <a:lstStyle>
            <a:lvl1pPr>
              <a:defRPr/>
            </a:lvl1pPr>
          </a:lstStyle>
          <a:p>
            <a:fld id="{DC81ED79-4EE8-41E9-B00A-05BB9E58D9B6}" type="slidenum">
              <a:rPr lang="en-US" altLang="en-US"/>
              <a:pPr/>
              <a:t>‹#›</a:t>
            </a:fld>
            <a:endParaRPr lang="en-US" altLang="en-US"/>
          </a:p>
        </p:txBody>
      </p:sp>
    </p:spTree>
    <p:extLst>
      <p:ext uri="{BB962C8B-B14F-4D97-AF65-F5344CB8AC3E}">
        <p14:creationId xmlns:p14="http://schemas.microsoft.com/office/powerpoint/2010/main" val="617743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a:off x="6172200" y="6191250"/>
            <a:ext cx="2476500" cy="476250"/>
          </a:xfrm>
          <a:prstGeom prst="rect">
            <a:avLst/>
          </a:prstGeom>
        </p:spPr>
        <p:txBody>
          <a:bodyPr/>
          <a:lstStyle/>
          <a:p>
            <a:pPr>
              <a:defRPr/>
            </a:pPr>
            <a:fld id="{C970A3A7-A508-47BF-AC03-5B1052CFC6CA}" type="datetime1">
              <a:rPr lang="en-US" smtClean="0"/>
              <a:t>1/30/2025</a:t>
            </a:fld>
            <a:endParaRPr lang="en-US"/>
          </a:p>
        </p:txBody>
      </p:sp>
      <p:sp>
        <p:nvSpPr>
          <p:cNvPr id="6" name="Footer Placeholder 5"/>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146304" y="6210300"/>
            <a:ext cx="457200" cy="457200"/>
          </a:xfrm>
          <a:prstGeom prst="ellipse">
            <a:avLst/>
          </a:prstGeom>
        </p:spPr>
        <p:txBody>
          <a:bodyPr/>
          <a:lstStyle/>
          <a:p>
            <a:pPr>
              <a:defRPr/>
            </a:pPr>
            <a:fld id="{F38B214D-DC2F-4AB8-8E0F-660AAB39A4EC}" type="slidenum">
              <a:rPr lang="en-US" smtClean="0"/>
              <a:pPr>
                <a:defRPr/>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2C0BE-06AD-73DA-E004-CB8B303F51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D2F2F4-C83C-5175-264F-7456FD6C6EB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D649600-5BA7-B347-6919-D2E174D7A64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7A38B46-2602-F433-20FF-D60A4442E1CA}"/>
              </a:ext>
            </a:extLst>
          </p:cNvPr>
          <p:cNvSpPr>
            <a:spLocks noGrp="1"/>
          </p:cNvSpPr>
          <p:nvPr>
            <p:ph type="sldNum" sz="quarter" idx="12"/>
          </p:nvPr>
        </p:nvSpPr>
        <p:spPr/>
        <p:txBody>
          <a:bodyPr/>
          <a:lstStyle>
            <a:lvl1pPr>
              <a:defRPr/>
            </a:lvl1pPr>
          </a:lstStyle>
          <a:p>
            <a:fld id="{D7AA3736-7D90-4A26-A7D8-628E6A5FD2D9}" type="slidenum">
              <a:rPr lang="en-US" altLang="en-US"/>
              <a:pPr/>
              <a:t>‹#›</a:t>
            </a:fld>
            <a:endParaRPr lang="en-US" altLang="en-US"/>
          </a:p>
        </p:txBody>
      </p:sp>
    </p:spTree>
    <p:extLst>
      <p:ext uri="{BB962C8B-B14F-4D97-AF65-F5344CB8AC3E}">
        <p14:creationId xmlns:p14="http://schemas.microsoft.com/office/powerpoint/2010/main" val="18311075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BFA271-317B-3422-8F03-2503E9ECF7D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1A8E5FB-D3C7-2AF2-5652-9B519BD0788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0800E8-A14E-503E-333A-D164CA9EFFF9}"/>
              </a:ext>
            </a:extLst>
          </p:cNvPr>
          <p:cNvSpPr>
            <a:spLocks noGrp="1"/>
          </p:cNvSpPr>
          <p:nvPr>
            <p:ph type="sldNum" sz="quarter" idx="12"/>
          </p:nvPr>
        </p:nvSpPr>
        <p:spPr/>
        <p:txBody>
          <a:bodyPr/>
          <a:lstStyle>
            <a:lvl1pPr>
              <a:defRPr/>
            </a:lvl1pPr>
          </a:lstStyle>
          <a:p>
            <a:fld id="{FA3A1054-6210-4C29-9528-B57EE2E06CA2}" type="slidenum">
              <a:rPr lang="en-US" altLang="en-US"/>
              <a:pPr/>
              <a:t>‹#›</a:t>
            </a:fld>
            <a:endParaRPr lang="en-US" altLang="en-US"/>
          </a:p>
        </p:txBody>
      </p:sp>
    </p:spTree>
    <p:extLst>
      <p:ext uri="{BB962C8B-B14F-4D97-AF65-F5344CB8AC3E}">
        <p14:creationId xmlns:p14="http://schemas.microsoft.com/office/powerpoint/2010/main" val="4002100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6E99-80A5-D2A2-24DC-412C531EAB1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6290D0-CA44-492E-81D4-B7D823D014A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A9D465-1B0A-00C8-49AE-B9CB4864F97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6DCC74-1257-8888-E31D-E68BA2F9849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2836B60-D8B7-51A3-E546-EE684D8854D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6D69D1-A989-398E-613F-28861D8F9B77}"/>
              </a:ext>
            </a:extLst>
          </p:cNvPr>
          <p:cNvSpPr>
            <a:spLocks noGrp="1"/>
          </p:cNvSpPr>
          <p:nvPr>
            <p:ph type="sldNum" sz="quarter" idx="12"/>
          </p:nvPr>
        </p:nvSpPr>
        <p:spPr/>
        <p:txBody>
          <a:bodyPr/>
          <a:lstStyle>
            <a:lvl1pPr>
              <a:defRPr/>
            </a:lvl1pPr>
          </a:lstStyle>
          <a:p>
            <a:fld id="{BD0003E0-0BF8-4C0A-8566-8D735E30DF4D}" type="slidenum">
              <a:rPr lang="en-US" altLang="en-US"/>
              <a:pPr/>
              <a:t>‹#›</a:t>
            </a:fld>
            <a:endParaRPr lang="en-US" altLang="en-US"/>
          </a:p>
        </p:txBody>
      </p:sp>
    </p:spTree>
    <p:extLst>
      <p:ext uri="{BB962C8B-B14F-4D97-AF65-F5344CB8AC3E}">
        <p14:creationId xmlns:p14="http://schemas.microsoft.com/office/powerpoint/2010/main" val="2357890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23CB-3C8E-5179-5306-4CBDD6C8824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B0DDE4-24F0-D3AB-BA35-10F4AE1D36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2CCF2A-6656-DBAF-8C3F-0C6B2715996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8624FB-4B05-6250-8403-5F14C529830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9A22DB4-B118-B41E-53AC-37E0ED5BB43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EF65BD2-F6B6-1083-8009-C14FC7FFA805}"/>
              </a:ext>
            </a:extLst>
          </p:cNvPr>
          <p:cNvSpPr>
            <a:spLocks noGrp="1"/>
          </p:cNvSpPr>
          <p:nvPr>
            <p:ph type="sldNum" sz="quarter" idx="12"/>
          </p:nvPr>
        </p:nvSpPr>
        <p:spPr/>
        <p:txBody>
          <a:bodyPr/>
          <a:lstStyle>
            <a:lvl1pPr>
              <a:defRPr/>
            </a:lvl1pPr>
          </a:lstStyle>
          <a:p>
            <a:fld id="{C138ED4B-A9BD-4974-B496-98ADBB576443}" type="slidenum">
              <a:rPr lang="en-US" altLang="en-US"/>
              <a:pPr/>
              <a:t>‹#›</a:t>
            </a:fld>
            <a:endParaRPr lang="en-US" altLang="en-US"/>
          </a:p>
        </p:txBody>
      </p:sp>
    </p:spTree>
    <p:extLst>
      <p:ext uri="{BB962C8B-B14F-4D97-AF65-F5344CB8AC3E}">
        <p14:creationId xmlns:p14="http://schemas.microsoft.com/office/powerpoint/2010/main" val="3306547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CFE58-FB98-EB48-1EC4-C1DDEBBAA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0230F4-07AF-80C7-484F-265F0E50E3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9959C-CDE8-57F8-0D5E-43760D2DC46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953157B-C92C-7F48-BADE-EB210D0E1E3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34B8A73-F23B-37E4-4677-7A5F8048787D}"/>
              </a:ext>
            </a:extLst>
          </p:cNvPr>
          <p:cNvSpPr>
            <a:spLocks noGrp="1"/>
          </p:cNvSpPr>
          <p:nvPr>
            <p:ph type="sldNum" sz="quarter" idx="12"/>
          </p:nvPr>
        </p:nvSpPr>
        <p:spPr/>
        <p:txBody>
          <a:bodyPr/>
          <a:lstStyle>
            <a:lvl1pPr>
              <a:defRPr/>
            </a:lvl1pPr>
          </a:lstStyle>
          <a:p>
            <a:fld id="{1F773C87-EDD6-481F-A473-DB5B9A9AAA60}" type="slidenum">
              <a:rPr lang="en-US" altLang="en-US"/>
              <a:pPr/>
              <a:t>‹#›</a:t>
            </a:fld>
            <a:endParaRPr lang="en-US" altLang="en-US"/>
          </a:p>
        </p:txBody>
      </p:sp>
    </p:spTree>
    <p:extLst>
      <p:ext uri="{BB962C8B-B14F-4D97-AF65-F5344CB8AC3E}">
        <p14:creationId xmlns:p14="http://schemas.microsoft.com/office/powerpoint/2010/main" val="1722723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428DAB-1E59-9137-64FF-CAD119EC1FBB}"/>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0DC4CF-5509-FD0C-53F9-FAAB0E331786}"/>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3FB96-F9BA-ED7F-C224-C765018045B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75F0EC-F63C-8590-4FF6-5C3AB4C46A5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6EE222C-2868-AF7E-9D60-1EC784DF261B}"/>
              </a:ext>
            </a:extLst>
          </p:cNvPr>
          <p:cNvSpPr>
            <a:spLocks noGrp="1"/>
          </p:cNvSpPr>
          <p:nvPr>
            <p:ph type="sldNum" sz="quarter" idx="12"/>
          </p:nvPr>
        </p:nvSpPr>
        <p:spPr/>
        <p:txBody>
          <a:bodyPr/>
          <a:lstStyle>
            <a:lvl1pPr>
              <a:defRPr/>
            </a:lvl1pPr>
          </a:lstStyle>
          <a:p>
            <a:fld id="{FB0BEDA0-EAD6-4950-8062-E0BAF0BEFAE9}" type="slidenum">
              <a:rPr lang="en-US" altLang="en-US"/>
              <a:pPr/>
              <a:t>‹#›</a:t>
            </a:fld>
            <a:endParaRPr lang="en-US" altLang="en-US"/>
          </a:p>
        </p:txBody>
      </p:sp>
    </p:spTree>
    <p:extLst>
      <p:ext uri="{BB962C8B-B14F-4D97-AF65-F5344CB8AC3E}">
        <p14:creationId xmlns:p14="http://schemas.microsoft.com/office/powerpoint/2010/main" val="194560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F1110C-2538-25C0-D458-5A034F5FF9DD}"/>
              </a:ext>
            </a:extLst>
          </p:cNvPr>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56AB2E4-4A8B-AD02-AEBA-1896E0314323}"/>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324D2B4-163A-8899-9DF3-A95A97DF0A72}"/>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8D5A62A-238F-ACE3-7FDB-6D10E6D51B2A}"/>
              </a:ext>
            </a:extLst>
          </p:cNvPr>
          <p:cNvSpPr>
            <a:spLocks noGrp="1"/>
          </p:cNvSpPr>
          <p:nvPr>
            <p:ph type="sldNum" sz="quarter" idx="12"/>
          </p:nvPr>
        </p:nvSpPr>
        <p:spPr>
          <a:xfrm>
            <a:off x="6553200" y="6245225"/>
            <a:ext cx="2133600" cy="476250"/>
          </a:xfrm>
        </p:spPr>
        <p:txBody>
          <a:bodyPr/>
          <a:lstStyle>
            <a:lvl1pPr>
              <a:defRPr/>
            </a:lvl1pPr>
          </a:lstStyle>
          <a:p>
            <a:fld id="{A2E473EE-B0DA-4154-81BE-1F5E79EA2A5C}" type="slidenum">
              <a:rPr lang="en-US" altLang="en-US"/>
              <a:pPr/>
              <a:t>‹#›</a:t>
            </a:fld>
            <a:endParaRPr lang="en-US" altLang="en-US"/>
          </a:p>
        </p:txBody>
      </p:sp>
    </p:spTree>
    <p:extLst>
      <p:ext uri="{BB962C8B-B14F-4D97-AF65-F5344CB8AC3E}">
        <p14:creationId xmlns:p14="http://schemas.microsoft.com/office/powerpoint/2010/main" val="2772962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268A-30E2-B20A-427A-79CAA01ACD7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C01AEE-0140-2734-959E-2EED1365EF6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48EB9C-A7B2-B10C-8E22-14C1DC710AF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D5DA471-26F7-ACA9-19F0-F63A14A3F73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CC064AE-EFFD-7643-0310-87E7B47B4C5C}"/>
              </a:ext>
            </a:extLst>
          </p:cNvPr>
          <p:cNvSpPr>
            <a:spLocks noGrp="1"/>
          </p:cNvSpPr>
          <p:nvPr>
            <p:ph type="sldNum" sz="quarter" idx="12"/>
          </p:nvPr>
        </p:nvSpPr>
        <p:spPr/>
        <p:txBody>
          <a:bodyPr/>
          <a:lstStyle>
            <a:lvl1pPr>
              <a:defRPr/>
            </a:lvl1pPr>
          </a:lstStyle>
          <a:p>
            <a:fld id="{77D5317C-2D7B-435E-BE52-4F12CAB08045}" type="slidenum">
              <a:rPr lang="en-US" altLang="en-US"/>
              <a:pPr/>
              <a:t>‹#›</a:t>
            </a:fld>
            <a:endParaRPr lang="en-US" altLang="en-US"/>
          </a:p>
        </p:txBody>
      </p:sp>
    </p:spTree>
    <p:extLst>
      <p:ext uri="{BB962C8B-B14F-4D97-AF65-F5344CB8AC3E}">
        <p14:creationId xmlns:p14="http://schemas.microsoft.com/office/powerpoint/2010/main" val="499418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E9000-654C-F019-BB9B-20CD7E6B19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492B78-D24F-B09D-8D91-FF0A0A04C1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3ECFD-FA32-2379-2F45-331237A88DB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AC5CD32-9F24-67DF-5FA0-502A230A7C2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32F7393-0538-8112-3DC4-08D7080CD72D}"/>
              </a:ext>
            </a:extLst>
          </p:cNvPr>
          <p:cNvSpPr>
            <a:spLocks noGrp="1"/>
          </p:cNvSpPr>
          <p:nvPr>
            <p:ph type="sldNum" sz="quarter" idx="12"/>
          </p:nvPr>
        </p:nvSpPr>
        <p:spPr/>
        <p:txBody>
          <a:bodyPr/>
          <a:lstStyle>
            <a:lvl1pPr>
              <a:defRPr/>
            </a:lvl1pPr>
          </a:lstStyle>
          <a:p>
            <a:fld id="{E4535A19-0876-47B6-B12B-56E09504A661}" type="slidenum">
              <a:rPr lang="en-US" altLang="en-US"/>
              <a:pPr/>
              <a:t>‹#›</a:t>
            </a:fld>
            <a:endParaRPr lang="en-US" altLang="en-US"/>
          </a:p>
        </p:txBody>
      </p:sp>
    </p:spTree>
    <p:extLst>
      <p:ext uri="{BB962C8B-B14F-4D97-AF65-F5344CB8AC3E}">
        <p14:creationId xmlns:p14="http://schemas.microsoft.com/office/powerpoint/2010/main" val="22824045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77E1-0CE7-01A3-E331-AF3CA0310B2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63C0D4-455D-A89C-4F12-DE18A008639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1404BFE6-116A-1DE3-E5FE-E903EC86E3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53C0F11-628F-4C4F-CA57-AAF3E63DC31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5C3433-E538-881F-FC9E-034A86400D59}"/>
              </a:ext>
            </a:extLst>
          </p:cNvPr>
          <p:cNvSpPr>
            <a:spLocks noGrp="1"/>
          </p:cNvSpPr>
          <p:nvPr>
            <p:ph type="sldNum" sz="quarter" idx="12"/>
          </p:nvPr>
        </p:nvSpPr>
        <p:spPr/>
        <p:txBody>
          <a:bodyPr/>
          <a:lstStyle>
            <a:lvl1pPr>
              <a:defRPr/>
            </a:lvl1pPr>
          </a:lstStyle>
          <a:p>
            <a:fld id="{4335D2CC-C5C2-47F5-8466-00B4364D81DC}" type="slidenum">
              <a:rPr lang="en-US" altLang="en-US"/>
              <a:pPr/>
              <a:t>‹#›</a:t>
            </a:fld>
            <a:endParaRPr lang="en-US" altLang="en-US"/>
          </a:p>
        </p:txBody>
      </p:sp>
    </p:spTree>
    <p:extLst>
      <p:ext uri="{BB962C8B-B14F-4D97-AF65-F5344CB8AC3E}">
        <p14:creationId xmlns:p14="http://schemas.microsoft.com/office/powerpoint/2010/main" val="2076818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a:xfrm>
            <a:off x="6172200" y="6191250"/>
            <a:ext cx="2476500" cy="476250"/>
          </a:xfrm>
          <a:prstGeom prst="rect">
            <a:avLst/>
          </a:prstGeom>
        </p:spPr>
        <p:txBody>
          <a:bodyPr/>
          <a:lstStyle/>
          <a:p>
            <a:pPr>
              <a:defRPr/>
            </a:pPr>
            <a:fld id="{D36593A7-E3F7-4B66-B7B0-F61B58D54578}" type="datetime1">
              <a:rPr lang="en-US" smtClean="0"/>
              <a:t>1/30/2025</a:t>
            </a:fld>
            <a:endParaRPr lang="en-US"/>
          </a:p>
        </p:txBody>
      </p:sp>
      <p:sp>
        <p:nvSpPr>
          <p:cNvPr id="8" name="Footer Placeholder 7"/>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9" name="Slide Number Placeholder 8"/>
          <p:cNvSpPr>
            <a:spLocks noGrp="1"/>
          </p:cNvSpPr>
          <p:nvPr>
            <p:ph type="sldNum" sz="quarter" idx="12"/>
          </p:nvPr>
        </p:nvSpPr>
        <p:spPr>
          <a:xfrm>
            <a:off x="146304" y="6210300"/>
            <a:ext cx="457200" cy="457200"/>
          </a:xfrm>
          <a:prstGeom prst="ellipse">
            <a:avLst/>
          </a:prstGeom>
        </p:spPr>
        <p:txBody>
          <a:bodyPr/>
          <a:lstStyle/>
          <a:p>
            <a:pPr>
              <a:defRPr/>
            </a:pPr>
            <a:fld id="{D4824885-411D-4013-83DD-8C682125BD56}" type="slidenum">
              <a:rPr lang="en-US" smtClean="0"/>
              <a:pPr>
                <a:defRPr/>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90AFC-9D4F-75EA-23F6-D6899EF21C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19AAF-1863-C5B5-68CF-A2E4F1F67B5F}"/>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1D9988-C317-6638-9B73-5C6733BF3E74}"/>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96AC60-CEC3-8B83-D8E7-97895F7AB77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C2EBB3B-E291-A44D-811D-DEDB627FD8B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C3F1CEB-F980-0022-560F-0CE54825A7CD}"/>
              </a:ext>
            </a:extLst>
          </p:cNvPr>
          <p:cNvSpPr>
            <a:spLocks noGrp="1"/>
          </p:cNvSpPr>
          <p:nvPr>
            <p:ph type="sldNum" sz="quarter" idx="12"/>
          </p:nvPr>
        </p:nvSpPr>
        <p:spPr/>
        <p:txBody>
          <a:bodyPr/>
          <a:lstStyle>
            <a:lvl1pPr>
              <a:defRPr/>
            </a:lvl1pPr>
          </a:lstStyle>
          <a:p>
            <a:fld id="{D6ED3C96-D0D2-4377-9AD1-9A8AEF2568F9}" type="slidenum">
              <a:rPr lang="en-US" altLang="en-US"/>
              <a:pPr/>
              <a:t>‹#›</a:t>
            </a:fld>
            <a:endParaRPr lang="en-US" altLang="en-US"/>
          </a:p>
        </p:txBody>
      </p:sp>
    </p:spTree>
    <p:extLst>
      <p:ext uri="{BB962C8B-B14F-4D97-AF65-F5344CB8AC3E}">
        <p14:creationId xmlns:p14="http://schemas.microsoft.com/office/powerpoint/2010/main" val="1850641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7B4F4-4FD1-9B1F-EEF6-3605C1D35C8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7C59BC-6343-C140-E8B8-79E12EF5D6C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676040-093E-8B28-6DC1-BF3491B4E9BE}"/>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7032DE-C92B-F5AC-3FA3-FC0C9E0E6D6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F49B9-93D5-1315-BDFE-F5192B4A5A52}"/>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AC7A42-CEDC-29D0-A15E-92F01C01E91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AF2A4C3-7246-95AF-C8CD-4B3739B1F55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FDE6C65-EE4C-58C5-3404-C07DEED72280}"/>
              </a:ext>
            </a:extLst>
          </p:cNvPr>
          <p:cNvSpPr>
            <a:spLocks noGrp="1"/>
          </p:cNvSpPr>
          <p:nvPr>
            <p:ph type="sldNum" sz="quarter" idx="12"/>
          </p:nvPr>
        </p:nvSpPr>
        <p:spPr/>
        <p:txBody>
          <a:bodyPr/>
          <a:lstStyle>
            <a:lvl1pPr>
              <a:defRPr/>
            </a:lvl1pPr>
          </a:lstStyle>
          <a:p>
            <a:fld id="{3B68E926-274F-4C6A-A8A1-82CC55D794F5}" type="slidenum">
              <a:rPr lang="en-US" altLang="en-US"/>
              <a:pPr/>
              <a:t>‹#›</a:t>
            </a:fld>
            <a:endParaRPr lang="en-US" altLang="en-US"/>
          </a:p>
        </p:txBody>
      </p:sp>
    </p:spTree>
    <p:extLst>
      <p:ext uri="{BB962C8B-B14F-4D97-AF65-F5344CB8AC3E}">
        <p14:creationId xmlns:p14="http://schemas.microsoft.com/office/powerpoint/2010/main" val="24927098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BB508-4F4E-5559-6406-87A1F0593A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B799E8-8408-70C2-CBCA-BDBD2D093FC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80ED2B6-787B-861B-3E0E-BE5A7C11342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147C6DE-4E9C-F3CF-BF43-B22112BCAD71}"/>
              </a:ext>
            </a:extLst>
          </p:cNvPr>
          <p:cNvSpPr>
            <a:spLocks noGrp="1"/>
          </p:cNvSpPr>
          <p:nvPr>
            <p:ph type="sldNum" sz="quarter" idx="12"/>
          </p:nvPr>
        </p:nvSpPr>
        <p:spPr/>
        <p:txBody>
          <a:bodyPr/>
          <a:lstStyle>
            <a:lvl1pPr>
              <a:defRPr/>
            </a:lvl1pPr>
          </a:lstStyle>
          <a:p>
            <a:fld id="{02EF49C1-1425-49EC-8C5D-E85325145C14}" type="slidenum">
              <a:rPr lang="en-US" altLang="en-US"/>
              <a:pPr/>
              <a:t>‹#›</a:t>
            </a:fld>
            <a:endParaRPr lang="en-US" altLang="en-US"/>
          </a:p>
        </p:txBody>
      </p:sp>
    </p:spTree>
    <p:extLst>
      <p:ext uri="{BB962C8B-B14F-4D97-AF65-F5344CB8AC3E}">
        <p14:creationId xmlns:p14="http://schemas.microsoft.com/office/powerpoint/2010/main" val="39496479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1E8474-651B-4543-8D91-E5C1D6CAB17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2CE0229-9166-DE41-C6FB-CC670594341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992E1ED-54B8-99CE-63B0-D7767048C5A6}"/>
              </a:ext>
            </a:extLst>
          </p:cNvPr>
          <p:cNvSpPr>
            <a:spLocks noGrp="1"/>
          </p:cNvSpPr>
          <p:nvPr>
            <p:ph type="sldNum" sz="quarter" idx="12"/>
          </p:nvPr>
        </p:nvSpPr>
        <p:spPr/>
        <p:txBody>
          <a:bodyPr/>
          <a:lstStyle>
            <a:lvl1pPr>
              <a:defRPr/>
            </a:lvl1pPr>
          </a:lstStyle>
          <a:p>
            <a:fld id="{B3A6B1E7-8E9C-4077-9EC5-3B1E65E35E12}" type="slidenum">
              <a:rPr lang="en-US" altLang="en-US"/>
              <a:pPr/>
              <a:t>‹#›</a:t>
            </a:fld>
            <a:endParaRPr lang="en-US" altLang="en-US"/>
          </a:p>
        </p:txBody>
      </p:sp>
    </p:spTree>
    <p:extLst>
      <p:ext uri="{BB962C8B-B14F-4D97-AF65-F5344CB8AC3E}">
        <p14:creationId xmlns:p14="http://schemas.microsoft.com/office/powerpoint/2010/main" val="3357841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4ECE-1E67-3A78-C9FA-7A6FB6E2230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6A9BEE-FE0F-CF57-D9B0-11FD82B9B76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268D1D-EBD1-2FAB-331B-74258E3E5F9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58C88-E63C-A68F-FB0B-F166263BCFD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C911BBA-39E2-074B-C12D-908B4C5791F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1267C1A-D1EE-4372-78E1-ABB9B612311B}"/>
              </a:ext>
            </a:extLst>
          </p:cNvPr>
          <p:cNvSpPr>
            <a:spLocks noGrp="1"/>
          </p:cNvSpPr>
          <p:nvPr>
            <p:ph type="sldNum" sz="quarter" idx="12"/>
          </p:nvPr>
        </p:nvSpPr>
        <p:spPr/>
        <p:txBody>
          <a:bodyPr/>
          <a:lstStyle>
            <a:lvl1pPr>
              <a:defRPr/>
            </a:lvl1pPr>
          </a:lstStyle>
          <a:p>
            <a:fld id="{5BB75854-93ED-4A55-AAD0-CA09E457238C}" type="slidenum">
              <a:rPr lang="en-US" altLang="en-US"/>
              <a:pPr/>
              <a:t>‹#›</a:t>
            </a:fld>
            <a:endParaRPr lang="en-US" altLang="en-US"/>
          </a:p>
        </p:txBody>
      </p:sp>
    </p:spTree>
    <p:extLst>
      <p:ext uri="{BB962C8B-B14F-4D97-AF65-F5344CB8AC3E}">
        <p14:creationId xmlns:p14="http://schemas.microsoft.com/office/powerpoint/2010/main" val="24078265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A7DA-D44D-4FB0-44F6-9F24E4F9D98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40646E-6394-1CA6-6903-34D97FB40C7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F3F34E-B5FE-4498-935C-46A27081DE4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709918-7418-EF6B-8809-AD4BC903449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ACF8338-6768-D5E2-E111-7768D863446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71DDDE6-637D-3DAF-2E27-7712B8B54CC8}"/>
              </a:ext>
            </a:extLst>
          </p:cNvPr>
          <p:cNvSpPr>
            <a:spLocks noGrp="1"/>
          </p:cNvSpPr>
          <p:nvPr>
            <p:ph type="sldNum" sz="quarter" idx="12"/>
          </p:nvPr>
        </p:nvSpPr>
        <p:spPr/>
        <p:txBody>
          <a:bodyPr/>
          <a:lstStyle>
            <a:lvl1pPr>
              <a:defRPr/>
            </a:lvl1pPr>
          </a:lstStyle>
          <a:p>
            <a:fld id="{5030F224-96F3-4A3A-B6A0-D9447B79C022}" type="slidenum">
              <a:rPr lang="en-US" altLang="en-US"/>
              <a:pPr/>
              <a:t>‹#›</a:t>
            </a:fld>
            <a:endParaRPr lang="en-US" altLang="en-US"/>
          </a:p>
        </p:txBody>
      </p:sp>
    </p:spTree>
    <p:extLst>
      <p:ext uri="{BB962C8B-B14F-4D97-AF65-F5344CB8AC3E}">
        <p14:creationId xmlns:p14="http://schemas.microsoft.com/office/powerpoint/2010/main" val="34094366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E7591-B35B-136C-E1C4-9716BFA60F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BC3576-95CE-80E0-51E2-02B57365A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07970-FE65-3C5C-8E8C-90889611C9B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122322E-5211-942F-0AF2-0B079DFA35D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E00E40E-833E-0077-B19A-72AC2B573697}"/>
              </a:ext>
            </a:extLst>
          </p:cNvPr>
          <p:cNvSpPr>
            <a:spLocks noGrp="1"/>
          </p:cNvSpPr>
          <p:nvPr>
            <p:ph type="sldNum" sz="quarter" idx="12"/>
          </p:nvPr>
        </p:nvSpPr>
        <p:spPr/>
        <p:txBody>
          <a:bodyPr/>
          <a:lstStyle>
            <a:lvl1pPr>
              <a:defRPr/>
            </a:lvl1pPr>
          </a:lstStyle>
          <a:p>
            <a:fld id="{F65F7C90-193C-4C05-85CB-637DD17D0F42}" type="slidenum">
              <a:rPr lang="en-US" altLang="en-US"/>
              <a:pPr/>
              <a:t>‹#›</a:t>
            </a:fld>
            <a:endParaRPr lang="en-US" altLang="en-US"/>
          </a:p>
        </p:txBody>
      </p:sp>
    </p:spTree>
    <p:extLst>
      <p:ext uri="{BB962C8B-B14F-4D97-AF65-F5344CB8AC3E}">
        <p14:creationId xmlns:p14="http://schemas.microsoft.com/office/powerpoint/2010/main" val="2709491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1AF492-682A-2BC3-106D-93D47CB2DDEE}"/>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014F4D-BF58-A9BA-DA37-0B1137802420}"/>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9D4824-06D3-3740-91F6-3BC59EDE51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264B5E6-E704-2E08-7DF3-76AB20A7CC7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303A0CF-CDE8-6EE7-C567-D1DD571012C1}"/>
              </a:ext>
            </a:extLst>
          </p:cNvPr>
          <p:cNvSpPr>
            <a:spLocks noGrp="1"/>
          </p:cNvSpPr>
          <p:nvPr>
            <p:ph type="sldNum" sz="quarter" idx="12"/>
          </p:nvPr>
        </p:nvSpPr>
        <p:spPr/>
        <p:txBody>
          <a:bodyPr/>
          <a:lstStyle>
            <a:lvl1pPr>
              <a:defRPr/>
            </a:lvl1pPr>
          </a:lstStyle>
          <a:p>
            <a:fld id="{027C714F-D231-44F9-9BAF-165B9ECF46CC}" type="slidenum">
              <a:rPr lang="en-US" altLang="en-US"/>
              <a:pPr/>
              <a:t>‹#›</a:t>
            </a:fld>
            <a:endParaRPr lang="en-US" altLang="en-US"/>
          </a:p>
        </p:txBody>
      </p:sp>
    </p:spTree>
    <p:extLst>
      <p:ext uri="{BB962C8B-B14F-4D97-AF65-F5344CB8AC3E}">
        <p14:creationId xmlns:p14="http://schemas.microsoft.com/office/powerpoint/2010/main" val="36817642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D4F47B-84D0-83DC-7EBF-77F2B366B37C}"/>
              </a:ext>
            </a:extLst>
          </p:cNvPr>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37EF759-C104-75A9-4EA0-1A8BF45BECF4}"/>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B5150C0-77CC-30C0-6536-FE5FF4532DC9}"/>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081B63E-307F-2E6D-E49B-CB593815F616}"/>
              </a:ext>
            </a:extLst>
          </p:cNvPr>
          <p:cNvSpPr>
            <a:spLocks noGrp="1"/>
          </p:cNvSpPr>
          <p:nvPr>
            <p:ph type="sldNum" sz="quarter" idx="12"/>
          </p:nvPr>
        </p:nvSpPr>
        <p:spPr>
          <a:xfrm>
            <a:off x="6553200" y="6245225"/>
            <a:ext cx="2133600" cy="476250"/>
          </a:xfrm>
        </p:spPr>
        <p:txBody>
          <a:bodyPr/>
          <a:lstStyle>
            <a:lvl1pPr>
              <a:defRPr/>
            </a:lvl1pPr>
          </a:lstStyle>
          <a:p>
            <a:fld id="{D4482B01-EAC6-43A3-9034-614901A7D38D}" type="slidenum">
              <a:rPr lang="en-US" altLang="en-US"/>
              <a:pPr/>
              <a:t>‹#›</a:t>
            </a:fld>
            <a:endParaRPr lang="en-US" altLang="en-US"/>
          </a:p>
        </p:txBody>
      </p:sp>
    </p:spTree>
    <p:extLst>
      <p:ext uri="{BB962C8B-B14F-4D97-AF65-F5344CB8AC3E}">
        <p14:creationId xmlns:p14="http://schemas.microsoft.com/office/powerpoint/2010/main" val="7842063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A211C-9DA5-64D7-B70D-F5BA91FBA1C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50F66F-189C-7FD9-2793-499CE9847D7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5865DC-2396-78DB-7FBC-AE63567EDFA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D7C3607-FFE7-AE90-3D65-1DB7F159E71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FEF02AD-FF76-667B-9492-EBF685B2BA7A}"/>
              </a:ext>
            </a:extLst>
          </p:cNvPr>
          <p:cNvSpPr>
            <a:spLocks noGrp="1"/>
          </p:cNvSpPr>
          <p:nvPr>
            <p:ph type="sldNum" sz="quarter" idx="12"/>
          </p:nvPr>
        </p:nvSpPr>
        <p:spPr/>
        <p:txBody>
          <a:bodyPr/>
          <a:lstStyle>
            <a:lvl1pPr>
              <a:defRPr/>
            </a:lvl1pPr>
          </a:lstStyle>
          <a:p>
            <a:fld id="{365D929E-CDEA-46B3-A2E0-7BECC6A47ABF}" type="slidenum">
              <a:rPr lang="en-US" altLang="en-US"/>
              <a:pPr/>
              <a:t>‹#›</a:t>
            </a:fld>
            <a:endParaRPr lang="en-US" altLang="en-US"/>
          </a:p>
        </p:txBody>
      </p:sp>
    </p:spTree>
    <p:extLst>
      <p:ext uri="{BB962C8B-B14F-4D97-AF65-F5344CB8AC3E}">
        <p14:creationId xmlns:p14="http://schemas.microsoft.com/office/powerpoint/2010/main" val="85007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6172200" y="6191250"/>
            <a:ext cx="2476500" cy="476250"/>
          </a:xfrm>
          <a:prstGeom prst="rect">
            <a:avLst/>
          </a:prstGeom>
        </p:spPr>
        <p:txBody>
          <a:bodyPr/>
          <a:lstStyle/>
          <a:p>
            <a:pPr>
              <a:defRPr/>
            </a:pPr>
            <a:fld id="{7078D453-3DA4-4D2E-AD27-ED09965669DA}" type="datetime1">
              <a:rPr lang="en-US" smtClean="0"/>
              <a:t>1/30/2025</a:t>
            </a:fld>
            <a:endParaRPr lang="en-US"/>
          </a:p>
        </p:txBody>
      </p:sp>
      <p:sp>
        <p:nvSpPr>
          <p:cNvPr id="4" name="Footer Placeholder 3"/>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146304" y="6210300"/>
            <a:ext cx="457200" cy="457200"/>
          </a:xfrm>
          <a:prstGeom prst="ellipse">
            <a:avLst/>
          </a:prstGeom>
        </p:spPr>
        <p:txBody>
          <a:bodyPr/>
          <a:lstStyle/>
          <a:p>
            <a:pPr>
              <a:defRPr/>
            </a:pPr>
            <a:fld id="{B0757EC0-25B7-463C-9F57-B8203C8E3042}" type="slidenum">
              <a:rPr lang="en-US" smtClean="0"/>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6EBAA-BDF4-4E5D-D41F-EB8E24DAB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AED8A0-4675-04D4-00C9-F74ADED301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AF633-7E9E-3FAD-EB66-4A2AC004C17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0CE529B-FDDA-F8D9-B6C2-B1449E598B4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C5866B5-461D-8D27-13BD-D236D85850BD}"/>
              </a:ext>
            </a:extLst>
          </p:cNvPr>
          <p:cNvSpPr>
            <a:spLocks noGrp="1"/>
          </p:cNvSpPr>
          <p:nvPr>
            <p:ph type="sldNum" sz="quarter" idx="12"/>
          </p:nvPr>
        </p:nvSpPr>
        <p:spPr/>
        <p:txBody>
          <a:bodyPr/>
          <a:lstStyle>
            <a:lvl1pPr>
              <a:defRPr/>
            </a:lvl1pPr>
          </a:lstStyle>
          <a:p>
            <a:fld id="{C0DEDF63-F77C-4C56-A9DA-FC926D086BB2}" type="slidenum">
              <a:rPr lang="en-US" altLang="en-US"/>
              <a:pPr/>
              <a:t>‹#›</a:t>
            </a:fld>
            <a:endParaRPr lang="en-US" altLang="en-US"/>
          </a:p>
        </p:txBody>
      </p:sp>
    </p:spTree>
    <p:extLst>
      <p:ext uri="{BB962C8B-B14F-4D97-AF65-F5344CB8AC3E}">
        <p14:creationId xmlns:p14="http://schemas.microsoft.com/office/powerpoint/2010/main" val="3948689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3ACB0-18E4-4891-4CCB-D358D469353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87DAA8-71DB-2A8C-3E77-7BCF484DD1A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B4E8CCB-EB64-6833-4338-F047D010289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3689B85-051E-CA36-7555-C0DC2185176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9C2364D-6B8B-165D-EDFC-937F43DA8C95}"/>
              </a:ext>
            </a:extLst>
          </p:cNvPr>
          <p:cNvSpPr>
            <a:spLocks noGrp="1"/>
          </p:cNvSpPr>
          <p:nvPr>
            <p:ph type="sldNum" sz="quarter" idx="12"/>
          </p:nvPr>
        </p:nvSpPr>
        <p:spPr/>
        <p:txBody>
          <a:bodyPr/>
          <a:lstStyle>
            <a:lvl1pPr>
              <a:defRPr/>
            </a:lvl1pPr>
          </a:lstStyle>
          <a:p>
            <a:fld id="{9B1BCFC6-66C5-4E78-91DE-6E996070368B}" type="slidenum">
              <a:rPr lang="en-US" altLang="en-US"/>
              <a:pPr/>
              <a:t>‹#›</a:t>
            </a:fld>
            <a:endParaRPr lang="en-US" altLang="en-US"/>
          </a:p>
        </p:txBody>
      </p:sp>
    </p:spTree>
    <p:extLst>
      <p:ext uri="{BB962C8B-B14F-4D97-AF65-F5344CB8AC3E}">
        <p14:creationId xmlns:p14="http://schemas.microsoft.com/office/powerpoint/2010/main" val="30104695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BD9D7-300F-353B-B162-23BEA73CEF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60788-3349-C7A0-483D-74712461D748}"/>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4B81BF-F8F4-BE86-4F8E-15FC05707D23}"/>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696C82-F769-B23A-DB9F-B9A57A1927A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462E49A-5654-2A6A-909F-BA697A3457B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96FB310-06DE-F7DE-A508-9ABAB5DFF862}"/>
              </a:ext>
            </a:extLst>
          </p:cNvPr>
          <p:cNvSpPr>
            <a:spLocks noGrp="1"/>
          </p:cNvSpPr>
          <p:nvPr>
            <p:ph type="sldNum" sz="quarter" idx="12"/>
          </p:nvPr>
        </p:nvSpPr>
        <p:spPr/>
        <p:txBody>
          <a:bodyPr/>
          <a:lstStyle>
            <a:lvl1pPr>
              <a:defRPr/>
            </a:lvl1pPr>
          </a:lstStyle>
          <a:p>
            <a:fld id="{862E7895-6534-4D84-9C6A-858AE5444E11}" type="slidenum">
              <a:rPr lang="en-US" altLang="en-US"/>
              <a:pPr/>
              <a:t>‹#›</a:t>
            </a:fld>
            <a:endParaRPr lang="en-US" altLang="en-US"/>
          </a:p>
        </p:txBody>
      </p:sp>
    </p:spTree>
    <p:extLst>
      <p:ext uri="{BB962C8B-B14F-4D97-AF65-F5344CB8AC3E}">
        <p14:creationId xmlns:p14="http://schemas.microsoft.com/office/powerpoint/2010/main" val="30940703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32DF-E284-6019-78D7-073BB34A3DA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86806C-C0F7-81EC-1D2B-EDAF9DE6261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8C423E-2ADF-0A94-4F5C-D2B9B333D71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B53602-034A-2404-B75F-44B3C1CFC04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E53897-071A-C86C-15E0-A08BC4548AB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30BB8-B33C-A2B8-5CDB-FA23D92537A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645C115-0B97-EC91-B9E7-CF3F02DD322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84987F2-4F25-537A-57D0-768B0EE6CB52}"/>
              </a:ext>
            </a:extLst>
          </p:cNvPr>
          <p:cNvSpPr>
            <a:spLocks noGrp="1"/>
          </p:cNvSpPr>
          <p:nvPr>
            <p:ph type="sldNum" sz="quarter" idx="12"/>
          </p:nvPr>
        </p:nvSpPr>
        <p:spPr/>
        <p:txBody>
          <a:bodyPr/>
          <a:lstStyle>
            <a:lvl1pPr>
              <a:defRPr/>
            </a:lvl1pPr>
          </a:lstStyle>
          <a:p>
            <a:fld id="{385883A6-B95B-4ACB-A233-B9DAD83CBD5A}" type="slidenum">
              <a:rPr lang="en-US" altLang="en-US"/>
              <a:pPr/>
              <a:t>‹#›</a:t>
            </a:fld>
            <a:endParaRPr lang="en-US" altLang="en-US"/>
          </a:p>
        </p:txBody>
      </p:sp>
    </p:spTree>
    <p:extLst>
      <p:ext uri="{BB962C8B-B14F-4D97-AF65-F5344CB8AC3E}">
        <p14:creationId xmlns:p14="http://schemas.microsoft.com/office/powerpoint/2010/main" val="3018032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0A513-2E66-CEC6-59CA-EDB9555B92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5C7A0A-BA62-7845-413A-C79BBEF5B65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A4150A6-7F49-2008-4D47-4D121816E80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9483E79-6CD7-2A22-3331-45ECC8AA080A}"/>
              </a:ext>
            </a:extLst>
          </p:cNvPr>
          <p:cNvSpPr>
            <a:spLocks noGrp="1"/>
          </p:cNvSpPr>
          <p:nvPr>
            <p:ph type="sldNum" sz="quarter" idx="12"/>
          </p:nvPr>
        </p:nvSpPr>
        <p:spPr/>
        <p:txBody>
          <a:bodyPr/>
          <a:lstStyle>
            <a:lvl1pPr>
              <a:defRPr/>
            </a:lvl1pPr>
          </a:lstStyle>
          <a:p>
            <a:fld id="{3C4F0958-8FD6-4D0A-82DC-08BBFE52EB5C}" type="slidenum">
              <a:rPr lang="en-US" altLang="en-US"/>
              <a:pPr/>
              <a:t>‹#›</a:t>
            </a:fld>
            <a:endParaRPr lang="en-US" altLang="en-US"/>
          </a:p>
        </p:txBody>
      </p:sp>
    </p:spTree>
    <p:extLst>
      <p:ext uri="{BB962C8B-B14F-4D97-AF65-F5344CB8AC3E}">
        <p14:creationId xmlns:p14="http://schemas.microsoft.com/office/powerpoint/2010/main" val="40215092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8E4436-6B66-F6EB-036C-A74DB2EA085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570F4D8-ADBB-F6CC-B644-4E3F67611E8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4C536A8-AA2F-9BCD-E43F-2EF61C3CDE31}"/>
              </a:ext>
            </a:extLst>
          </p:cNvPr>
          <p:cNvSpPr>
            <a:spLocks noGrp="1"/>
          </p:cNvSpPr>
          <p:nvPr>
            <p:ph type="sldNum" sz="quarter" idx="12"/>
          </p:nvPr>
        </p:nvSpPr>
        <p:spPr/>
        <p:txBody>
          <a:bodyPr/>
          <a:lstStyle>
            <a:lvl1pPr>
              <a:defRPr/>
            </a:lvl1pPr>
          </a:lstStyle>
          <a:p>
            <a:fld id="{F6021710-C0C9-4EF5-B6C3-6001F7BFD3F9}" type="slidenum">
              <a:rPr lang="en-US" altLang="en-US"/>
              <a:pPr/>
              <a:t>‹#›</a:t>
            </a:fld>
            <a:endParaRPr lang="en-US" altLang="en-US"/>
          </a:p>
        </p:txBody>
      </p:sp>
    </p:spTree>
    <p:extLst>
      <p:ext uri="{BB962C8B-B14F-4D97-AF65-F5344CB8AC3E}">
        <p14:creationId xmlns:p14="http://schemas.microsoft.com/office/powerpoint/2010/main" val="27000426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9B372-FCBB-B3F9-2CF3-DD8101BC3BB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A1101E-1980-11CC-FDBD-BE8FDECA707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3EC3A8-72EB-F278-DBAF-B512ECEB92A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7C59DC-E533-3E8D-5043-35749D07639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8F51CDD-729D-BD2B-DBE3-4418B206590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845EE70-C544-992B-7BBF-A15EC8122CE3}"/>
              </a:ext>
            </a:extLst>
          </p:cNvPr>
          <p:cNvSpPr>
            <a:spLocks noGrp="1"/>
          </p:cNvSpPr>
          <p:nvPr>
            <p:ph type="sldNum" sz="quarter" idx="12"/>
          </p:nvPr>
        </p:nvSpPr>
        <p:spPr/>
        <p:txBody>
          <a:bodyPr/>
          <a:lstStyle>
            <a:lvl1pPr>
              <a:defRPr/>
            </a:lvl1pPr>
          </a:lstStyle>
          <a:p>
            <a:fld id="{95815B3A-09CF-4652-82A9-88CBA8293468}" type="slidenum">
              <a:rPr lang="en-US" altLang="en-US"/>
              <a:pPr/>
              <a:t>‹#›</a:t>
            </a:fld>
            <a:endParaRPr lang="en-US" altLang="en-US"/>
          </a:p>
        </p:txBody>
      </p:sp>
    </p:spTree>
    <p:extLst>
      <p:ext uri="{BB962C8B-B14F-4D97-AF65-F5344CB8AC3E}">
        <p14:creationId xmlns:p14="http://schemas.microsoft.com/office/powerpoint/2010/main" val="40053739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A9AE-6C5C-2FB4-F78E-3478F0CF716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41585D-F18E-7B4F-AAEE-109B3825C6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1D84F7-5B16-4493-1289-136924A0332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E33BA5-F65F-2225-5ABB-32012BF5C28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0817A4E-1DFE-4ED3-39E9-473E4C93B81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CA11D50-E07A-4D6B-4D2E-66F699B66C73}"/>
              </a:ext>
            </a:extLst>
          </p:cNvPr>
          <p:cNvSpPr>
            <a:spLocks noGrp="1"/>
          </p:cNvSpPr>
          <p:nvPr>
            <p:ph type="sldNum" sz="quarter" idx="12"/>
          </p:nvPr>
        </p:nvSpPr>
        <p:spPr/>
        <p:txBody>
          <a:bodyPr/>
          <a:lstStyle>
            <a:lvl1pPr>
              <a:defRPr/>
            </a:lvl1pPr>
          </a:lstStyle>
          <a:p>
            <a:fld id="{E10DCC8E-17F6-4421-9F67-BA1065112A1D}" type="slidenum">
              <a:rPr lang="en-US" altLang="en-US"/>
              <a:pPr/>
              <a:t>‹#›</a:t>
            </a:fld>
            <a:endParaRPr lang="en-US" altLang="en-US"/>
          </a:p>
        </p:txBody>
      </p:sp>
    </p:spTree>
    <p:extLst>
      <p:ext uri="{BB962C8B-B14F-4D97-AF65-F5344CB8AC3E}">
        <p14:creationId xmlns:p14="http://schemas.microsoft.com/office/powerpoint/2010/main" val="35435620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FB3ED-9A68-E6C6-842C-CDC43446F3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7F9E67-97DD-FDF4-E467-BAD6110D6D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BF95A-7B17-FDBF-2937-7FA585D1145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F4934C4-B72F-4E1B-E57A-A8982248189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BE5171A-F439-E489-C955-2B3406E2154E}"/>
              </a:ext>
            </a:extLst>
          </p:cNvPr>
          <p:cNvSpPr>
            <a:spLocks noGrp="1"/>
          </p:cNvSpPr>
          <p:nvPr>
            <p:ph type="sldNum" sz="quarter" idx="12"/>
          </p:nvPr>
        </p:nvSpPr>
        <p:spPr/>
        <p:txBody>
          <a:bodyPr/>
          <a:lstStyle>
            <a:lvl1pPr>
              <a:defRPr/>
            </a:lvl1pPr>
          </a:lstStyle>
          <a:p>
            <a:fld id="{2C88BF9A-2A85-4CA0-917A-2BEE94521CDB}" type="slidenum">
              <a:rPr lang="en-US" altLang="en-US"/>
              <a:pPr/>
              <a:t>‹#›</a:t>
            </a:fld>
            <a:endParaRPr lang="en-US" altLang="en-US"/>
          </a:p>
        </p:txBody>
      </p:sp>
    </p:spTree>
    <p:extLst>
      <p:ext uri="{BB962C8B-B14F-4D97-AF65-F5344CB8AC3E}">
        <p14:creationId xmlns:p14="http://schemas.microsoft.com/office/powerpoint/2010/main" val="35446528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3D1BF1-F54D-731E-EDB1-58EFC4D54121}"/>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E9DE28-2CE5-0874-DA5F-9E23AA6C7C3A}"/>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97D31-2D2D-E689-B325-22A9EA3EA1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F82D6ED-03E4-C903-0FB7-64B5CB99A9B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4C5EDF7-BF39-CAE3-750C-A157C15A4D86}"/>
              </a:ext>
            </a:extLst>
          </p:cNvPr>
          <p:cNvSpPr>
            <a:spLocks noGrp="1"/>
          </p:cNvSpPr>
          <p:nvPr>
            <p:ph type="sldNum" sz="quarter" idx="12"/>
          </p:nvPr>
        </p:nvSpPr>
        <p:spPr/>
        <p:txBody>
          <a:bodyPr/>
          <a:lstStyle>
            <a:lvl1pPr>
              <a:defRPr/>
            </a:lvl1pPr>
          </a:lstStyle>
          <a:p>
            <a:fld id="{5F96FC90-4080-4336-9092-4327B274F962}" type="slidenum">
              <a:rPr lang="en-US" altLang="en-US"/>
              <a:pPr/>
              <a:t>‹#›</a:t>
            </a:fld>
            <a:endParaRPr lang="en-US" altLang="en-US"/>
          </a:p>
        </p:txBody>
      </p:sp>
    </p:spTree>
    <p:extLst>
      <p:ext uri="{BB962C8B-B14F-4D97-AF65-F5344CB8AC3E}">
        <p14:creationId xmlns:p14="http://schemas.microsoft.com/office/powerpoint/2010/main" val="2008500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172200" y="6191250"/>
            <a:ext cx="2476500" cy="476250"/>
          </a:xfrm>
          <a:prstGeom prst="rect">
            <a:avLst/>
          </a:prstGeom>
        </p:spPr>
        <p:txBody>
          <a:bodyPr/>
          <a:lstStyle/>
          <a:p>
            <a:pPr>
              <a:defRPr/>
            </a:pPr>
            <a:fld id="{46577B94-7A81-4F54-AFCF-C558A6EF04CB}" type="datetime1">
              <a:rPr lang="en-US" smtClean="0"/>
              <a:t>1/30/2025</a:t>
            </a:fld>
            <a:endParaRPr lang="en-US"/>
          </a:p>
        </p:txBody>
      </p:sp>
      <p:sp>
        <p:nvSpPr>
          <p:cNvPr id="3" name="Footer Placeholder 2"/>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4" name="Slide Number Placeholder 3"/>
          <p:cNvSpPr>
            <a:spLocks noGrp="1"/>
          </p:cNvSpPr>
          <p:nvPr>
            <p:ph type="sldNum" sz="quarter" idx="12"/>
          </p:nvPr>
        </p:nvSpPr>
        <p:spPr>
          <a:xfrm>
            <a:off x="146304" y="6210300"/>
            <a:ext cx="457200" cy="457200"/>
          </a:xfrm>
          <a:prstGeom prst="ellipse">
            <a:avLst/>
          </a:prstGeom>
        </p:spPr>
        <p:txBody>
          <a:bodyPr/>
          <a:lstStyle/>
          <a:p>
            <a:pPr>
              <a:defRPr/>
            </a:pPr>
            <a:fld id="{054F74FA-1205-4903-8A42-18E1DBE9B7ED}" type="slidenum">
              <a:rPr lang="en-US" smtClean="0"/>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11E630-EA9A-7F39-A742-47748BCE2F2D}"/>
              </a:ext>
            </a:extLst>
          </p:cNvPr>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D27001C-A2C8-761D-2CD8-354232E040E2}"/>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9E00096-2D18-B70A-EA2C-D2B913B0B77C}"/>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6C8DE7A-BF2B-1B46-F333-FB9A3FA89770}"/>
              </a:ext>
            </a:extLst>
          </p:cNvPr>
          <p:cNvSpPr>
            <a:spLocks noGrp="1"/>
          </p:cNvSpPr>
          <p:nvPr>
            <p:ph type="sldNum" sz="quarter" idx="12"/>
          </p:nvPr>
        </p:nvSpPr>
        <p:spPr>
          <a:xfrm>
            <a:off x="6553200" y="6245225"/>
            <a:ext cx="2133600" cy="476250"/>
          </a:xfrm>
        </p:spPr>
        <p:txBody>
          <a:bodyPr/>
          <a:lstStyle>
            <a:lvl1pPr>
              <a:defRPr/>
            </a:lvl1pPr>
          </a:lstStyle>
          <a:p>
            <a:fld id="{DF7F87E4-0FE4-40D9-89B2-5F47B18C3A9A}" type="slidenum">
              <a:rPr lang="en-US" altLang="en-US"/>
              <a:pPr/>
              <a:t>‹#›</a:t>
            </a:fld>
            <a:endParaRPr lang="en-US" altLang="en-US"/>
          </a:p>
        </p:txBody>
      </p:sp>
    </p:spTree>
    <p:extLst>
      <p:ext uri="{BB962C8B-B14F-4D97-AF65-F5344CB8AC3E}">
        <p14:creationId xmlns:p14="http://schemas.microsoft.com/office/powerpoint/2010/main" val="2897626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172200" y="6191250"/>
            <a:ext cx="2476500" cy="476250"/>
          </a:xfrm>
          <a:prstGeom prst="rect">
            <a:avLst/>
          </a:prstGeom>
        </p:spPr>
        <p:txBody>
          <a:bodyPr/>
          <a:lstStyle/>
          <a:p>
            <a:pPr>
              <a:defRPr/>
            </a:pPr>
            <a:fld id="{0D3CACD3-1B5B-4048-845A-879DB5EC984C}" type="datetime1">
              <a:rPr lang="en-US" smtClean="0"/>
              <a:t>1/30/2025</a:t>
            </a:fld>
            <a:endParaRPr lang="en-US"/>
          </a:p>
        </p:txBody>
      </p:sp>
      <p:sp>
        <p:nvSpPr>
          <p:cNvPr id="6" name="Footer Placeholder 5"/>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146304" y="6210300"/>
            <a:ext cx="457200" cy="457200"/>
          </a:xfrm>
          <a:prstGeom prst="ellipse">
            <a:avLst/>
          </a:prstGeom>
        </p:spPr>
        <p:txBody>
          <a:bodyPr/>
          <a:lstStyle/>
          <a:p>
            <a:pPr>
              <a:defRPr/>
            </a:pPr>
            <a:fld id="{A8FA1140-1546-443D-B1C0-A6C855DEA2CE}" type="slidenum">
              <a:rPr lang="en-US" smtClean="0"/>
              <a:pPr>
                <a:defRPr/>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172200" y="6191250"/>
            <a:ext cx="2476500" cy="476250"/>
          </a:xfrm>
          <a:prstGeom prst="rect">
            <a:avLst/>
          </a:prstGeom>
        </p:spPr>
        <p:txBody>
          <a:bodyPr/>
          <a:lstStyle/>
          <a:p>
            <a:pPr>
              <a:defRPr/>
            </a:pPr>
            <a:fld id="{D2AE2F33-AEED-4233-9417-9FD25CDCFD4B}" type="datetime1">
              <a:rPr lang="en-US" smtClean="0"/>
              <a:t>1/30/2025</a:t>
            </a:fld>
            <a:endParaRPr lang="en-US"/>
          </a:p>
        </p:txBody>
      </p:sp>
      <p:sp>
        <p:nvSpPr>
          <p:cNvPr id="6" name="Footer Placeholder 5"/>
          <p:cNvSpPr>
            <a:spLocks noGrp="1"/>
          </p:cNvSpPr>
          <p:nvPr>
            <p:ph type="ftr" sz="quarter" idx="11"/>
          </p:nvPr>
        </p:nvSpPr>
        <p:spPr>
          <a:xfrm>
            <a:off x="914400" y="6172200"/>
            <a:ext cx="3886200" cy="457200"/>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146304" y="6208776"/>
            <a:ext cx="457200" cy="457200"/>
          </a:xfrm>
          <a:prstGeom prst="ellipse">
            <a:avLst/>
          </a:prstGeom>
        </p:spPr>
        <p:txBody>
          <a:bodyPr/>
          <a:lstStyle/>
          <a:p>
            <a:pPr>
              <a:defRPr/>
            </a:pPr>
            <a:fld id="{BBB2D290-F05C-471C-9F6A-75315FBE0A60}" type="slidenum">
              <a:rPr lang="en-US" smtClean="0"/>
              <a:pPr>
                <a:defRPr/>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Text Box 7"/>
          <p:cNvSpPr txBox="1">
            <a:spLocks noChangeArrowheads="1"/>
          </p:cNvSpPr>
          <p:nvPr userDrawn="1"/>
        </p:nvSpPr>
        <p:spPr bwMode="auto">
          <a:xfrm>
            <a:off x="0" y="6629400"/>
            <a:ext cx="1143000" cy="228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sz="900">
                <a:solidFill>
                  <a:schemeClr val="accent1"/>
                </a:solidFill>
              </a:rPr>
              <a:t>Pat Arnott</a:t>
            </a:r>
          </a:p>
        </p:txBody>
      </p:sp>
    </p:spTree>
    <p:extLst>
      <p:ext uri="{BB962C8B-B14F-4D97-AF65-F5344CB8AC3E}">
        <p14:creationId xmlns:p14="http://schemas.microsoft.com/office/powerpoint/2010/main" val="317190776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28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28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28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8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28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28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28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D01935B-C35C-9CA9-3B1C-309C0930F3A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705D2C9-1259-05A5-37C4-C88C29816ECF}"/>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68FF2BF-F83F-F921-389E-4BA8BDE39C3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39114A0C-38F3-E53D-A006-410B881343A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F75F02B8-15A7-3513-54A6-5E4064C7DF6D}"/>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B531EAC-6139-43C5-990B-1B2F316E012F}" type="slidenum">
              <a:rPr lang="en-US" altLang="en-US"/>
              <a:pPr/>
              <a:t>‹#›</a:t>
            </a:fld>
            <a:endParaRPr lang="en-US" altLang="en-US"/>
          </a:p>
        </p:txBody>
      </p:sp>
    </p:spTree>
    <p:extLst>
      <p:ext uri="{BB962C8B-B14F-4D97-AF65-F5344CB8AC3E}">
        <p14:creationId xmlns:p14="http://schemas.microsoft.com/office/powerpoint/2010/main" val="348414750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D01935B-C35C-9CA9-3B1C-309C0930F3A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705D2C9-1259-05A5-37C4-C88C29816ECF}"/>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68FF2BF-F83F-F921-389E-4BA8BDE39C3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39114A0C-38F3-E53D-A006-410B881343A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F75F02B8-15A7-3513-54A6-5E4064C7DF6D}"/>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B531EAC-6139-43C5-990B-1B2F316E012F}" type="slidenum">
              <a:rPr lang="en-US" altLang="en-US"/>
              <a:pPr/>
              <a:t>‹#›</a:t>
            </a:fld>
            <a:endParaRPr lang="en-US" altLang="en-US"/>
          </a:p>
        </p:txBody>
      </p:sp>
    </p:spTree>
    <p:extLst>
      <p:ext uri="{BB962C8B-B14F-4D97-AF65-F5344CB8AC3E}">
        <p14:creationId xmlns:p14="http://schemas.microsoft.com/office/powerpoint/2010/main" val="272455068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8A4A8BF-CECB-3012-E82C-958D0D84792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8A748E3-AA4C-1EE9-31D7-A6FD11D953B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BD8B404-E62C-ED0D-06CA-C35831194AB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5E61D459-3B9F-6682-9CE3-F2F2AE73F1D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27F1E18E-FC0D-FCF6-FB88-23D67EA542B9}"/>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CDD254A-0CFA-49B2-BC5F-3739C4EA9C72}" type="slidenum">
              <a:rPr lang="en-US" altLang="en-US"/>
              <a:pPr/>
              <a:t>‹#›</a:t>
            </a:fld>
            <a:endParaRPr lang="en-US" altLang="en-US"/>
          </a:p>
        </p:txBody>
      </p:sp>
    </p:spTree>
    <p:extLst>
      <p:ext uri="{BB962C8B-B14F-4D97-AF65-F5344CB8AC3E}">
        <p14:creationId xmlns:p14="http://schemas.microsoft.com/office/powerpoint/2010/main" val="429371173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77ECDF-4677-F227-99CE-2BC5CC64AAE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180AD6F-456A-051F-B90A-6E728F7C6FB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A692DAB-BC09-C133-D6C4-9AED7EC28B00}"/>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5F6B24B3-89C2-3D9F-AE6D-A7E0BF591A54}"/>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BEEF8B97-A022-1AEF-487D-069BC5CACF0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ACD8F3E-0CAC-446B-B288-001D5427F2EB}" type="slidenum">
              <a:rPr lang="en-US" altLang="en-US"/>
              <a:pPr/>
              <a:t>‹#›</a:t>
            </a:fld>
            <a:endParaRPr lang="en-US" altLang="en-US"/>
          </a:p>
        </p:txBody>
      </p:sp>
    </p:spTree>
    <p:extLst>
      <p:ext uri="{BB962C8B-B14F-4D97-AF65-F5344CB8AC3E}">
        <p14:creationId xmlns:p14="http://schemas.microsoft.com/office/powerpoint/2010/main" val="28089116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noaa.gov/jetstream/upper-air-charts/basic-wave-patterns"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17" Type="http://schemas.openxmlformats.org/officeDocument/2006/relationships/customXml" Target="../ink/ink58.xml"/><Relationship Id="rId21" Type="http://schemas.openxmlformats.org/officeDocument/2006/relationships/customXml" Target="../ink/ink10.xml"/><Relationship Id="rId42" Type="http://schemas.openxmlformats.org/officeDocument/2006/relationships/image" Target="../media/image28.png"/><Relationship Id="rId63" Type="http://schemas.openxmlformats.org/officeDocument/2006/relationships/customXml" Target="../ink/ink31.xml"/><Relationship Id="rId84" Type="http://schemas.openxmlformats.org/officeDocument/2006/relationships/image" Target="../media/image49.png"/><Relationship Id="rId138" Type="http://schemas.openxmlformats.org/officeDocument/2006/relationships/image" Target="../media/image76.png"/><Relationship Id="rId159" Type="http://schemas.openxmlformats.org/officeDocument/2006/relationships/customXml" Target="../ink/ink79.xml"/><Relationship Id="rId170" Type="http://schemas.openxmlformats.org/officeDocument/2006/relationships/image" Target="../media/image92.png"/><Relationship Id="rId107" Type="http://schemas.openxmlformats.org/officeDocument/2006/relationships/customXml" Target="../ink/ink53.xml"/><Relationship Id="rId11" Type="http://schemas.openxmlformats.org/officeDocument/2006/relationships/customXml" Target="../ink/ink5.xml"/><Relationship Id="rId32" Type="http://schemas.openxmlformats.org/officeDocument/2006/relationships/image" Target="../media/image23.png"/><Relationship Id="rId53" Type="http://schemas.openxmlformats.org/officeDocument/2006/relationships/customXml" Target="../ink/ink26.xml"/><Relationship Id="rId74" Type="http://schemas.openxmlformats.org/officeDocument/2006/relationships/image" Target="../media/image44.png"/><Relationship Id="rId128" Type="http://schemas.openxmlformats.org/officeDocument/2006/relationships/image" Target="../media/image71.png"/><Relationship Id="rId149" Type="http://schemas.openxmlformats.org/officeDocument/2006/relationships/customXml" Target="../ink/ink74.xml"/><Relationship Id="rId5" Type="http://schemas.openxmlformats.org/officeDocument/2006/relationships/customXml" Target="../ink/ink2.xml"/><Relationship Id="rId95" Type="http://schemas.openxmlformats.org/officeDocument/2006/relationships/customXml" Target="../ink/ink47.xml"/><Relationship Id="rId160" Type="http://schemas.openxmlformats.org/officeDocument/2006/relationships/image" Target="../media/image87.png"/><Relationship Id="rId22" Type="http://schemas.openxmlformats.org/officeDocument/2006/relationships/image" Target="../media/image18.png"/><Relationship Id="rId43" Type="http://schemas.openxmlformats.org/officeDocument/2006/relationships/customXml" Target="../ink/ink21.xml"/><Relationship Id="rId64" Type="http://schemas.openxmlformats.org/officeDocument/2006/relationships/image" Target="../media/image39.png"/><Relationship Id="rId118" Type="http://schemas.openxmlformats.org/officeDocument/2006/relationships/image" Target="../media/image66.png"/><Relationship Id="rId139" Type="http://schemas.openxmlformats.org/officeDocument/2006/relationships/customXml" Target="../ink/ink69.xml"/><Relationship Id="rId85" Type="http://schemas.openxmlformats.org/officeDocument/2006/relationships/customXml" Target="../ink/ink42.xml"/><Relationship Id="rId150" Type="http://schemas.openxmlformats.org/officeDocument/2006/relationships/image" Target="../media/image82.png"/><Relationship Id="rId171" Type="http://schemas.openxmlformats.org/officeDocument/2006/relationships/customXml" Target="../ink/ink85.xml"/><Relationship Id="rId12" Type="http://schemas.openxmlformats.org/officeDocument/2006/relationships/image" Target="../media/image13.png"/><Relationship Id="rId33" Type="http://schemas.openxmlformats.org/officeDocument/2006/relationships/customXml" Target="../ink/ink16.xml"/><Relationship Id="rId108" Type="http://schemas.openxmlformats.org/officeDocument/2006/relationships/image" Target="../media/image61.png"/><Relationship Id="rId129" Type="http://schemas.openxmlformats.org/officeDocument/2006/relationships/customXml" Target="../ink/ink64.xml"/><Relationship Id="rId54" Type="http://schemas.openxmlformats.org/officeDocument/2006/relationships/image" Target="../media/image34.png"/><Relationship Id="rId70" Type="http://schemas.openxmlformats.org/officeDocument/2006/relationships/image" Target="../media/image42.png"/><Relationship Id="rId75" Type="http://schemas.openxmlformats.org/officeDocument/2006/relationships/customXml" Target="../ink/ink37.xml"/><Relationship Id="rId91" Type="http://schemas.openxmlformats.org/officeDocument/2006/relationships/customXml" Target="../ink/ink45.xml"/><Relationship Id="rId96" Type="http://schemas.openxmlformats.org/officeDocument/2006/relationships/image" Target="../media/image55.png"/><Relationship Id="rId140" Type="http://schemas.openxmlformats.org/officeDocument/2006/relationships/image" Target="../media/image77.png"/><Relationship Id="rId145" Type="http://schemas.openxmlformats.org/officeDocument/2006/relationships/customXml" Target="../ink/ink72.xml"/><Relationship Id="rId161" Type="http://schemas.openxmlformats.org/officeDocument/2006/relationships/customXml" Target="../ink/ink80.xml"/><Relationship Id="rId166" Type="http://schemas.openxmlformats.org/officeDocument/2006/relationships/image" Target="../media/image90.png"/><Relationship Id="rId1" Type="http://schemas.openxmlformats.org/officeDocument/2006/relationships/slideLayout" Target="../slideLayouts/slideLayout24.xml"/><Relationship Id="rId6" Type="http://schemas.openxmlformats.org/officeDocument/2006/relationships/image" Target="../media/image10.png"/><Relationship Id="rId23" Type="http://schemas.openxmlformats.org/officeDocument/2006/relationships/customXml" Target="../ink/ink11.xml"/><Relationship Id="rId28" Type="http://schemas.openxmlformats.org/officeDocument/2006/relationships/image" Target="../media/image21.png"/><Relationship Id="rId49" Type="http://schemas.openxmlformats.org/officeDocument/2006/relationships/customXml" Target="../ink/ink24.xml"/><Relationship Id="rId114" Type="http://schemas.openxmlformats.org/officeDocument/2006/relationships/image" Target="../media/image64.png"/><Relationship Id="rId119" Type="http://schemas.openxmlformats.org/officeDocument/2006/relationships/customXml" Target="../ink/ink59.xml"/><Relationship Id="rId44" Type="http://schemas.openxmlformats.org/officeDocument/2006/relationships/image" Target="../media/image29.png"/><Relationship Id="rId60" Type="http://schemas.openxmlformats.org/officeDocument/2006/relationships/image" Target="../media/image37.png"/><Relationship Id="rId65" Type="http://schemas.openxmlformats.org/officeDocument/2006/relationships/customXml" Target="../ink/ink32.xml"/><Relationship Id="rId81" Type="http://schemas.openxmlformats.org/officeDocument/2006/relationships/customXml" Target="../ink/ink40.xml"/><Relationship Id="rId86" Type="http://schemas.openxmlformats.org/officeDocument/2006/relationships/image" Target="../media/image50.png"/><Relationship Id="rId130" Type="http://schemas.openxmlformats.org/officeDocument/2006/relationships/image" Target="../media/image72.png"/><Relationship Id="rId135" Type="http://schemas.openxmlformats.org/officeDocument/2006/relationships/customXml" Target="../ink/ink67.xml"/><Relationship Id="rId151" Type="http://schemas.openxmlformats.org/officeDocument/2006/relationships/customXml" Target="../ink/ink75.xml"/><Relationship Id="rId156" Type="http://schemas.openxmlformats.org/officeDocument/2006/relationships/image" Target="../media/image85.png"/><Relationship Id="rId172" Type="http://schemas.openxmlformats.org/officeDocument/2006/relationships/image" Target="../media/image93.png"/><Relationship Id="rId13" Type="http://schemas.openxmlformats.org/officeDocument/2006/relationships/customXml" Target="../ink/ink6.xml"/><Relationship Id="rId18" Type="http://schemas.openxmlformats.org/officeDocument/2006/relationships/image" Target="../media/image16.png"/><Relationship Id="rId39" Type="http://schemas.openxmlformats.org/officeDocument/2006/relationships/customXml" Target="../ink/ink19.xml"/><Relationship Id="rId109" Type="http://schemas.openxmlformats.org/officeDocument/2006/relationships/customXml" Target="../ink/ink54.xml"/><Relationship Id="rId34" Type="http://schemas.openxmlformats.org/officeDocument/2006/relationships/image" Target="../media/image24.png"/><Relationship Id="rId50" Type="http://schemas.openxmlformats.org/officeDocument/2006/relationships/image" Target="../media/image32.png"/><Relationship Id="rId55" Type="http://schemas.openxmlformats.org/officeDocument/2006/relationships/customXml" Target="../ink/ink27.xml"/><Relationship Id="rId76" Type="http://schemas.openxmlformats.org/officeDocument/2006/relationships/image" Target="../media/image45.png"/><Relationship Id="rId97" Type="http://schemas.openxmlformats.org/officeDocument/2006/relationships/customXml" Target="../ink/ink48.xml"/><Relationship Id="rId104" Type="http://schemas.openxmlformats.org/officeDocument/2006/relationships/image" Target="../media/image59.png"/><Relationship Id="rId120" Type="http://schemas.openxmlformats.org/officeDocument/2006/relationships/image" Target="../media/image67.png"/><Relationship Id="rId125" Type="http://schemas.openxmlformats.org/officeDocument/2006/relationships/customXml" Target="../ink/ink62.xml"/><Relationship Id="rId141" Type="http://schemas.openxmlformats.org/officeDocument/2006/relationships/customXml" Target="../ink/ink70.xml"/><Relationship Id="rId146" Type="http://schemas.openxmlformats.org/officeDocument/2006/relationships/image" Target="../media/image80.png"/><Relationship Id="rId167" Type="http://schemas.openxmlformats.org/officeDocument/2006/relationships/customXml" Target="../ink/ink83.xml"/><Relationship Id="rId7" Type="http://schemas.openxmlformats.org/officeDocument/2006/relationships/customXml" Target="../ink/ink3.xml"/><Relationship Id="rId71" Type="http://schemas.openxmlformats.org/officeDocument/2006/relationships/customXml" Target="../ink/ink35.xml"/><Relationship Id="rId92" Type="http://schemas.openxmlformats.org/officeDocument/2006/relationships/image" Target="../media/image53.png"/><Relationship Id="rId162" Type="http://schemas.openxmlformats.org/officeDocument/2006/relationships/image" Target="../media/image88.png"/><Relationship Id="rId2" Type="http://schemas.openxmlformats.org/officeDocument/2006/relationships/image" Target="../media/image8.png"/><Relationship Id="rId29" Type="http://schemas.openxmlformats.org/officeDocument/2006/relationships/customXml" Target="../ink/ink14.xml"/><Relationship Id="rId24" Type="http://schemas.openxmlformats.org/officeDocument/2006/relationships/image" Target="../media/image19.png"/><Relationship Id="rId40" Type="http://schemas.openxmlformats.org/officeDocument/2006/relationships/image" Target="../media/image27.png"/><Relationship Id="rId45" Type="http://schemas.openxmlformats.org/officeDocument/2006/relationships/customXml" Target="../ink/ink22.xml"/><Relationship Id="rId66" Type="http://schemas.openxmlformats.org/officeDocument/2006/relationships/image" Target="../media/image40.png"/><Relationship Id="rId87" Type="http://schemas.openxmlformats.org/officeDocument/2006/relationships/customXml" Target="../ink/ink43.xml"/><Relationship Id="rId110" Type="http://schemas.openxmlformats.org/officeDocument/2006/relationships/image" Target="../media/image62.png"/><Relationship Id="rId115" Type="http://schemas.openxmlformats.org/officeDocument/2006/relationships/customXml" Target="../ink/ink57.xml"/><Relationship Id="rId131" Type="http://schemas.openxmlformats.org/officeDocument/2006/relationships/customXml" Target="../ink/ink65.xml"/><Relationship Id="rId136" Type="http://schemas.openxmlformats.org/officeDocument/2006/relationships/image" Target="../media/image75.png"/><Relationship Id="rId157" Type="http://schemas.openxmlformats.org/officeDocument/2006/relationships/customXml" Target="../ink/ink78.xml"/><Relationship Id="rId61" Type="http://schemas.openxmlformats.org/officeDocument/2006/relationships/customXml" Target="../ink/ink30.xml"/><Relationship Id="rId82" Type="http://schemas.openxmlformats.org/officeDocument/2006/relationships/image" Target="../media/image48.png"/><Relationship Id="rId152" Type="http://schemas.openxmlformats.org/officeDocument/2006/relationships/image" Target="../media/image83.png"/><Relationship Id="rId19" Type="http://schemas.openxmlformats.org/officeDocument/2006/relationships/customXml" Target="../ink/ink9.xml"/><Relationship Id="rId14" Type="http://schemas.openxmlformats.org/officeDocument/2006/relationships/image" Target="../media/image14.png"/><Relationship Id="rId30" Type="http://schemas.openxmlformats.org/officeDocument/2006/relationships/image" Target="../media/image22.png"/><Relationship Id="rId35" Type="http://schemas.openxmlformats.org/officeDocument/2006/relationships/customXml" Target="../ink/ink17.xml"/><Relationship Id="rId56" Type="http://schemas.openxmlformats.org/officeDocument/2006/relationships/image" Target="../media/image35.png"/><Relationship Id="rId77" Type="http://schemas.openxmlformats.org/officeDocument/2006/relationships/customXml" Target="../ink/ink38.xml"/><Relationship Id="rId100" Type="http://schemas.openxmlformats.org/officeDocument/2006/relationships/image" Target="../media/image57.png"/><Relationship Id="rId105" Type="http://schemas.openxmlformats.org/officeDocument/2006/relationships/customXml" Target="../ink/ink52.xml"/><Relationship Id="rId126" Type="http://schemas.openxmlformats.org/officeDocument/2006/relationships/image" Target="../media/image70.png"/><Relationship Id="rId147" Type="http://schemas.openxmlformats.org/officeDocument/2006/relationships/customXml" Target="../ink/ink73.xml"/><Relationship Id="rId168" Type="http://schemas.openxmlformats.org/officeDocument/2006/relationships/image" Target="../media/image91.png"/><Relationship Id="rId8" Type="http://schemas.openxmlformats.org/officeDocument/2006/relationships/image" Target="../media/image11.png"/><Relationship Id="rId51" Type="http://schemas.openxmlformats.org/officeDocument/2006/relationships/customXml" Target="../ink/ink25.xml"/><Relationship Id="rId72" Type="http://schemas.openxmlformats.org/officeDocument/2006/relationships/image" Target="../media/image43.png"/><Relationship Id="rId93" Type="http://schemas.openxmlformats.org/officeDocument/2006/relationships/customXml" Target="../ink/ink46.xml"/><Relationship Id="rId98" Type="http://schemas.openxmlformats.org/officeDocument/2006/relationships/image" Target="../media/image56.png"/><Relationship Id="rId121" Type="http://schemas.openxmlformats.org/officeDocument/2006/relationships/customXml" Target="../ink/ink60.xml"/><Relationship Id="rId142" Type="http://schemas.openxmlformats.org/officeDocument/2006/relationships/image" Target="../media/image78.png"/><Relationship Id="rId163" Type="http://schemas.openxmlformats.org/officeDocument/2006/relationships/customXml" Target="../ink/ink81.xml"/><Relationship Id="rId3" Type="http://schemas.openxmlformats.org/officeDocument/2006/relationships/customXml" Target="../ink/ink1.xml"/><Relationship Id="rId25" Type="http://schemas.openxmlformats.org/officeDocument/2006/relationships/customXml" Target="../ink/ink12.xml"/><Relationship Id="rId46" Type="http://schemas.openxmlformats.org/officeDocument/2006/relationships/image" Target="../media/image30.png"/><Relationship Id="rId67" Type="http://schemas.openxmlformats.org/officeDocument/2006/relationships/customXml" Target="../ink/ink33.xml"/><Relationship Id="rId116" Type="http://schemas.openxmlformats.org/officeDocument/2006/relationships/image" Target="../media/image65.png"/><Relationship Id="rId137" Type="http://schemas.openxmlformats.org/officeDocument/2006/relationships/customXml" Target="../ink/ink68.xml"/><Relationship Id="rId158" Type="http://schemas.openxmlformats.org/officeDocument/2006/relationships/image" Target="../media/image86.png"/><Relationship Id="rId20" Type="http://schemas.openxmlformats.org/officeDocument/2006/relationships/image" Target="../media/image17.png"/><Relationship Id="rId41" Type="http://schemas.openxmlformats.org/officeDocument/2006/relationships/customXml" Target="../ink/ink20.xml"/><Relationship Id="rId62" Type="http://schemas.openxmlformats.org/officeDocument/2006/relationships/image" Target="../media/image38.png"/><Relationship Id="rId83" Type="http://schemas.openxmlformats.org/officeDocument/2006/relationships/customXml" Target="../ink/ink41.xml"/><Relationship Id="rId88" Type="http://schemas.openxmlformats.org/officeDocument/2006/relationships/image" Target="../media/image51.png"/><Relationship Id="rId111" Type="http://schemas.openxmlformats.org/officeDocument/2006/relationships/customXml" Target="../ink/ink55.xml"/><Relationship Id="rId132" Type="http://schemas.openxmlformats.org/officeDocument/2006/relationships/image" Target="../media/image73.png"/><Relationship Id="rId153" Type="http://schemas.openxmlformats.org/officeDocument/2006/relationships/customXml" Target="../ink/ink76.xml"/><Relationship Id="rId15" Type="http://schemas.openxmlformats.org/officeDocument/2006/relationships/customXml" Target="../ink/ink7.xml"/><Relationship Id="rId36" Type="http://schemas.openxmlformats.org/officeDocument/2006/relationships/image" Target="../media/image25.png"/><Relationship Id="rId57" Type="http://schemas.openxmlformats.org/officeDocument/2006/relationships/customXml" Target="../ink/ink28.xml"/><Relationship Id="rId106" Type="http://schemas.openxmlformats.org/officeDocument/2006/relationships/image" Target="../media/image60.png"/><Relationship Id="rId127" Type="http://schemas.openxmlformats.org/officeDocument/2006/relationships/customXml" Target="../ink/ink63.xml"/><Relationship Id="rId10" Type="http://schemas.openxmlformats.org/officeDocument/2006/relationships/image" Target="../media/image12.png"/><Relationship Id="rId31" Type="http://schemas.openxmlformats.org/officeDocument/2006/relationships/customXml" Target="../ink/ink15.xml"/><Relationship Id="rId52" Type="http://schemas.openxmlformats.org/officeDocument/2006/relationships/image" Target="../media/image33.png"/><Relationship Id="rId73" Type="http://schemas.openxmlformats.org/officeDocument/2006/relationships/customXml" Target="../ink/ink36.xml"/><Relationship Id="rId78" Type="http://schemas.openxmlformats.org/officeDocument/2006/relationships/image" Target="../media/image46.png"/><Relationship Id="rId94" Type="http://schemas.openxmlformats.org/officeDocument/2006/relationships/image" Target="../media/image54.png"/><Relationship Id="rId99" Type="http://schemas.openxmlformats.org/officeDocument/2006/relationships/customXml" Target="../ink/ink49.xml"/><Relationship Id="rId101" Type="http://schemas.openxmlformats.org/officeDocument/2006/relationships/customXml" Target="../ink/ink50.xml"/><Relationship Id="rId122" Type="http://schemas.openxmlformats.org/officeDocument/2006/relationships/image" Target="../media/image68.png"/><Relationship Id="rId143" Type="http://schemas.openxmlformats.org/officeDocument/2006/relationships/customXml" Target="../ink/ink71.xml"/><Relationship Id="rId148" Type="http://schemas.openxmlformats.org/officeDocument/2006/relationships/image" Target="../media/image81.png"/><Relationship Id="rId164" Type="http://schemas.openxmlformats.org/officeDocument/2006/relationships/image" Target="../media/image89.png"/><Relationship Id="rId169" Type="http://schemas.openxmlformats.org/officeDocument/2006/relationships/customXml" Target="../ink/ink84.xml"/><Relationship Id="rId4" Type="http://schemas.openxmlformats.org/officeDocument/2006/relationships/image" Target="../media/image9.png"/><Relationship Id="rId9" Type="http://schemas.openxmlformats.org/officeDocument/2006/relationships/customXml" Target="../ink/ink4.xml"/><Relationship Id="rId26" Type="http://schemas.openxmlformats.org/officeDocument/2006/relationships/image" Target="../media/image20.png"/><Relationship Id="rId47" Type="http://schemas.openxmlformats.org/officeDocument/2006/relationships/customXml" Target="../ink/ink23.xml"/><Relationship Id="rId68" Type="http://schemas.openxmlformats.org/officeDocument/2006/relationships/image" Target="../media/image41.png"/><Relationship Id="rId89" Type="http://schemas.openxmlformats.org/officeDocument/2006/relationships/customXml" Target="../ink/ink44.xml"/><Relationship Id="rId112" Type="http://schemas.openxmlformats.org/officeDocument/2006/relationships/image" Target="../media/image63.png"/><Relationship Id="rId133" Type="http://schemas.openxmlformats.org/officeDocument/2006/relationships/customXml" Target="../ink/ink66.xml"/><Relationship Id="rId154" Type="http://schemas.openxmlformats.org/officeDocument/2006/relationships/image" Target="../media/image84.png"/><Relationship Id="rId16" Type="http://schemas.openxmlformats.org/officeDocument/2006/relationships/image" Target="../media/image15.png"/><Relationship Id="rId37" Type="http://schemas.openxmlformats.org/officeDocument/2006/relationships/customXml" Target="../ink/ink18.xml"/><Relationship Id="rId58" Type="http://schemas.openxmlformats.org/officeDocument/2006/relationships/image" Target="../media/image36.png"/><Relationship Id="rId79" Type="http://schemas.openxmlformats.org/officeDocument/2006/relationships/customXml" Target="../ink/ink39.xml"/><Relationship Id="rId102" Type="http://schemas.openxmlformats.org/officeDocument/2006/relationships/image" Target="../media/image58.png"/><Relationship Id="rId123" Type="http://schemas.openxmlformats.org/officeDocument/2006/relationships/customXml" Target="../ink/ink61.xml"/><Relationship Id="rId144" Type="http://schemas.openxmlformats.org/officeDocument/2006/relationships/image" Target="../media/image79.png"/><Relationship Id="rId90" Type="http://schemas.openxmlformats.org/officeDocument/2006/relationships/image" Target="../media/image52.png"/><Relationship Id="rId165" Type="http://schemas.openxmlformats.org/officeDocument/2006/relationships/customXml" Target="../ink/ink82.xml"/><Relationship Id="rId27" Type="http://schemas.openxmlformats.org/officeDocument/2006/relationships/customXml" Target="../ink/ink13.xml"/><Relationship Id="rId48" Type="http://schemas.openxmlformats.org/officeDocument/2006/relationships/image" Target="../media/image31.png"/><Relationship Id="rId69" Type="http://schemas.openxmlformats.org/officeDocument/2006/relationships/customXml" Target="../ink/ink34.xml"/><Relationship Id="rId113" Type="http://schemas.openxmlformats.org/officeDocument/2006/relationships/customXml" Target="../ink/ink56.xml"/><Relationship Id="rId134" Type="http://schemas.openxmlformats.org/officeDocument/2006/relationships/image" Target="../media/image74.png"/><Relationship Id="rId80" Type="http://schemas.openxmlformats.org/officeDocument/2006/relationships/image" Target="../media/image47.png"/><Relationship Id="rId155" Type="http://schemas.openxmlformats.org/officeDocument/2006/relationships/customXml" Target="../ink/ink77.xml"/><Relationship Id="rId17" Type="http://schemas.openxmlformats.org/officeDocument/2006/relationships/customXml" Target="../ink/ink8.xml"/><Relationship Id="rId38" Type="http://schemas.openxmlformats.org/officeDocument/2006/relationships/image" Target="../media/image26.png"/><Relationship Id="rId59" Type="http://schemas.openxmlformats.org/officeDocument/2006/relationships/customXml" Target="../ink/ink29.xml"/><Relationship Id="rId103" Type="http://schemas.openxmlformats.org/officeDocument/2006/relationships/customXml" Target="../ink/ink51.xml"/><Relationship Id="rId124" Type="http://schemas.openxmlformats.org/officeDocument/2006/relationships/image" Target="../media/image69.png"/></Relationships>
</file>

<file path=ppt/slides/_rels/slide5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6.png"/></Relationships>
</file>

<file path=ppt/slides/_rels/slide61.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33.emf"/></Relationships>
</file>

<file path=ppt/slides/_rels/slide6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4.jpe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6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6" Type="http://schemas.openxmlformats.org/officeDocument/2006/relationships/image" Target="../media/image2179.png"/><Relationship Id="rId21" Type="http://schemas.openxmlformats.org/officeDocument/2006/relationships/customXml" Target="../ink/ink94.xml"/><Relationship Id="rId34" Type="http://schemas.openxmlformats.org/officeDocument/2006/relationships/image" Target="../media/image2183.png"/><Relationship Id="rId42" Type="http://schemas.openxmlformats.org/officeDocument/2006/relationships/image" Target="../media/image2187.png"/><Relationship Id="rId47" Type="http://schemas.openxmlformats.org/officeDocument/2006/relationships/customXml" Target="../ink/ink107.xml"/><Relationship Id="rId50" Type="http://schemas.openxmlformats.org/officeDocument/2006/relationships/image" Target="../media/image2191.png"/><Relationship Id="rId55" Type="http://schemas.openxmlformats.org/officeDocument/2006/relationships/customXml" Target="../ink/ink111.xml"/><Relationship Id="rId63" Type="http://schemas.openxmlformats.org/officeDocument/2006/relationships/customXml" Target="../ink/ink115.xml"/><Relationship Id="rId7" Type="http://schemas.openxmlformats.org/officeDocument/2006/relationships/customXml" Target="../ink/ink87.xml"/><Relationship Id="rId2" Type="http://schemas.openxmlformats.org/officeDocument/2006/relationships/notesSlide" Target="../notesSlides/notesSlide34.xml"/><Relationship Id="rId16" Type="http://schemas.openxmlformats.org/officeDocument/2006/relationships/image" Target="../media/image2174.png"/><Relationship Id="rId29" Type="http://schemas.openxmlformats.org/officeDocument/2006/relationships/customXml" Target="../ink/ink98.xml"/><Relationship Id="rId11" Type="http://schemas.openxmlformats.org/officeDocument/2006/relationships/customXml" Target="../ink/ink89.xml"/><Relationship Id="rId24" Type="http://schemas.openxmlformats.org/officeDocument/2006/relationships/image" Target="../media/image2178.png"/><Relationship Id="rId32" Type="http://schemas.openxmlformats.org/officeDocument/2006/relationships/image" Target="../media/image2182.png"/><Relationship Id="rId37" Type="http://schemas.openxmlformats.org/officeDocument/2006/relationships/customXml" Target="../ink/ink102.xml"/><Relationship Id="rId40" Type="http://schemas.openxmlformats.org/officeDocument/2006/relationships/image" Target="../media/image2186.png"/><Relationship Id="rId45" Type="http://schemas.openxmlformats.org/officeDocument/2006/relationships/customXml" Target="../ink/ink106.xml"/><Relationship Id="rId53" Type="http://schemas.openxmlformats.org/officeDocument/2006/relationships/customXml" Target="../ink/ink110.xml"/><Relationship Id="rId58" Type="http://schemas.openxmlformats.org/officeDocument/2006/relationships/image" Target="../media/image2195.png"/><Relationship Id="rId66" Type="http://schemas.openxmlformats.org/officeDocument/2006/relationships/image" Target="../media/image2199.png"/><Relationship Id="rId5" Type="http://schemas.openxmlformats.org/officeDocument/2006/relationships/customXml" Target="../ink/ink86.xml"/><Relationship Id="rId61" Type="http://schemas.openxmlformats.org/officeDocument/2006/relationships/customXml" Target="../ink/ink114.xml"/><Relationship Id="rId19" Type="http://schemas.openxmlformats.org/officeDocument/2006/relationships/customXml" Target="../ink/ink93.xml"/><Relationship Id="rId14" Type="http://schemas.openxmlformats.org/officeDocument/2006/relationships/image" Target="../media/image2173.png"/><Relationship Id="rId22" Type="http://schemas.openxmlformats.org/officeDocument/2006/relationships/image" Target="../media/image2177.png"/><Relationship Id="rId27" Type="http://schemas.openxmlformats.org/officeDocument/2006/relationships/customXml" Target="../ink/ink97.xml"/><Relationship Id="rId30" Type="http://schemas.openxmlformats.org/officeDocument/2006/relationships/image" Target="../media/image2181.png"/><Relationship Id="rId35" Type="http://schemas.openxmlformats.org/officeDocument/2006/relationships/customXml" Target="../ink/ink101.xml"/><Relationship Id="rId43" Type="http://schemas.openxmlformats.org/officeDocument/2006/relationships/customXml" Target="../ink/ink105.xml"/><Relationship Id="rId48" Type="http://schemas.openxmlformats.org/officeDocument/2006/relationships/image" Target="../media/image2190.png"/><Relationship Id="rId56" Type="http://schemas.openxmlformats.org/officeDocument/2006/relationships/image" Target="../media/image2194.png"/><Relationship Id="rId64" Type="http://schemas.openxmlformats.org/officeDocument/2006/relationships/image" Target="../media/image2198.png"/><Relationship Id="rId8" Type="http://schemas.openxmlformats.org/officeDocument/2006/relationships/image" Target="../media/image2170.png"/><Relationship Id="rId51" Type="http://schemas.openxmlformats.org/officeDocument/2006/relationships/customXml" Target="../ink/ink109.xml"/><Relationship Id="rId3" Type="http://schemas.openxmlformats.org/officeDocument/2006/relationships/image" Target="../media/image142.png"/><Relationship Id="rId12" Type="http://schemas.openxmlformats.org/officeDocument/2006/relationships/image" Target="../media/image2172.png"/><Relationship Id="rId17" Type="http://schemas.openxmlformats.org/officeDocument/2006/relationships/customXml" Target="../ink/ink92.xml"/><Relationship Id="rId25" Type="http://schemas.openxmlformats.org/officeDocument/2006/relationships/customXml" Target="../ink/ink96.xml"/><Relationship Id="rId33" Type="http://schemas.openxmlformats.org/officeDocument/2006/relationships/customXml" Target="../ink/ink100.xml"/><Relationship Id="rId38" Type="http://schemas.openxmlformats.org/officeDocument/2006/relationships/image" Target="../media/image2185.png"/><Relationship Id="rId46" Type="http://schemas.openxmlformats.org/officeDocument/2006/relationships/image" Target="../media/image2189.png"/><Relationship Id="rId59" Type="http://schemas.openxmlformats.org/officeDocument/2006/relationships/customXml" Target="../ink/ink113.xml"/><Relationship Id="rId20" Type="http://schemas.openxmlformats.org/officeDocument/2006/relationships/image" Target="../media/image2176.png"/><Relationship Id="rId41" Type="http://schemas.openxmlformats.org/officeDocument/2006/relationships/customXml" Target="../ink/ink104.xml"/><Relationship Id="rId54" Type="http://schemas.openxmlformats.org/officeDocument/2006/relationships/image" Target="../media/image2193.png"/><Relationship Id="rId62" Type="http://schemas.openxmlformats.org/officeDocument/2006/relationships/image" Target="../media/image2197.png"/><Relationship Id="rId1" Type="http://schemas.openxmlformats.org/officeDocument/2006/relationships/slideLayout" Target="../slideLayouts/slideLayout13.xml"/><Relationship Id="rId6" Type="http://schemas.openxmlformats.org/officeDocument/2006/relationships/image" Target="../media/image2169.png"/><Relationship Id="rId15" Type="http://schemas.openxmlformats.org/officeDocument/2006/relationships/customXml" Target="../ink/ink91.xml"/><Relationship Id="rId23" Type="http://schemas.openxmlformats.org/officeDocument/2006/relationships/customXml" Target="../ink/ink95.xml"/><Relationship Id="rId28" Type="http://schemas.openxmlformats.org/officeDocument/2006/relationships/image" Target="../media/image2180.png"/><Relationship Id="rId36" Type="http://schemas.openxmlformats.org/officeDocument/2006/relationships/image" Target="../media/image2184.png"/><Relationship Id="rId49" Type="http://schemas.openxmlformats.org/officeDocument/2006/relationships/customXml" Target="../ink/ink108.xml"/><Relationship Id="rId57" Type="http://schemas.openxmlformats.org/officeDocument/2006/relationships/customXml" Target="../ink/ink112.xml"/><Relationship Id="rId10" Type="http://schemas.openxmlformats.org/officeDocument/2006/relationships/image" Target="../media/image2171.png"/><Relationship Id="rId31" Type="http://schemas.openxmlformats.org/officeDocument/2006/relationships/customXml" Target="../ink/ink99.xml"/><Relationship Id="rId44" Type="http://schemas.openxmlformats.org/officeDocument/2006/relationships/image" Target="../media/image2188.png"/><Relationship Id="rId52" Type="http://schemas.openxmlformats.org/officeDocument/2006/relationships/image" Target="../media/image2192.png"/><Relationship Id="rId60" Type="http://schemas.openxmlformats.org/officeDocument/2006/relationships/image" Target="../media/image2196.png"/><Relationship Id="rId65" Type="http://schemas.openxmlformats.org/officeDocument/2006/relationships/customXml" Target="../ink/ink116.xml"/><Relationship Id="rId4" Type="http://schemas.openxmlformats.org/officeDocument/2006/relationships/hyperlink" Target="https://www.weather.gov/jetstream/verses" TargetMode="External"/><Relationship Id="rId9" Type="http://schemas.openxmlformats.org/officeDocument/2006/relationships/customXml" Target="../ink/ink88.xml"/><Relationship Id="rId13" Type="http://schemas.openxmlformats.org/officeDocument/2006/relationships/customXml" Target="../ink/ink90.xml"/><Relationship Id="rId18" Type="http://schemas.openxmlformats.org/officeDocument/2006/relationships/image" Target="../media/image2175.png"/><Relationship Id="rId39" Type="http://schemas.openxmlformats.org/officeDocument/2006/relationships/customXml" Target="../ink/ink103.xml"/></Relationships>
</file>

<file path=ppt/slides/_rels/slide7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7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50.jpe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680.png"/><Relationship Id="rId13" Type="http://schemas.openxmlformats.org/officeDocument/2006/relationships/customXml" Target="../ink/ink122.xml"/><Relationship Id="rId18" Type="http://schemas.openxmlformats.org/officeDocument/2006/relationships/image" Target="../media/image730.png"/><Relationship Id="rId3" Type="http://schemas.openxmlformats.org/officeDocument/2006/relationships/image" Target="../media/image650.png"/><Relationship Id="rId7" Type="http://schemas.openxmlformats.org/officeDocument/2006/relationships/customXml" Target="../ink/ink119.xml"/><Relationship Id="rId12" Type="http://schemas.openxmlformats.org/officeDocument/2006/relationships/image" Target="../media/image700.png"/><Relationship Id="rId17" Type="http://schemas.openxmlformats.org/officeDocument/2006/relationships/customXml" Target="../ink/ink124.xml"/><Relationship Id="rId2" Type="http://schemas.openxmlformats.org/officeDocument/2006/relationships/customXml" Target="../ink/ink117.xml"/><Relationship Id="rId16" Type="http://schemas.openxmlformats.org/officeDocument/2006/relationships/image" Target="../media/image720.png"/><Relationship Id="rId20" Type="http://schemas.openxmlformats.org/officeDocument/2006/relationships/image" Target="../media/image740.png"/><Relationship Id="rId1" Type="http://schemas.openxmlformats.org/officeDocument/2006/relationships/slideLayout" Target="../slideLayouts/slideLayout6.xml"/><Relationship Id="rId6" Type="http://schemas.openxmlformats.org/officeDocument/2006/relationships/image" Target="../media/image670.png"/><Relationship Id="rId11" Type="http://schemas.openxmlformats.org/officeDocument/2006/relationships/customXml" Target="../ink/ink121.xml"/><Relationship Id="rId5" Type="http://schemas.openxmlformats.org/officeDocument/2006/relationships/customXml" Target="../ink/ink118.xml"/><Relationship Id="rId15" Type="http://schemas.openxmlformats.org/officeDocument/2006/relationships/customXml" Target="../ink/ink123.xml"/><Relationship Id="rId10" Type="http://schemas.openxmlformats.org/officeDocument/2006/relationships/image" Target="../media/image690.png"/><Relationship Id="rId19" Type="http://schemas.openxmlformats.org/officeDocument/2006/relationships/customXml" Target="../ink/ink125.xml"/><Relationship Id="rId4" Type="http://schemas.openxmlformats.org/officeDocument/2006/relationships/image" Target="../media/image151.png"/><Relationship Id="rId9" Type="http://schemas.openxmlformats.org/officeDocument/2006/relationships/customXml" Target="../ink/ink120.xml"/><Relationship Id="rId14" Type="http://schemas.openxmlformats.org/officeDocument/2006/relationships/image" Target="../media/image710.png"/></Relationships>
</file>

<file path=ppt/slides/_rels/slide81.xml.rels><?xml version="1.0" encoding="UTF-8" standalone="yes"?>
<Relationships xmlns="http://schemas.openxmlformats.org/package/2006/relationships"><Relationship Id="rId3" Type="http://schemas.openxmlformats.org/officeDocument/2006/relationships/customXml" Target="../ink/ink126.xml"/><Relationship Id="rId2" Type="http://schemas.openxmlformats.org/officeDocument/2006/relationships/image" Target="../media/image152.png"/><Relationship Id="rId1" Type="http://schemas.openxmlformats.org/officeDocument/2006/relationships/slideLayout" Target="../slideLayouts/slideLayout6.xml"/><Relationship Id="rId4" Type="http://schemas.openxmlformats.org/officeDocument/2006/relationships/image" Target="../media/image1470.png"/></Relationships>
</file>

<file path=ppt/slides/_rels/slide8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6.xml"/><Relationship Id="rId4" Type="http://schemas.openxmlformats.org/officeDocument/2006/relationships/image" Target="../media/image160.png"/></Relationships>
</file>

<file path=ppt/slides/_rels/slide8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6.xml"/><Relationship Id="rId5" Type="http://schemas.openxmlformats.org/officeDocument/2006/relationships/image" Target="../media/image166.png"/><Relationship Id="rId4" Type="http://schemas.openxmlformats.org/officeDocument/2006/relationships/image" Target="../media/image165.png"/></Relationships>
</file>

<file path=ppt/slides/_rels/slide9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9.png"/></Relationships>
</file>

<file path=ppt/slides/_rels/slide9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6.xml"/><Relationship Id="rId5" Type="http://schemas.openxmlformats.org/officeDocument/2006/relationships/image" Target="../media/image173.png"/><Relationship Id="rId4" Type="http://schemas.openxmlformats.org/officeDocument/2006/relationships/image" Target="../media/image172.png"/></Relationships>
</file>

<file path=ppt/slides/_rels/slide9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6.xml"/><Relationship Id="rId5" Type="http://schemas.openxmlformats.org/officeDocument/2006/relationships/image" Target="../media/image177.png"/><Relationship Id="rId4" Type="http://schemas.openxmlformats.org/officeDocument/2006/relationships/image" Target="../media/image1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BC6B5A-8A52-AC29-8189-E403829DAE67}"/>
              </a:ext>
            </a:extLst>
          </p:cNvPr>
          <p:cNvSpPr>
            <a:spLocks noGrp="1"/>
          </p:cNvSpPr>
          <p:nvPr>
            <p:ph type="sldNum" sz="quarter" idx="12"/>
          </p:nvPr>
        </p:nvSpPr>
        <p:spPr/>
        <p:txBody>
          <a:bodyPr/>
          <a:lstStyle/>
          <a:p>
            <a:pPr>
              <a:defRPr/>
            </a:pPr>
            <a:fld id="{054F74FA-1205-4903-8A42-18E1DBE9B7ED}" type="slidenum">
              <a:rPr lang="en-US" smtClean="0"/>
              <a:pPr>
                <a:defRPr/>
              </a:pPr>
              <a:t>1</a:t>
            </a:fld>
            <a:endParaRPr lang="en-US"/>
          </a:p>
        </p:txBody>
      </p:sp>
      <p:sp>
        <p:nvSpPr>
          <p:cNvPr id="5" name="TextBox 4">
            <a:extLst>
              <a:ext uri="{FF2B5EF4-FFF2-40B4-BE49-F238E27FC236}">
                <a16:creationId xmlns:a16="http://schemas.microsoft.com/office/drawing/2014/main" id="{243C3A80-16A3-0839-93DB-88342305A7A9}"/>
              </a:ext>
            </a:extLst>
          </p:cNvPr>
          <p:cNvSpPr txBox="1"/>
          <p:nvPr/>
        </p:nvSpPr>
        <p:spPr>
          <a:xfrm>
            <a:off x="603504" y="1143000"/>
            <a:ext cx="7549896" cy="2308324"/>
          </a:xfrm>
          <a:prstGeom prst="rect">
            <a:avLst/>
          </a:prstGeom>
          <a:noFill/>
        </p:spPr>
        <p:txBody>
          <a:bodyPr wrap="square" rtlCol="0">
            <a:spAutoFit/>
          </a:bodyPr>
          <a:lstStyle/>
          <a:p>
            <a:r>
              <a:rPr lang="en-US" dirty="0"/>
              <a:t>Include basic long wave patterns.</a:t>
            </a:r>
          </a:p>
          <a:p>
            <a:r>
              <a:rPr lang="en-US" dirty="0">
                <a:hlinkClick r:id="rId2"/>
              </a:rPr>
              <a:t>https://www.noaa.gov/jetstream/upper-air-charts/basic-wave-patterns</a:t>
            </a:r>
            <a:endParaRPr lang="en-US" dirty="0"/>
          </a:p>
          <a:p>
            <a:endParaRPr lang="en-US" dirty="0"/>
          </a:p>
          <a:p>
            <a:r>
              <a:rPr lang="en-US" dirty="0"/>
              <a:t>Discuss short waves.</a:t>
            </a:r>
          </a:p>
          <a:p>
            <a:endParaRPr lang="en-US" dirty="0"/>
          </a:p>
          <a:p>
            <a:r>
              <a:rPr lang="en-US" dirty="0"/>
              <a:t>Show results of derivation for Rossby waves and wave speed.</a:t>
            </a:r>
          </a:p>
          <a:p>
            <a:endParaRPr lang="en-US" dirty="0"/>
          </a:p>
          <a:p>
            <a:endParaRPr lang="en-US" dirty="0"/>
          </a:p>
        </p:txBody>
      </p:sp>
    </p:spTree>
    <p:extLst>
      <p:ext uri="{BB962C8B-B14F-4D97-AF65-F5344CB8AC3E}">
        <p14:creationId xmlns:p14="http://schemas.microsoft.com/office/powerpoint/2010/main" val="1642554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83" y="76200"/>
            <a:ext cx="9067800" cy="609600"/>
          </a:xfrm>
        </p:spPr>
        <p:txBody>
          <a:bodyPr>
            <a:normAutofit fontScale="90000"/>
          </a:bodyPr>
          <a:lstStyle/>
          <a:p>
            <a:pPr algn="ctr"/>
            <a:r>
              <a:rPr lang="en-US" dirty="0">
                <a:solidFill>
                  <a:schemeClr val="tx1"/>
                </a:solidFill>
              </a:rPr>
              <a:t>Station Model for Weather Symbols</a:t>
            </a:r>
          </a:p>
        </p:txBody>
      </p:sp>
      <p:pic>
        <p:nvPicPr>
          <p:cNvPr id="5" name="Content Placeholder 4" descr="ch1fig_4.jpg"/>
          <p:cNvPicPr>
            <a:picLocks noGrp="1" noChangeAspect="1"/>
          </p:cNvPicPr>
          <p:nvPr>
            <p:ph sz="quarter" idx="1"/>
          </p:nvPr>
        </p:nvPicPr>
        <p:blipFill>
          <a:blip r:embed="rId2">
            <a:extLst>
              <a:ext uri="{28A0092B-C50C-407E-A947-70E740481C1C}">
                <a14:useLocalDpi xmlns:a14="http://schemas.microsoft.com/office/drawing/2010/main" val="0"/>
              </a:ext>
            </a:extLst>
          </a:blip>
          <a:srcRect l="-6910" r="-6910"/>
          <a:stretch>
            <a:fillRect/>
          </a:stretch>
        </p:blipFill>
        <p:spPr>
          <a:xfrm>
            <a:off x="838200" y="685800"/>
            <a:ext cx="7772400" cy="4572000"/>
          </a:xfrm>
        </p:spPr>
      </p:pic>
      <p:sp>
        <p:nvSpPr>
          <p:cNvPr id="6" name="TextBox 5"/>
          <p:cNvSpPr txBox="1"/>
          <p:nvPr/>
        </p:nvSpPr>
        <p:spPr>
          <a:xfrm>
            <a:off x="990600" y="5345668"/>
            <a:ext cx="4868377" cy="369332"/>
          </a:xfrm>
          <a:prstGeom prst="rect">
            <a:avLst/>
          </a:prstGeom>
          <a:noFill/>
          <a:ln>
            <a:solidFill>
              <a:schemeClr val="tx1"/>
            </a:solidFill>
          </a:ln>
        </p:spPr>
        <p:txBody>
          <a:bodyPr wrap="none" rtlCol="0">
            <a:spAutoFit/>
          </a:bodyPr>
          <a:lstStyle/>
          <a:p>
            <a:r>
              <a:rPr lang="en-US" dirty="0"/>
              <a:t>1 Knot = 1 nautical mile per hour = 1.151 mph</a:t>
            </a:r>
          </a:p>
        </p:txBody>
      </p:sp>
      <p:sp>
        <p:nvSpPr>
          <p:cNvPr id="7" name="TextBox 6"/>
          <p:cNvSpPr txBox="1"/>
          <p:nvPr/>
        </p:nvSpPr>
        <p:spPr>
          <a:xfrm>
            <a:off x="914400" y="5791200"/>
            <a:ext cx="7255937" cy="923330"/>
          </a:xfrm>
          <a:prstGeom prst="rect">
            <a:avLst/>
          </a:prstGeom>
          <a:noFill/>
          <a:ln w="12700" cmpd="sng">
            <a:solidFill>
              <a:schemeClr val="tx1"/>
            </a:solidFill>
          </a:ln>
        </p:spPr>
        <p:txBody>
          <a:bodyPr wrap="none" rtlCol="0">
            <a:spAutoFit/>
          </a:bodyPr>
          <a:lstStyle/>
          <a:p>
            <a:r>
              <a:rPr lang="en-US" dirty="0"/>
              <a:t>Coded sea level pressure &gt; 500, place a 9 in front.</a:t>
            </a:r>
          </a:p>
          <a:p>
            <a:r>
              <a:rPr lang="en-US" dirty="0"/>
              <a:t>Coded sea level pressure &lt; 500, place a 10 in front. </a:t>
            </a:r>
          </a:p>
          <a:p>
            <a:r>
              <a:rPr lang="en-US" dirty="0"/>
              <a:t>So above, 229 becomes 1022.9 </a:t>
            </a:r>
            <a:r>
              <a:rPr lang="en-US" dirty="0" err="1"/>
              <a:t>hPa</a:t>
            </a:r>
            <a:r>
              <a:rPr lang="en-US" dirty="0"/>
              <a:t> = 1022.9 mbar. 1 </a:t>
            </a:r>
            <a:r>
              <a:rPr lang="en-US" dirty="0" err="1"/>
              <a:t>hPa</a:t>
            </a:r>
            <a:r>
              <a:rPr lang="en-US" dirty="0"/>
              <a:t> = 100 Pa.</a:t>
            </a:r>
          </a:p>
        </p:txBody>
      </p:sp>
    </p:spTree>
    <p:extLst>
      <p:ext uri="{BB962C8B-B14F-4D97-AF65-F5344CB8AC3E}">
        <p14:creationId xmlns:p14="http://schemas.microsoft.com/office/powerpoint/2010/main" val="3106332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normAutofit fontScale="90000"/>
          </a:bodyPr>
          <a:lstStyle/>
          <a:p>
            <a:r>
              <a:rPr lang="en-US" dirty="0"/>
              <a:t>Upper Level Station Model: </a:t>
            </a:r>
            <a:br>
              <a:rPr lang="en-US" dirty="0"/>
            </a:br>
            <a:r>
              <a:rPr lang="en-US" dirty="0"/>
              <a:t>Example for the 500 mb surface</a:t>
            </a:r>
          </a:p>
        </p:txBody>
      </p:sp>
      <p:pic>
        <p:nvPicPr>
          <p:cNvPr id="5" name="Picture 4" descr="upperLevelSymbols.JPG"/>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688" y="1752600"/>
            <a:ext cx="9144000" cy="4850497"/>
          </a:xfrm>
          <a:prstGeom prst="rect">
            <a:avLst/>
          </a:prstGeom>
        </p:spPr>
      </p:pic>
    </p:spTree>
    <p:extLst>
      <p:ext uri="{BB962C8B-B14F-4D97-AF65-F5344CB8AC3E}">
        <p14:creationId xmlns:p14="http://schemas.microsoft.com/office/powerpoint/2010/main" val="1647913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p:txBody>
          <a:bodyPr>
            <a:normAutofit fontScale="77500" lnSpcReduction="20000"/>
          </a:bodyPr>
          <a:lstStyle/>
          <a:p>
            <a:pPr eaLnBrk="1" hangingPunct="1"/>
            <a:r>
              <a:rPr lang="en-US" sz="3200" b="1" dirty="0"/>
              <a:t>Chapter 11</a:t>
            </a:r>
          </a:p>
          <a:p>
            <a:pPr eaLnBrk="1" hangingPunct="1"/>
            <a:r>
              <a:rPr lang="en-US" sz="3200" b="1" dirty="0"/>
              <a:t>Ahrens</a:t>
            </a:r>
          </a:p>
          <a:p>
            <a:pPr eaLnBrk="1" hangingPunct="1"/>
            <a:r>
              <a:rPr lang="en-US" sz="3200" b="1" dirty="0"/>
              <a:t>Meteorology</a:t>
            </a:r>
          </a:p>
          <a:p>
            <a:pPr eaLnBrk="1" hangingPunct="1"/>
            <a:r>
              <a:rPr lang="en-US" sz="3200" b="1" dirty="0"/>
              <a:t>Review</a:t>
            </a:r>
          </a:p>
        </p:txBody>
      </p:sp>
      <p:sp>
        <p:nvSpPr>
          <p:cNvPr id="2050" name="Rectangle 2"/>
          <p:cNvSpPr>
            <a:spLocks noGrp="1" noChangeArrowheads="1"/>
          </p:cNvSpPr>
          <p:nvPr>
            <p:ph type="ctrTitle"/>
          </p:nvPr>
        </p:nvSpPr>
        <p:spPr/>
        <p:txBody>
          <a:bodyPr>
            <a:normAutofit/>
          </a:bodyPr>
          <a:lstStyle/>
          <a:p>
            <a:pPr eaLnBrk="1" fontAlgn="auto" hangingPunct="1">
              <a:spcAft>
                <a:spcPts val="0"/>
              </a:spcAft>
              <a:defRPr/>
            </a:pPr>
            <a:r>
              <a:rPr dirty="0">
                <a:latin typeface="Arial Black" pitchFamily="34" charset="0"/>
              </a:rPr>
              <a:t>Air Masses and Fronts</a:t>
            </a:r>
          </a:p>
        </p:txBody>
      </p:sp>
      <p:sp>
        <p:nvSpPr>
          <p:cNvPr id="4" name="Slide Number Placeholder 3"/>
          <p:cNvSpPr>
            <a:spLocks noGrp="1"/>
          </p:cNvSpPr>
          <p:nvPr>
            <p:ph type="sldNum" sz="quarter" idx="12"/>
          </p:nvPr>
        </p:nvSpPr>
        <p:spPr/>
        <p:txBody>
          <a:bodyPr/>
          <a:lstStyle/>
          <a:p>
            <a:pPr>
              <a:defRPr/>
            </a:pPr>
            <a:fld id="{5635AD3B-3088-4AE6-8E58-D10724E59F12}" type="slidenum">
              <a:rPr lang="en-US" smtClean="0"/>
              <a:pPr>
                <a:defRPr/>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Air Masses</a:t>
            </a:r>
          </a:p>
        </p:txBody>
      </p:sp>
      <p:sp>
        <p:nvSpPr>
          <p:cNvPr id="9219" name="Rectangle 3"/>
          <p:cNvSpPr>
            <a:spLocks noGrp="1" noChangeArrowheads="1"/>
          </p:cNvSpPr>
          <p:nvPr>
            <p:ph sz="quarter" idx="1"/>
          </p:nvPr>
        </p:nvSpPr>
        <p:spPr/>
        <p:txBody>
          <a:bodyPr>
            <a:normAutofit fontScale="92500" lnSpcReduction="10000"/>
          </a:bodyPr>
          <a:lstStyle/>
          <a:p>
            <a:pPr eaLnBrk="1" hangingPunct="1"/>
            <a:r>
              <a:rPr lang="en-US" sz="3600" b="1" dirty="0"/>
              <a:t>Extremely large body of air whose temperature and humidity are similar in any horizontal direction.</a:t>
            </a:r>
          </a:p>
          <a:p>
            <a:pPr eaLnBrk="1" hangingPunct="1"/>
            <a:r>
              <a:rPr lang="en-US" sz="3600" b="1" dirty="0"/>
              <a:t>Source Regions: area where air mass originates, usually flat and uniform composition with light surface winds</a:t>
            </a:r>
          </a:p>
          <a:p>
            <a:pPr eaLnBrk="1" hangingPunct="1"/>
            <a:r>
              <a:rPr lang="en-US" sz="3600" b="1" dirty="0"/>
              <a:t>Ideal source regions are usually those areas dominated by surface H.</a:t>
            </a:r>
          </a:p>
          <a:p>
            <a:pPr eaLnBrk="1" hangingPunct="1"/>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1-01"/>
          <p:cNvPicPr>
            <a:picLocks noChangeAspect="1" noChangeArrowheads="1"/>
          </p:cNvPicPr>
          <p:nvPr/>
        </p:nvPicPr>
        <p:blipFill>
          <a:blip r:embed="rId3" cstate="print"/>
          <a:srcRect/>
          <a:stretch>
            <a:fillRect/>
          </a:stretch>
        </p:blipFill>
        <p:spPr bwMode="auto">
          <a:xfrm>
            <a:off x="160338" y="0"/>
            <a:ext cx="8823325" cy="6859588"/>
          </a:xfrm>
          <a:prstGeom prst="rect">
            <a:avLst/>
          </a:prstGeom>
          <a:noFill/>
          <a:ln w="9525">
            <a:noFill/>
            <a:miter lim="800000"/>
            <a:headEnd/>
            <a:tailEnd/>
          </a:ln>
        </p:spPr>
      </p:pic>
      <p:sp>
        <p:nvSpPr>
          <p:cNvPr id="2" name="TextBox 1"/>
          <p:cNvSpPr txBox="1"/>
          <p:nvPr/>
        </p:nvSpPr>
        <p:spPr>
          <a:xfrm>
            <a:off x="685800" y="152400"/>
            <a:ext cx="6240385" cy="369332"/>
          </a:xfrm>
          <a:prstGeom prst="rect">
            <a:avLst/>
          </a:prstGeom>
          <a:noFill/>
        </p:spPr>
        <p:txBody>
          <a:bodyPr wrap="none" rtlCol="0">
            <a:spAutoFit/>
          </a:bodyPr>
          <a:lstStyle/>
          <a:p>
            <a:r>
              <a:rPr lang="en-US" dirty="0"/>
              <a:t>A cold air mass is dominating weather over much of the US</a:t>
            </a:r>
          </a:p>
        </p:txBody>
      </p:sp>
      <p:sp>
        <p:nvSpPr>
          <p:cNvPr id="3" name="Title 2">
            <a:extLst>
              <a:ext uri="{FF2B5EF4-FFF2-40B4-BE49-F238E27FC236}">
                <a16:creationId xmlns:a16="http://schemas.microsoft.com/office/drawing/2014/main" id="{E6A32B1A-8BA5-65D3-B42A-D6D6B14F0729}"/>
              </a:ext>
            </a:extLst>
          </p:cNvPr>
          <p:cNvSpPr>
            <a:spLocks noGrp="1"/>
          </p:cNvSpPr>
          <p:nvPr>
            <p:ph type="title" idx="4294967295"/>
          </p:nvPr>
        </p:nvSpPr>
        <p:spPr/>
        <p:txBody>
          <a:bodyPr/>
          <a:lstStyle/>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4000" dirty="0"/>
              <a:t>Air Masses</a:t>
            </a:r>
          </a:p>
        </p:txBody>
      </p:sp>
      <p:sp>
        <p:nvSpPr>
          <p:cNvPr id="11267" name="Rectangle 3"/>
          <p:cNvSpPr>
            <a:spLocks noGrp="1" noChangeArrowheads="1"/>
          </p:cNvSpPr>
          <p:nvPr>
            <p:ph sz="quarter" idx="1"/>
          </p:nvPr>
        </p:nvSpPr>
        <p:spPr>
          <a:xfrm>
            <a:off x="914400" y="1447800"/>
            <a:ext cx="7772400" cy="4953000"/>
          </a:xfrm>
        </p:spPr>
        <p:txBody>
          <a:bodyPr>
            <a:noAutofit/>
          </a:bodyPr>
          <a:lstStyle/>
          <a:p>
            <a:pPr eaLnBrk="1" hangingPunct="1"/>
            <a:r>
              <a:rPr lang="en-US" sz="3200" b="1" dirty="0"/>
              <a:t>Classification</a:t>
            </a:r>
          </a:p>
          <a:p>
            <a:pPr lvl="1" eaLnBrk="1" hangingPunct="1"/>
            <a:r>
              <a:rPr lang="en-US" sz="3200" b="1" dirty="0"/>
              <a:t>Classification based upon temperature and humidity related to its source region.</a:t>
            </a:r>
          </a:p>
          <a:p>
            <a:pPr lvl="2" eaLnBrk="1" hangingPunct="1"/>
            <a:r>
              <a:rPr lang="en-US" sz="3200" b="1" dirty="0"/>
              <a:t>P = polar</a:t>
            </a:r>
          </a:p>
          <a:p>
            <a:pPr lvl="2" eaLnBrk="1" hangingPunct="1"/>
            <a:r>
              <a:rPr lang="en-US" sz="3200" b="1" dirty="0"/>
              <a:t>T = tropical</a:t>
            </a:r>
          </a:p>
          <a:p>
            <a:pPr lvl="2" eaLnBrk="1" hangingPunct="1"/>
            <a:r>
              <a:rPr lang="en-US" sz="3200" b="1" dirty="0"/>
              <a:t>A = Arctic</a:t>
            </a:r>
          </a:p>
          <a:p>
            <a:pPr lvl="2" eaLnBrk="1" hangingPunct="1"/>
            <a:r>
              <a:rPr lang="en-US" sz="3200" b="1" dirty="0"/>
              <a:t>m = maritime</a:t>
            </a:r>
          </a:p>
          <a:p>
            <a:pPr lvl="2" eaLnBrk="1" hangingPunct="1"/>
            <a:r>
              <a:rPr lang="en-US" sz="3200" b="1" dirty="0"/>
              <a:t>c = continental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1-t1"/>
          <p:cNvPicPr>
            <a:picLocks noChangeAspect="1" noChangeArrowheads="1"/>
          </p:cNvPicPr>
          <p:nvPr/>
        </p:nvPicPr>
        <p:blipFill>
          <a:blip r:embed="rId3" cstate="print"/>
          <a:srcRect/>
          <a:stretch>
            <a:fillRect/>
          </a:stretch>
        </p:blipFill>
        <p:spPr bwMode="auto">
          <a:xfrm>
            <a:off x="0" y="990600"/>
            <a:ext cx="9144000" cy="353536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a:t>Air Masses</a:t>
            </a:r>
          </a:p>
        </p:txBody>
      </p:sp>
      <p:sp>
        <p:nvSpPr>
          <p:cNvPr id="13315" name="Rectangle 3"/>
          <p:cNvSpPr>
            <a:spLocks noGrp="1" noChangeArrowheads="1"/>
          </p:cNvSpPr>
          <p:nvPr>
            <p:ph sz="quarter" idx="1"/>
          </p:nvPr>
        </p:nvSpPr>
        <p:spPr/>
        <p:txBody>
          <a:bodyPr>
            <a:normAutofit fontScale="92500"/>
          </a:bodyPr>
          <a:lstStyle/>
          <a:p>
            <a:pPr eaLnBrk="1" hangingPunct="1"/>
            <a:r>
              <a:rPr lang="en-US" sz="3600" b="1" dirty="0"/>
              <a:t>North America </a:t>
            </a:r>
            <a:r>
              <a:rPr lang="en-US" sz="3600" b="1" dirty="0" err="1"/>
              <a:t>cP</a:t>
            </a:r>
            <a:r>
              <a:rPr lang="en-US" sz="3600" b="1" dirty="0"/>
              <a:t> and </a:t>
            </a:r>
            <a:r>
              <a:rPr lang="en-US" sz="3600" b="1" dirty="0" err="1"/>
              <a:t>cA</a:t>
            </a:r>
            <a:endParaRPr lang="en-US" sz="3600" b="1" dirty="0"/>
          </a:p>
          <a:p>
            <a:pPr lvl="1" eaLnBrk="1" hangingPunct="1"/>
            <a:r>
              <a:rPr lang="en-US" sz="3600" b="1" dirty="0"/>
              <a:t>Source region: N. Canada, Alaska</a:t>
            </a:r>
          </a:p>
          <a:p>
            <a:pPr lvl="1" eaLnBrk="1" hangingPunct="1"/>
            <a:r>
              <a:rPr lang="en-US" sz="3600" b="1" dirty="0"/>
              <a:t>Dry, cold, stable (A more extreme)</a:t>
            </a:r>
          </a:p>
          <a:p>
            <a:pPr eaLnBrk="1" hangingPunct="1"/>
            <a:r>
              <a:rPr lang="en-US" sz="3600" b="1" dirty="0"/>
              <a:t>Example: Lake Effect Snow</a:t>
            </a:r>
          </a:p>
          <a:p>
            <a:pPr lvl="1" eaLnBrk="1" hangingPunct="1"/>
            <a:r>
              <a:rPr lang="en-US" sz="3600" b="1" dirty="0" err="1"/>
              <a:t>cP</a:t>
            </a:r>
            <a:r>
              <a:rPr lang="en-US" sz="3600" b="1" dirty="0"/>
              <a:t> air passes over unfrozen lake, absorbs moisture and drops snow on leeward side of lake</a:t>
            </a:r>
          </a:p>
          <a:p>
            <a:pPr lvl="1" eaLnBrk="1" hangingPunct="1"/>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38200"/>
          </a:xfrm>
        </p:spPr>
        <p:txBody>
          <a:bodyPr>
            <a:normAutofit fontScale="90000"/>
          </a:bodyPr>
          <a:lstStyle/>
          <a:p>
            <a:r>
              <a:rPr lang="en-US" dirty="0"/>
              <a:t>Typical Air Masses around the World</a:t>
            </a:r>
          </a:p>
        </p:txBody>
      </p:sp>
      <p:pic>
        <p:nvPicPr>
          <p:cNvPr id="5" name="Picture 4" descr="ch1fig_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5810"/>
            <a:ext cx="9144000" cy="6092190"/>
          </a:xfrm>
          <a:prstGeom prst="rect">
            <a:avLst/>
          </a:prstGeom>
        </p:spPr>
      </p:pic>
    </p:spTree>
    <p:extLst>
      <p:ext uri="{BB962C8B-B14F-4D97-AF65-F5344CB8AC3E}">
        <p14:creationId xmlns:p14="http://schemas.microsoft.com/office/powerpoint/2010/main" val="2180539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14400" y="304800"/>
            <a:ext cx="7772400" cy="258762"/>
          </a:xfrm>
        </p:spPr>
        <p:txBody>
          <a:bodyPr>
            <a:normAutofit fontScale="90000"/>
          </a:bodyPr>
          <a:lstStyle/>
          <a:p>
            <a:pPr eaLnBrk="1" hangingPunct="1"/>
            <a:r>
              <a:rPr lang="en-US" sz="4000" dirty="0">
                <a:solidFill>
                  <a:schemeClr val="tx1"/>
                </a:solidFill>
              </a:rPr>
              <a:t>Air Masses</a:t>
            </a:r>
          </a:p>
        </p:txBody>
      </p:sp>
      <p:sp>
        <p:nvSpPr>
          <p:cNvPr id="19459" name="Rectangle 3"/>
          <p:cNvSpPr>
            <a:spLocks noGrp="1" noChangeArrowheads="1"/>
          </p:cNvSpPr>
          <p:nvPr>
            <p:ph sz="quarter" idx="1"/>
          </p:nvPr>
        </p:nvSpPr>
        <p:spPr>
          <a:xfrm>
            <a:off x="0" y="838200"/>
            <a:ext cx="3505200" cy="5029200"/>
          </a:xfrm>
        </p:spPr>
        <p:txBody>
          <a:bodyPr>
            <a:normAutofit fontScale="92500"/>
          </a:bodyPr>
          <a:lstStyle/>
          <a:p>
            <a:pPr eaLnBrk="1" hangingPunct="1"/>
            <a:r>
              <a:rPr lang="en-US" sz="2400" dirty="0"/>
              <a:t>North American </a:t>
            </a:r>
            <a:r>
              <a:rPr lang="en-US" sz="2400" dirty="0" err="1"/>
              <a:t>mP</a:t>
            </a:r>
            <a:endParaRPr lang="en-US" sz="2400" dirty="0"/>
          </a:p>
          <a:p>
            <a:pPr lvl="1" eaLnBrk="1" hangingPunct="1"/>
            <a:r>
              <a:rPr lang="en-US" dirty="0"/>
              <a:t>Source region: North Pacific, North Atlantic</a:t>
            </a:r>
          </a:p>
          <a:p>
            <a:pPr lvl="1" eaLnBrk="1" hangingPunct="1"/>
            <a:r>
              <a:rPr lang="en-US" dirty="0"/>
              <a:t>Cool, moist, unstable</a:t>
            </a:r>
          </a:p>
          <a:p>
            <a:pPr eaLnBrk="1" hangingPunct="1"/>
            <a:r>
              <a:rPr lang="en-US" sz="2400" dirty="0"/>
              <a:t>North American </a:t>
            </a:r>
            <a:r>
              <a:rPr lang="en-US" sz="2400" dirty="0" err="1"/>
              <a:t>mT</a:t>
            </a:r>
            <a:endParaRPr lang="en-US" sz="2400" dirty="0"/>
          </a:p>
          <a:p>
            <a:pPr lvl="1" eaLnBrk="1" hangingPunct="1"/>
            <a:r>
              <a:rPr lang="en-US" dirty="0"/>
              <a:t>Source region: Gulf of Mexico, Caribbean, SE Pacific</a:t>
            </a:r>
          </a:p>
          <a:p>
            <a:pPr lvl="1" eaLnBrk="1" hangingPunct="1"/>
            <a:r>
              <a:rPr lang="en-US" dirty="0"/>
              <a:t>Wet, warm, unstable</a:t>
            </a:r>
          </a:p>
          <a:p>
            <a:pPr eaLnBrk="1" hangingPunct="1"/>
            <a:r>
              <a:rPr lang="en-US" sz="2400" dirty="0"/>
              <a:t>North American </a:t>
            </a:r>
            <a:r>
              <a:rPr lang="en-US" sz="2400" dirty="0" err="1"/>
              <a:t>cT</a:t>
            </a:r>
            <a:endParaRPr lang="en-US" sz="2400" dirty="0"/>
          </a:p>
          <a:p>
            <a:pPr lvl="1" eaLnBrk="1" hangingPunct="1"/>
            <a:r>
              <a:rPr lang="en-US" dirty="0"/>
              <a:t>Source Region: SW US, Mexican Plateau</a:t>
            </a:r>
          </a:p>
          <a:p>
            <a:pPr lvl="1" eaLnBrk="1" hangingPunct="1"/>
            <a:r>
              <a:rPr lang="en-US" dirty="0"/>
              <a:t>Hot, dry, stable</a:t>
            </a:r>
          </a:p>
          <a:p>
            <a:pPr lvl="1" eaLnBrk="1" hangingPunct="1"/>
            <a:endParaRPr lang="en-US" sz="2000" dirty="0"/>
          </a:p>
        </p:txBody>
      </p:sp>
      <p:pic>
        <p:nvPicPr>
          <p:cNvPr id="4" name="Picture 2" descr="11-02"/>
          <p:cNvPicPr>
            <a:picLocks noChangeAspect="1" noChangeArrowheads="1"/>
          </p:cNvPicPr>
          <p:nvPr/>
        </p:nvPicPr>
        <p:blipFill>
          <a:blip r:embed="rId3" cstate="print"/>
          <a:srcRect/>
          <a:stretch>
            <a:fillRect/>
          </a:stretch>
        </p:blipFill>
        <p:spPr bwMode="auto">
          <a:xfrm>
            <a:off x="3404313" y="609601"/>
            <a:ext cx="5739687" cy="44196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82000" cy="762000"/>
          </a:xfrm>
        </p:spPr>
        <p:txBody>
          <a:bodyPr>
            <a:normAutofit/>
          </a:bodyPr>
          <a:lstStyle/>
          <a:p>
            <a:r>
              <a:rPr lang="en-US" dirty="0">
                <a:solidFill>
                  <a:schemeClr val="tx1"/>
                </a:solidFill>
              </a:rPr>
              <a:t>Review of Fronts and Meteorology</a:t>
            </a:r>
          </a:p>
        </p:txBody>
      </p:sp>
      <p:sp>
        <p:nvSpPr>
          <p:cNvPr id="5" name="TextBox 4"/>
          <p:cNvSpPr txBox="1"/>
          <p:nvPr/>
        </p:nvSpPr>
        <p:spPr>
          <a:xfrm>
            <a:off x="685800" y="877836"/>
            <a:ext cx="7609375" cy="2585323"/>
          </a:xfrm>
          <a:prstGeom prst="rect">
            <a:avLst/>
          </a:prstGeom>
          <a:noFill/>
        </p:spPr>
        <p:txBody>
          <a:bodyPr wrap="none" rtlCol="0">
            <a:spAutoFit/>
          </a:bodyPr>
          <a:lstStyle/>
          <a:p>
            <a:r>
              <a:rPr lang="en-US" dirty="0"/>
              <a:t>Covers …</a:t>
            </a:r>
          </a:p>
          <a:p>
            <a:endParaRPr lang="en-US" dirty="0"/>
          </a:p>
          <a:p>
            <a:r>
              <a:rPr lang="en-US" dirty="0"/>
              <a:t>Basic state of the atmosphere</a:t>
            </a:r>
          </a:p>
          <a:p>
            <a:r>
              <a:rPr lang="en-US" dirty="0"/>
              <a:t>Weather maps</a:t>
            </a:r>
          </a:p>
          <a:p>
            <a:r>
              <a:rPr lang="en-US" dirty="0"/>
              <a:t>Air masses</a:t>
            </a:r>
          </a:p>
          <a:p>
            <a:r>
              <a:rPr lang="en-US" dirty="0"/>
              <a:t>Fronts</a:t>
            </a:r>
          </a:p>
          <a:p>
            <a:endParaRPr lang="en-US" dirty="0"/>
          </a:p>
          <a:p>
            <a:r>
              <a:rPr lang="en-US" dirty="0"/>
              <a:t>Much of the theory from the Norwegian School, Tor Bergeron, circa 1928.</a:t>
            </a:r>
          </a:p>
          <a:p>
            <a:endParaRPr lang="en-US" dirty="0"/>
          </a:p>
        </p:txBody>
      </p:sp>
      <p:pic>
        <p:nvPicPr>
          <p:cNvPr id="3" name="Picture 2">
            <a:extLst>
              <a:ext uri="{FF2B5EF4-FFF2-40B4-BE49-F238E27FC236}">
                <a16:creationId xmlns:a16="http://schemas.microsoft.com/office/drawing/2014/main" id="{FAD635B7-B119-4B1A-BB0D-9FA8C89E2948}"/>
              </a:ext>
            </a:extLst>
          </p:cNvPr>
          <p:cNvPicPr>
            <a:picLocks noChangeAspect="1"/>
          </p:cNvPicPr>
          <p:nvPr/>
        </p:nvPicPr>
        <p:blipFill>
          <a:blip r:embed="rId2"/>
          <a:stretch>
            <a:fillRect/>
          </a:stretch>
        </p:blipFill>
        <p:spPr>
          <a:xfrm>
            <a:off x="5991225" y="733097"/>
            <a:ext cx="1857375" cy="1857375"/>
          </a:xfrm>
          <a:prstGeom prst="rect">
            <a:avLst/>
          </a:prstGeom>
        </p:spPr>
      </p:pic>
      <p:pic>
        <p:nvPicPr>
          <p:cNvPr id="4" name="Picture 3">
            <a:extLst>
              <a:ext uri="{FF2B5EF4-FFF2-40B4-BE49-F238E27FC236}">
                <a16:creationId xmlns:a16="http://schemas.microsoft.com/office/drawing/2014/main" id="{7DE3D158-3D11-4884-8F73-31C87324E441}"/>
              </a:ext>
            </a:extLst>
          </p:cNvPr>
          <p:cNvPicPr>
            <a:picLocks noChangeAspect="1"/>
          </p:cNvPicPr>
          <p:nvPr/>
        </p:nvPicPr>
        <p:blipFill>
          <a:blip r:embed="rId3"/>
          <a:stretch>
            <a:fillRect/>
          </a:stretch>
        </p:blipFill>
        <p:spPr>
          <a:xfrm>
            <a:off x="115614" y="3429000"/>
            <a:ext cx="3301799" cy="2212205"/>
          </a:xfrm>
          <a:prstGeom prst="rect">
            <a:avLst/>
          </a:prstGeom>
        </p:spPr>
      </p:pic>
      <p:pic>
        <p:nvPicPr>
          <p:cNvPr id="6" name="Picture 5">
            <a:extLst>
              <a:ext uri="{FF2B5EF4-FFF2-40B4-BE49-F238E27FC236}">
                <a16:creationId xmlns:a16="http://schemas.microsoft.com/office/drawing/2014/main" id="{401403EE-C7E0-43A2-BA8A-BCE66171C033}"/>
              </a:ext>
            </a:extLst>
          </p:cNvPr>
          <p:cNvPicPr>
            <a:picLocks noChangeAspect="1"/>
          </p:cNvPicPr>
          <p:nvPr/>
        </p:nvPicPr>
        <p:blipFill>
          <a:blip r:embed="rId4"/>
          <a:stretch>
            <a:fillRect/>
          </a:stretch>
        </p:blipFill>
        <p:spPr>
          <a:xfrm>
            <a:off x="3628748" y="3425059"/>
            <a:ext cx="5381625" cy="3000375"/>
          </a:xfrm>
          <a:prstGeom prst="rect">
            <a:avLst/>
          </a:prstGeom>
        </p:spPr>
      </p:pic>
      <p:sp>
        <p:nvSpPr>
          <p:cNvPr id="7" name="TextBox 6">
            <a:extLst>
              <a:ext uri="{FF2B5EF4-FFF2-40B4-BE49-F238E27FC236}">
                <a16:creationId xmlns:a16="http://schemas.microsoft.com/office/drawing/2014/main" id="{59A34DFF-9395-40D5-8195-FDC6938A4B18}"/>
              </a:ext>
            </a:extLst>
          </p:cNvPr>
          <p:cNvSpPr txBox="1"/>
          <p:nvPr/>
        </p:nvSpPr>
        <p:spPr>
          <a:xfrm>
            <a:off x="23648" y="6572472"/>
            <a:ext cx="4191000" cy="276999"/>
          </a:xfrm>
          <a:prstGeom prst="rect">
            <a:avLst/>
          </a:prstGeom>
          <a:noFill/>
        </p:spPr>
        <p:txBody>
          <a:bodyPr wrap="square" rtlCol="0">
            <a:spAutoFit/>
          </a:bodyPr>
          <a:lstStyle/>
          <a:p>
            <a:r>
              <a:rPr lang="en-US" sz="1200" dirty="0"/>
              <a:t>Images from weather.gov/</a:t>
            </a:r>
            <a:r>
              <a:rPr lang="en-US" sz="1200" dirty="0" err="1"/>
              <a:t>jetstream</a:t>
            </a:r>
            <a:endParaRPr lang="en-US" sz="1200" dirty="0"/>
          </a:p>
        </p:txBody>
      </p:sp>
      <p:sp>
        <p:nvSpPr>
          <p:cNvPr id="8" name="TextBox 7">
            <a:extLst>
              <a:ext uri="{FF2B5EF4-FFF2-40B4-BE49-F238E27FC236}">
                <a16:creationId xmlns:a16="http://schemas.microsoft.com/office/drawing/2014/main" id="{45EBB38C-5313-6443-8E0C-9CBFE5345E89}"/>
              </a:ext>
            </a:extLst>
          </p:cNvPr>
          <p:cNvSpPr txBox="1"/>
          <p:nvPr/>
        </p:nvSpPr>
        <p:spPr>
          <a:xfrm>
            <a:off x="304800" y="5806993"/>
            <a:ext cx="2646878" cy="646331"/>
          </a:xfrm>
          <a:prstGeom prst="rect">
            <a:avLst/>
          </a:prstGeom>
          <a:noFill/>
        </p:spPr>
        <p:txBody>
          <a:bodyPr wrap="none" rtlCol="0">
            <a:spAutoFit/>
          </a:bodyPr>
          <a:lstStyle/>
          <a:p>
            <a:r>
              <a:rPr lang="en-US" i="1" dirty="0"/>
              <a:t>Sketch the 300 mb wind</a:t>
            </a:r>
            <a:br>
              <a:rPr lang="en-US" i="1" dirty="0"/>
            </a:br>
            <a:r>
              <a:rPr lang="en-US" i="1" dirty="0"/>
              <a:t>(jet stream)</a:t>
            </a:r>
          </a:p>
        </p:txBody>
      </p:sp>
      <p:sp>
        <p:nvSpPr>
          <p:cNvPr id="9" name="TextBox 8">
            <a:extLst>
              <a:ext uri="{FF2B5EF4-FFF2-40B4-BE49-F238E27FC236}">
                <a16:creationId xmlns:a16="http://schemas.microsoft.com/office/drawing/2014/main" id="{C3EF3721-60FE-3B41-9F70-3F641C3801FD}"/>
              </a:ext>
            </a:extLst>
          </p:cNvPr>
          <p:cNvSpPr txBox="1"/>
          <p:nvPr/>
        </p:nvSpPr>
        <p:spPr>
          <a:xfrm>
            <a:off x="4425983" y="6387806"/>
            <a:ext cx="1351652" cy="369332"/>
          </a:xfrm>
          <a:prstGeom prst="rect">
            <a:avLst/>
          </a:prstGeom>
          <a:noFill/>
        </p:spPr>
        <p:txBody>
          <a:bodyPr wrap="none" rtlCol="0">
            <a:spAutoFit/>
          </a:bodyPr>
          <a:lstStyle/>
          <a:p>
            <a:r>
              <a:rPr lang="en-US" i="1" dirty="0"/>
              <a:t>Divergence</a:t>
            </a:r>
          </a:p>
        </p:txBody>
      </p:sp>
      <p:sp>
        <p:nvSpPr>
          <p:cNvPr id="10" name="TextBox 9">
            <a:extLst>
              <a:ext uri="{FF2B5EF4-FFF2-40B4-BE49-F238E27FC236}">
                <a16:creationId xmlns:a16="http://schemas.microsoft.com/office/drawing/2014/main" id="{5EED490F-5476-E947-AFD4-4976DD4299B7}"/>
              </a:ext>
            </a:extLst>
          </p:cNvPr>
          <p:cNvSpPr txBox="1"/>
          <p:nvPr/>
        </p:nvSpPr>
        <p:spPr>
          <a:xfrm>
            <a:off x="7070182" y="6373611"/>
            <a:ext cx="1556836" cy="369332"/>
          </a:xfrm>
          <a:prstGeom prst="rect">
            <a:avLst/>
          </a:prstGeom>
          <a:noFill/>
        </p:spPr>
        <p:txBody>
          <a:bodyPr wrap="none" rtlCol="0">
            <a:spAutoFit/>
          </a:bodyPr>
          <a:lstStyle/>
          <a:p>
            <a:r>
              <a:rPr lang="en-US" i="1" dirty="0"/>
              <a:t>Convergence</a:t>
            </a:r>
          </a:p>
        </p:txBody>
      </p:sp>
    </p:spTree>
    <p:extLst>
      <p:ext uri="{BB962C8B-B14F-4D97-AF65-F5344CB8AC3E}">
        <p14:creationId xmlns:p14="http://schemas.microsoft.com/office/powerpoint/2010/main" val="3048354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1-04"/>
          <p:cNvPicPr>
            <a:picLocks noChangeAspect="1" noChangeArrowheads="1"/>
          </p:cNvPicPr>
          <p:nvPr/>
        </p:nvPicPr>
        <p:blipFill>
          <a:blip r:embed="rId3" cstate="print"/>
          <a:srcRect/>
          <a:stretch>
            <a:fillRect/>
          </a:stretch>
        </p:blipFill>
        <p:spPr bwMode="auto">
          <a:xfrm>
            <a:off x="160338" y="0"/>
            <a:ext cx="8823325" cy="6859588"/>
          </a:xfrm>
          <a:prstGeom prst="rect">
            <a:avLst/>
          </a:prstGeom>
          <a:noFill/>
          <a:ln w="9525">
            <a:noFill/>
            <a:miter lim="800000"/>
            <a:headEnd/>
            <a:tailEnd/>
          </a:ln>
        </p:spPr>
      </p:pic>
      <p:sp>
        <p:nvSpPr>
          <p:cNvPr id="2" name="TextBox 1"/>
          <p:cNvSpPr txBox="1"/>
          <p:nvPr/>
        </p:nvSpPr>
        <p:spPr>
          <a:xfrm>
            <a:off x="228600" y="152400"/>
            <a:ext cx="7533884" cy="369332"/>
          </a:xfrm>
          <a:prstGeom prst="rect">
            <a:avLst/>
          </a:prstGeom>
          <a:noFill/>
        </p:spPr>
        <p:txBody>
          <a:bodyPr wrap="none" rtlCol="0">
            <a:spAutoFit/>
          </a:bodyPr>
          <a:lstStyle/>
          <a:p>
            <a:r>
              <a:rPr lang="en-US" b="1" dirty="0"/>
              <a:t>Two different cold events when Arctic air intruded into the lower 48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1-05"/>
          <p:cNvPicPr>
            <a:picLocks noChangeAspect="1" noChangeArrowheads="1"/>
          </p:cNvPicPr>
          <p:nvPr/>
        </p:nvPicPr>
        <p:blipFill>
          <a:blip r:embed="rId3" cstate="print"/>
          <a:srcRect/>
          <a:stretch>
            <a:fillRect/>
          </a:stretch>
        </p:blipFill>
        <p:spPr bwMode="auto">
          <a:xfrm>
            <a:off x="2286000" y="0"/>
            <a:ext cx="6572250" cy="6859588"/>
          </a:xfrm>
          <a:prstGeom prst="rect">
            <a:avLst/>
          </a:prstGeom>
          <a:noFill/>
          <a:ln w="9525">
            <a:noFill/>
            <a:miter lim="800000"/>
            <a:headEnd/>
            <a:tailEnd/>
          </a:ln>
        </p:spPr>
      </p:pic>
      <p:sp>
        <p:nvSpPr>
          <p:cNvPr id="2" name="TextBox 1"/>
          <p:cNvSpPr txBox="1"/>
          <p:nvPr/>
        </p:nvSpPr>
        <p:spPr>
          <a:xfrm>
            <a:off x="5257800" y="304800"/>
            <a:ext cx="3623145" cy="369332"/>
          </a:xfrm>
          <a:prstGeom prst="rect">
            <a:avLst/>
          </a:prstGeom>
          <a:noFill/>
        </p:spPr>
        <p:txBody>
          <a:bodyPr wrap="none" rtlCol="0">
            <a:spAutoFit/>
          </a:bodyPr>
          <a:lstStyle/>
          <a:p>
            <a:r>
              <a:rPr lang="en-US" dirty="0"/>
              <a:t>Solar radiation mixes atmosphere</a:t>
            </a:r>
          </a:p>
        </p:txBody>
      </p:sp>
      <p:sp>
        <p:nvSpPr>
          <p:cNvPr id="4" name="TextBox 3"/>
          <p:cNvSpPr txBox="1"/>
          <p:nvPr/>
        </p:nvSpPr>
        <p:spPr>
          <a:xfrm>
            <a:off x="0" y="3810000"/>
            <a:ext cx="3341029" cy="1200329"/>
          </a:xfrm>
          <a:prstGeom prst="rect">
            <a:avLst/>
          </a:prstGeom>
          <a:noFill/>
        </p:spPr>
        <p:txBody>
          <a:bodyPr wrap="none" rtlCol="0">
            <a:spAutoFit/>
          </a:bodyPr>
          <a:lstStyle/>
          <a:p>
            <a:r>
              <a:rPr lang="en-US" dirty="0"/>
              <a:t>Radiation inversions and/or</a:t>
            </a:r>
            <a:br>
              <a:rPr lang="en-US" dirty="0"/>
            </a:br>
            <a:r>
              <a:rPr lang="en-US" dirty="0"/>
              <a:t>subsidence from high pressure </a:t>
            </a:r>
            <a:br>
              <a:rPr lang="en-US" dirty="0"/>
            </a:br>
            <a:r>
              <a:rPr lang="en-US" dirty="0"/>
              <a:t>are associated with </a:t>
            </a:r>
            <a:br>
              <a:rPr lang="en-US" dirty="0"/>
            </a:br>
            <a:r>
              <a:rPr lang="en-US" dirty="0"/>
              <a:t>inversions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1-06"/>
          <p:cNvPicPr>
            <a:picLocks noChangeAspect="1" noChangeArrowheads="1"/>
          </p:cNvPicPr>
          <p:nvPr/>
        </p:nvPicPr>
        <p:blipFill>
          <a:blip r:embed="rId3" cstate="print"/>
          <a:srcRect/>
          <a:stretch>
            <a:fillRect/>
          </a:stretch>
        </p:blipFill>
        <p:spPr bwMode="auto">
          <a:xfrm>
            <a:off x="88900" y="379413"/>
            <a:ext cx="8966200" cy="6097587"/>
          </a:xfrm>
          <a:prstGeom prst="rect">
            <a:avLst/>
          </a:prstGeom>
          <a:noFill/>
          <a:ln w="9525">
            <a:noFill/>
            <a:miter lim="800000"/>
            <a:headEnd/>
            <a:tailEnd/>
          </a:ln>
        </p:spPr>
      </p:pic>
      <p:sp>
        <p:nvSpPr>
          <p:cNvPr id="2" name="TextBox 1"/>
          <p:cNvSpPr txBox="1"/>
          <p:nvPr/>
        </p:nvSpPr>
        <p:spPr>
          <a:xfrm>
            <a:off x="1371600" y="28507"/>
            <a:ext cx="6073936" cy="369332"/>
          </a:xfrm>
          <a:prstGeom prst="rect">
            <a:avLst/>
          </a:prstGeom>
          <a:noFill/>
        </p:spPr>
        <p:txBody>
          <a:bodyPr wrap="none" rtlCol="0">
            <a:spAutoFit/>
          </a:bodyPr>
          <a:lstStyle/>
          <a:p>
            <a:r>
              <a:rPr lang="en-US" dirty="0"/>
              <a:t>Cold polar air gets modified as in intrudes on warm ocean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553B2-8EB7-57E7-91C7-4692163CE159}"/>
              </a:ext>
            </a:extLst>
          </p:cNvPr>
          <p:cNvSpPr>
            <a:spLocks noGrp="1"/>
          </p:cNvSpPr>
          <p:nvPr>
            <p:ph type="sldNum" sz="quarter" idx="12"/>
          </p:nvPr>
        </p:nvSpPr>
        <p:spPr/>
        <p:txBody>
          <a:bodyPr/>
          <a:lstStyle/>
          <a:p>
            <a:pPr>
              <a:defRPr/>
            </a:pPr>
            <a:fld id="{054F74FA-1205-4903-8A42-18E1DBE9B7ED}" type="slidenum">
              <a:rPr lang="en-US" smtClean="0"/>
              <a:pPr>
                <a:defRPr/>
              </a:pPr>
              <a:t>23</a:t>
            </a:fld>
            <a:endParaRPr lang="en-US"/>
          </a:p>
        </p:txBody>
      </p:sp>
      <p:sp>
        <p:nvSpPr>
          <p:cNvPr id="7" name="Title 6">
            <a:extLst>
              <a:ext uri="{FF2B5EF4-FFF2-40B4-BE49-F238E27FC236}">
                <a16:creationId xmlns:a16="http://schemas.microsoft.com/office/drawing/2014/main" id="{221FBD60-4EFB-D02C-6DEA-0D3EABAFBC38}"/>
              </a:ext>
            </a:extLst>
          </p:cNvPr>
          <p:cNvSpPr>
            <a:spLocks noGrp="1"/>
          </p:cNvSpPr>
          <p:nvPr>
            <p:ph type="title" idx="4294967295"/>
          </p:nvPr>
        </p:nvSpPr>
        <p:spPr/>
        <p:txBody>
          <a:bodyPr/>
          <a:lstStyle/>
          <a:p>
            <a:r>
              <a:rPr lang="en-US" dirty="0"/>
              <a:t>Winter Precipitation</a:t>
            </a:r>
          </a:p>
        </p:txBody>
      </p:sp>
      <p:pic>
        <p:nvPicPr>
          <p:cNvPr id="6" name="Picture 5" descr="A diagram of weather forecast&#10;&#10;Description automatically generated">
            <a:extLst>
              <a:ext uri="{FF2B5EF4-FFF2-40B4-BE49-F238E27FC236}">
                <a16:creationId xmlns:a16="http://schemas.microsoft.com/office/drawing/2014/main" id="{C7BA9611-89F2-11AE-0DCF-3AAA23B0D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76200"/>
            <a:ext cx="9041828" cy="6781371"/>
          </a:xfrm>
          <a:prstGeom prst="rect">
            <a:avLst/>
          </a:prstGeom>
        </p:spPr>
      </p:pic>
    </p:spTree>
    <p:extLst>
      <p:ext uri="{BB962C8B-B14F-4D97-AF65-F5344CB8AC3E}">
        <p14:creationId xmlns:p14="http://schemas.microsoft.com/office/powerpoint/2010/main" val="3560859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1-09"/>
          <p:cNvPicPr>
            <a:picLocks noChangeAspect="1" noChangeArrowheads="1"/>
          </p:cNvPicPr>
          <p:nvPr/>
        </p:nvPicPr>
        <p:blipFill>
          <a:blip r:embed="rId3" cstate="print"/>
          <a:srcRect/>
          <a:stretch>
            <a:fillRect/>
          </a:stretch>
        </p:blipFill>
        <p:spPr bwMode="auto">
          <a:xfrm>
            <a:off x="1549400" y="0"/>
            <a:ext cx="6043613" cy="6859588"/>
          </a:xfrm>
          <a:prstGeom prst="rect">
            <a:avLst/>
          </a:prstGeom>
          <a:noFill/>
          <a:ln w="9525">
            <a:noFill/>
            <a:miter lim="800000"/>
            <a:headEnd/>
            <a:tailEnd/>
          </a:ln>
        </p:spPr>
      </p:pic>
      <p:sp>
        <p:nvSpPr>
          <p:cNvPr id="2" name="TextBox 1"/>
          <p:cNvSpPr txBox="1"/>
          <p:nvPr/>
        </p:nvSpPr>
        <p:spPr>
          <a:xfrm>
            <a:off x="2590800" y="3276600"/>
            <a:ext cx="736099" cy="369332"/>
          </a:xfrm>
          <a:prstGeom prst="rect">
            <a:avLst/>
          </a:prstGeom>
          <a:noFill/>
        </p:spPr>
        <p:txBody>
          <a:bodyPr wrap="none" rtlCol="0">
            <a:spAutoFit/>
          </a:bodyPr>
          <a:lstStyle/>
          <a:p>
            <a:r>
              <a:rPr lang="en-US" dirty="0"/>
              <a:t>snow</a:t>
            </a:r>
          </a:p>
        </p:txBody>
      </p:sp>
      <p:sp>
        <p:nvSpPr>
          <p:cNvPr id="4" name="TextBox 3"/>
          <p:cNvSpPr txBox="1"/>
          <p:nvPr/>
        </p:nvSpPr>
        <p:spPr>
          <a:xfrm>
            <a:off x="3048000" y="3657600"/>
            <a:ext cx="1531789" cy="369332"/>
          </a:xfrm>
          <a:prstGeom prst="rect">
            <a:avLst/>
          </a:prstGeom>
          <a:noFill/>
        </p:spPr>
        <p:txBody>
          <a:bodyPr wrap="none" rtlCol="0">
            <a:spAutoFit/>
          </a:bodyPr>
          <a:lstStyle/>
          <a:p>
            <a:r>
              <a:rPr lang="en-US" dirty="0"/>
              <a:t>Freezing rain</a:t>
            </a:r>
          </a:p>
        </p:txBody>
      </p:sp>
      <p:sp>
        <p:nvSpPr>
          <p:cNvPr id="5" name="TextBox 4"/>
          <p:cNvSpPr txBox="1"/>
          <p:nvPr/>
        </p:nvSpPr>
        <p:spPr>
          <a:xfrm>
            <a:off x="5105400" y="3657600"/>
            <a:ext cx="1134257" cy="369332"/>
          </a:xfrm>
          <a:prstGeom prst="rect">
            <a:avLst/>
          </a:prstGeom>
          <a:noFill/>
        </p:spPr>
        <p:txBody>
          <a:bodyPr wrap="none" rtlCol="0">
            <a:spAutoFit/>
          </a:bodyPr>
          <a:lstStyle/>
          <a:p>
            <a:r>
              <a:rPr lang="en-US" dirty="0"/>
              <a:t>Light rain</a:t>
            </a:r>
          </a:p>
        </p:txBody>
      </p:sp>
      <p:sp>
        <p:nvSpPr>
          <p:cNvPr id="6" name="TextBox 5"/>
          <p:cNvSpPr txBox="1"/>
          <p:nvPr/>
        </p:nvSpPr>
        <p:spPr>
          <a:xfrm>
            <a:off x="0" y="8690"/>
            <a:ext cx="7532831" cy="584776"/>
          </a:xfrm>
          <a:prstGeom prst="rect">
            <a:avLst/>
          </a:prstGeom>
          <a:noFill/>
        </p:spPr>
        <p:txBody>
          <a:bodyPr wrap="none" rtlCol="0">
            <a:spAutoFit/>
          </a:bodyPr>
          <a:lstStyle/>
          <a:p>
            <a:r>
              <a:rPr lang="en-US" sz="3200" dirty="0"/>
              <a:t>Invasion of cold, moist maritime polar air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1-10"/>
          <p:cNvPicPr>
            <a:picLocks noChangeAspect="1" noChangeArrowheads="1"/>
          </p:cNvPicPr>
          <p:nvPr/>
        </p:nvPicPr>
        <p:blipFill>
          <a:blip r:embed="rId3" cstate="print"/>
          <a:srcRect/>
          <a:stretch>
            <a:fillRect/>
          </a:stretch>
        </p:blipFill>
        <p:spPr bwMode="auto">
          <a:xfrm>
            <a:off x="88900" y="846138"/>
            <a:ext cx="8966200" cy="5164137"/>
          </a:xfrm>
          <a:prstGeom prst="rect">
            <a:avLst/>
          </a:prstGeom>
          <a:noFill/>
          <a:ln w="9525">
            <a:noFill/>
            <a:miter lim="800000"/>
            <a:headEnd/>
            <a:tailEnd/>
          </a:ln>
        </p:spPr>
      </p:pic>
      <p:sp>
        <p:nvSpPr>
          <p:cNvPr id="3" name="TextBox 2"/>
          <p:cNvSpPr txBox="1"/>
          <p:nvPr/>
        </p:nvSpPr>
        <p:spPr>
          <a:xfrm>
            <a:off x="228600" y="5867400"/>
            <a:ext cx="4267200" cy="1231106"/>
          </a:xfrm>
          <a:prstGeom prst="rect">
            <a:avLst/>
          </a:prstGeom>
          <a:noFill/>
        </p:spPr>
        <p:txBody>
          <a:bodyPr wrap="square" rtlCol="0">
            <a:spAutoFit/>
          </a:bodyPr>
          <a:lstStyle/>
          <a:p>
            <a:pPr marL="0" lvl="1"/>
            <a:r>
              <a:rPr lang="en-US" sz="2800" b="1" dirty="0"/>
              <a:t>Called the </a:t>
            </a:r>
            <a:br>
              <a:rPr lang="en-US" sz="2800" b="1" dirty="0"/>
            </a:br>
            <a:r>
              <a:rPr lang="en-US" sz="2800" b="1" dirty="0"/>
              <a:t>Pineapple Express</a:t>
            </a:r>
          </a:p>
          <a:p>
            <a:endParaRPr lang="en-US" dirty="0"/>
          </a:p>
        </p:txBody>
      </p:sp>
      <p:sp>
        <p:nvSpPr>
          <p:cNvPr id="2" name="TextBox 1"/>
          <p:cNvSpPr txBox="1"/>
          <p:nvPr/>
        </p:nvSpPr>
        <p:spPr>
          <a:xfrm>
            <a:off x="152400" y="76200"/>
            <a:ext cx="8212405" cy="646331"/>
          </a:xfrm>
          <a:prstGeom prst="rect">
            <a:avLst/>
          </a:prstGeom>
          <a:noFill/>
        </p:spPr>
        <p:txBody>
          <a:bodyPr wrap="none" rtlCol="0">
            <a:spAutoFit/>
          </a:bodyPr>
          <a:lstStyle/>
          <a:p>
            <a:r>
              <a:rPr lang="en-US" dirty="0"/>
              <a:t>January 1</a:t>
            </a:r>
            <a:r>
              <a:rPr lang="en-US" baseline="30000" dirty="0"/>
              <a:t>st</a:t>
            </a:r>
            <a:r>
              <a:rPr lang="en-US" dirty="0"/>
              <a:t> 1997 Reno flooded: Warm tropical air brought rain on snow in the</a:t>
            </a:r>
            <a:br>
              <a:rPr lang="en-US" dirty="0"/>
            </a:br>
            <a:r>
              <a:rPr lang="en-US" dirty="0"/>
              <a:t>mountains: example of atmospheric river.  Note the low off the coast of Oregon.</a:t>
            </a:r>
          </a:p>
        </p:txBody>
      </p:sp>
      <p:pic>
        <p:nvPicPr>
          <p:cNvPr id="5" name="Picture 4"/>
          <p:cNvPicPr>
            <a:picLocks noChangeAspect="1"/>
          </p:cNvPicPr>
          <p:nvPr/>
        </p:nvPicPr>
        <p:blipFill>
          <a:blip r:embed="rId4"/>
          <a:stretch>
            <a:fillRect/>
          </a:stretch>
        </p:blipFill>
        <p:spPr>
          <a:xfrm>
            <a:off x="5265040" y="4953000"/>
            <a:ext cx="3878960" cy="1905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1-11"/>
          <p:cNvPicPr>
            <a:picLocks noChangeAspect="1" noChangeArrowheads="1"/>
          </p:cNvPicPr>
          <p:nvPr/>
        </p:nvPicPr>
        <p:blipFill>
          <a:blip r:embed="rId3" cstate="print"/>
          <a:srcRect/>
          <a:stretch>
            <a:fillRect/>
          </a:stretch>
        </p:blipFill>
        <p:spPr bwMode="auto">
          <a:xfrm>
            <a:off x="160338" y="0"/>
            <a:ext cx="8823325" cy="6859588"/>
          </a:xfrm>
          <a:prstGeom prst="rect">
            <a:avLst/>
          </a:prstGeom>
          <a:noFill/>
          <a:ln w="9525">
            <a:noFill/>
            <a:miter lim="800000"/>
            <a:headEnd/>
            <a:tailEnd/>
          </a:ln>
        </p:spPr>
      </p:pic>
      <p:sp>
        <p:nvSpPr>
          <p:cNvPr id="2" name="TextBox 1"/>
          <p:cNvSpPr txBox="1"/>
          <p:nvPr/>
        </p:nvSpPr>
        <p:spPr>
          <a:xfrm>
            <a:off x="35330" y="1143000"/>
            <a:ext cx="1838965" cy="369332"/>
          </a:xfrm>
          <a:prstGeom prst="rect">
            <a:avLst/>
          </a:prstGeom>
          <a:noFill/>
        </p:spPr>
        <p:txBody>
          <a:bodyPr wrap="none" rtlCol="0">
            <a:spAutoFit/>
          </a:bodyPr>
          <a:lstStyle/>
          <a:p>
            <a:r>
              <a:rPr lang="en-US" dirty="0"/>
              <a:t>Upper level flow</a:t>
            </a:r>
          </a:p>
        </p:txBody>
      </p:sp>
      <p:sp>
        <p:nvSpPr>
          <p:cNvPr id="4" name="TextBox 3"/>
          <p:cNvSpPr txBox="1"/>
          <p:nvPr/>
        </p:nvSpPr>
        <p:spPr>
          <a:xfrm>
            <a:off x="1828800" y="3200400"/>
            <a:ext cx="2070887" cy="369332"/>
          </a:xfrm>
          <a:prstGeom prst="rect">
            <a:avLst/>
          </a:prstGeom>
          <a:noFill/>
        </p:spPr>
        <p:txBody>
          <a:bodyPr wrap="none" rtlCol="0">
            <a:spAutoFit/>
          </a:bodyPr>
          <a:lstStyle/>
          <a:p>
            <a:r>
              <a:rPr lang="en-US" dirty="0"/>
              <a:t>Upper level trough</a:t>
            </a:r>
          </a:p>
        </p:txBody>
      </p:sp>
      <p:sp>
        <p:nvSpPr>
          <p:cNvPr id="6" name="TextBox 5"/>
          <p:cNvSpPr txBox="1"/>
          <p:nvPr/>
        </p:nvSpPr>
        <p:spPr>
          <a:xfrm>
            <a:off x="4953000" y="4343400"/>
            <a:ext cx="1929660" cy="369332"/>
          </a:xfrm>
          <a:prstGeom prst="rect">
            <a:avLst/>
          </a:prstGeom>
          <a:noFill/>
        </p:spPr>
        <p:txBody>
          <a:bodyPr wrap="none" rtlCol="0">
            <a:spAutoFit/>
          </a:bodyPr>
          <a:lstStyle/>
          <a:p>
            <a:r>
              <a:rPr lang="en-US" dirty="0"/>
              <a:t>Upper level ridge</a:t>
            </a:r>
          </a:p>
        </p:txBody>
      </p:sp>
      <p:sp>
        <p:nvSpPr>
          <p:cNvPr id="5" name="TextBox 4"/>
          <p:cNvSpPr txBox="1"/>
          <p:nvPr/>
        </p:nvSpPr>
        <p:spPr>
          <a:xfrm>
            <a:off x="5943600" y="2133600"/>
            <a:ext cx="2656196" cy="369332"/>
          </a:xfrm>
          <a:prstGeom prst="rect">
            <a:avLst/>
          </a:prstGeom>
          <a:noFill/>
        </p:spPr>
        <p:txBody>
          <a:bodyPr wrap="none" rtlCol="0">
            <a:spAutoFit/>
          </a:bodyPr>
          <a:lstStyle/>
          <a:p>
            <a:r>
              <a:rPr lang="en-US" dirty="0"/>
              <a:t>Maximum Temperatures</a:t>
            </a:r>
          </a:p>
        </p:txBody>
      </p:sp>
      <p:sp>
        <p:nvSpPr>
          <p:cNvPr id="7" name="TextBox 6"/>
          <p:cNvSpPr txBox="1"/>
          <p:nvPr/>
        </p:nvSpPr>
        <p:spPr>
          <a:xfrm>
            <a:off x="22006" y="0"/>
            <a:ext cx="9231438" cy="523220"/>
          </a:xfrm>
          <a:prstGeom prst="rect">
            <a:avLst/>
          </a:prstGeom>
          <a:noFill/>
        </p:spPr>
        <p:txBody>
          <a:bodyPr wrap="none" rtlCol="0">
            <a:spAutoFit/>
          </a:bodyPr>
          <a:lstStyle/>
          <a:p>
            <a:r>
              <a:rPr lang="en-US" sz="2800" b="1" dirty="0"/>
              <a:t>Unseasonably hot spell, Eastern US, 15-20 April 1976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23648"/>
            <a:ext cx="7772400" cy="1143000"/>
          </a:xfrm>
        </p:spPr>
        <p:txBody>
          <a:bodyPr/>
          <a:lstStyle/>
          <a:p>
            <a:pPr eaLnBrk="1" hangingPunct="1"/>
            <a:r>
              <a:rPr lang="en-US" sz="4000" b="1" dirty="0">
                <a:latin typeface="+mn-lt"/>
              </a:rPr>
              <a:t>Fronts</a:t>
            </a:r>
          </a:p>
        </p:txBody>
      </p:sp>
      <p:sp>
        <p:nvSpPr>
          <p:cNvPr id="24579" name="Rectangle 3"/>
          <p:cNvSpPr>
            <a:spLocks noGrp="1" noChangeArrowheads="1"/>
          </p:cNvSpPr>
          <p:nvPr>
            <p:ph sz="quarter" idx="1"/>
          </p:nvPr>
        </p:nvSpPr>
        <p:spPr>
          <a:xfrm>
            <a:off x="609600" y="1143000"/>
            <a:ext cx="7772400" cy="4572000"/>
          </a:xfrm>
        </p:spPr>
        <p:txBody>
          <a:bodyPr>
            <a:normAutofit/>
          </a:bodyPr>
          <a:lstStyle/>
          <a:p>
            <a:pPr marL="609600" indent="-609600" eaLnBrk="1" hangingPunct="1">
              <a:lnSpc>
                <a:spcPct val="90000"/>
              </a:lnSpc>
            </a:pPr>
            <a:r>
              <a:rPr lang="en-US" sz="3200" b="1" dirty="0"/>
              <a:t>Transition zone between two air masses of different densities</a:t>
            </a:r>
          </a:p>
          <a:p>
            <a:pPr marL="609600" indent="-609600" eaLnBrk="1" hangingPunct="1">
              <a:lnSpc>
                <a:spcPct val="90000"/>
              </a:lnSpc>
            </a:pPr>
            <a:r>
              <a:rPr lang="en-US" sz="3200" b="1" dirty="0"/>
              <a:t>Identification on Charts</a:t>
            </a:r>
          </a:p>
          <a:p>
            <a:pPr marL="990600" lvl="1" indent="-533400" eaLnBrk="1" hangingPunct="1">
              <a:lnSpc>
                <a:spcPct val="90000"/>
              </a:lnSpc>
              <a:buFontTx/>
              <a:buAutoNum type="arabicPeriod"/>
            </a:pPr>
            <a:r>
              <a:rPr lang="en-US" sz="3200" b="1" dirty="0"/>
              <a:t>Sharp temperature change</a:t>
            </a:r>
          </a:p>
          <a:p>
            <a:pPr marL="990600" lvl="1" indent="-533400" eaLnBrk="1" hangingPunct="1">
              <a:lnSpc>
                <a:spcPct val="90000"/>
              </a:lnSpc>
              <a:buFontTx/>
              <a:buAutoNum type="arabicPeriod"/>
            </a:pPr>
            <a:r>
              <a:rPr lang="en-US" sz="3200" b="1" dirty="0"/>
              <a:t>Sharp change in dew point</a:t>
            </a:r>
          </a:p>
          <a:p>
            <a:pPr marL="990600" lvl="1" indent="-533400" eaLnBrk="1" hangingPunct="1">
              <a:lnSpc>
                <a:spcPct val="90000"/>
              </a:lnSpc>
              <a:buFontTx/>
              <a:buAutoNum type="arabicPeriod"/>
            </a:pPr>
            <a:r>
              <a:rPr lang="en-US" sz="3200" b="1" dirty="0"/>
              <a:t>Shift in wind direction</a:t>
            </a:r>
          </a:p>
          <a:p>
            <a:pPr marL="990600" lvl="1" indent="-533400" eaLnBrk="1" hangingPunct="1">
              <a:lnSpc>
                <a:spcPct val="90000"/>
              </a:lnSpc>
              <a:buFontTx/>
              <a:buAutoNum type="arabicPeriod"/>
            </a:pPr>
            <a:r>
              <a:rPr lang="en-US" sz="3200" b="1" dirty="0"/>
              <a:t>Sharp pressure change</a:t>
            </a:r>
          </a:p>
          <a:p>
            <a:pPr marL="990600" lvl="1" indent="-533400" eaLnBrk="1" hangingPunct="1">
              <a:lnSpc>
                <a:spcPct val="90000"/>
              </a:lnSpc>
              <a:buFontTx/>
              <a:buAutoNum type="arabicPeriod"/>
            </a:pPr>
            <a:r>
              <a:rPr lang="en-US" sz="3200" b="1" dirty="0"/>
              <a:t>Clouds and precipitation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533400"/>
          </a:xfrm>
        </p:spPr>
        <p:txBody>
          <a:bodyPr>
            <a:normAutofit fontScale="90000"/>
          </a:bodyPr>
          <a:lstStyle/>
          <a:p>
            <a:r>
              <a:rPr lang="en-US" dirty="0"/>
              <a:t>Types of Fronts</a:t>
            </a:r>
          </a:p>
        </p:txBody>
      </p:sp>
      <p:pic>
        <p:nvPicPr>
          <p:cNvPr id="5" name="Content Placeholder 4" descr="ch1fig_6.jpg"/>
          <p:cNvPicPr>
            <a:picLocks noGrp="1" noChangeAspect="1"/>
          </p:cNvPicPr>
          <p:nvPr>
            <p:ph sz="quarter" idx="1"/>
          </p:nvPr>
        </p:nvPicPr>
        <p:blipFill>
          <a:blip r:embed="rId2">
            <a:extLst>
              <a:ext uri="{28A0092B-C50C-407E-A947-70E740481C1C}">
                <a14:useLocalDpi xmlns:a14="http://schemas.microsoft.com/office/drawing/2010/main" val="0"/>
              </a:ext>
            </a:extLst>
          </a:blip>
          <a:srcRect t="-23930" b="-23930"/>
          <a:stretch>
            <a:fillRect/>
          </a:stretch>
        </p:blipFill>
        <p:spPr>
          <a:xfrm>
            <a:off x="152400" y="0"/>
            <a:ext cx="7772400" cy="4572000"/>
          </a:xfrm>
        </p:spPr>
      </p:pic>
      <p:sp>
        <p:nvSpPr>
          <p:cNvPr id="6" name="TextBox 5"/>
          <p:cNvSpPr txBox="1"/>
          <p:nvPr/>
        </p:nvSpPr>
        <p:spPr>
          <a:xfrm>
            <a:off x="353391" y="4991652"/>
            <a:ext cx="8601258" cy="1477328"/>
          </a:xfrm>
          <a:prstGeom prst="rect">
            <a:avLst/>
          </a:prstGeom>
          <a:noFill/>
        </p:spPr>
        <p:txBody>
          <a:bodyPr wrap="none" rtlCol="0">
            <a:spAutoFit/>
          </a:bodyPr>
          <a:lstStyle/>
          <a:p>
            <a:r>
              <a:rPr lang="en-US" dirty="0"/>
              <a:t>Cold front: Cold air advancing, warm air retreating.</a:t>
            </a:r>
            <a:br>
              <a:rPr lang="en-US" dirty="0"/>
            </a:br>
            <a:r>
              <a:rPr lang="en-US" dirty="0"/>
              <a:t>Warm front: Warm air advancing, cold air retreating.</a:t>
            </a:r>
          </a:p>
          <a:p>
            <a:r>
              <a:rPr lang="en-US" dirty="0"/>
              <a:t>Stationary front: Boundary between two air masses is stationary, or nearly so.</a:t>
            </a:r>
          </a:p>
          <a:p>
            <a:r>
              <a:rPr lang="en-US" dirty="0"/>
              <a:t>Occluded front: Separates air masses that have only a small temperature contrast,</a:t>
            </a:r>
            <a:br>
              <a:rPr lang="en-US" dirty="0"/>
            </a:br>
            <a:r>
              <a:rPr lang="en-US" dirty="0"/>
              <a:t>typically separates cold and cool air masses.</a:t>
            </a:r>
          </a:p>
        </p:txBody>
      </p:sp>
    </p:spTree>
    <p:extLst>
      <p:ext uri="{BB962C8B-B14F-4D97-AF65-F5344CB8AC3E}">
        <p14:creationId xmlns:p14="http://schemas.microsoft.com/office/powerpoint/2010/main" val="835222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a:extLst>
              <a:ext uri="{FF2B5EF4-FFF2-40B4-BE49-F238E27FC236}">
                <a16:creationId xmlns:a16="http://schemas.microsoft.com/office/drawing/2014/main" id="{BB6C406C-9193-838E-4FD1-033F78235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08776A-6F63-554F-6657-B2829C47F4AF}"/>
              </a:ext>
            </a:extLst>
          </p:cNvPr>
          <p:cNvSpPr>
            <a:spLocks noGrp="1"/>
          </p:cNvSpPr>
          <p:nvPr>
            <p:ph type="title" idx="4294967295"/>
          </p:nvPr>
        </p:nvSpPr>
        <p:spPr>
          <a:xfrm>
            <a:off x="228600" y="1371600"/>
            <a:ext cx="2362200" cy="2971800"/>
          </a:xfrm>
        </p:spPr>
        <p:txBody>
          <a:bodyPr/>
          <a:lstStyle/>
          <a:p>
            <a:r>
              <a:rPr lang="en-US" sz="2800" b="1" dirty="0"/>
              <a:t>Air Mass Boundaries</a:t>
            </a:r>
            <a:r>
              <a:rPr lang="en-US" sz="2800" b="1" baseline="0" dirty="0"/>
              <a:t> and Synoptic Fronts</a:t>
            </a:r>
            <a:endParaRPr lang="en-US" sz="2800" b="1" dirty="0"/>
          </a:p>
        </p:txBody>
      </p:sp>
      <p:sp>
        <p:nvSpPr>
          <p:cNvPr id="3" name="TextBox 2">
            <a:extLst>
              <a:ext uri="{FF2B5EF4-FFF2-40B4-BE49-F238E27FC236}">
                <a16:creationId xmlns:a16="http://schemas.microsoft.com/office/drawing/2014/main" id="{75C3A98B-78F7-3620-CB09-0C2E21DE09E4}"/>
              </a:ext>
            </a:extLst>
          </p:cNvPr>
          <p:cNvSpPr txBox="1"/>
          <p:nvPr/>
        </p:nvSpPr>
        <p:spPr>
          <a:xfrm>
            <a:off x="4267200" y="6498476"/>
            <a:ext cx="3685624" cy="369332"/>
          </a:xfrm>
          <a:prstGeom prst="rect">
            <a:avLst/>
          </a:prstGeom>
          <a:noFill/>
        </p:spPr>
        <p:txBody>
          <a:bodyPr wrap="none" rtlCol="0">
            <a:spAutoFit/>
          </a:bodyPr>
          <a:lstStyle/>
          <a:p>
            <a:r>
              <a:rPr lang="en-US" dirty="0"/>
              <a:t>From </a:t>
            </a:r>
            <a:r>
              <a:rPr lang="en-US" dirty="0" err="1"/>
              <a:t>Markowski</a:t>
            </a:r>
            <a:r>
              <a:rPr lang="en-US" dirty="0"/>
              <a:t> and Richardson.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566" y="10510"/>
            <a:ext cx="7772400" cy="715962"/>
          </a:xfrm>
        </p:spPr>
        <p:txBody>
          <a:bodyPr>
            <a:normAutofit fontScale="90000"/>
          </a:bodyPr>
          <a:lstStyle/>
          <a:p>
            <a:r>
              <a:rPr lang="en-US" dirty="0">
                <a:solidFill>
                  <a:schemeClr val="tx1"/>
                </a:solidFill>
              </a:rPr>
              <a:t>Weather Scales</a:t>
            </a:r>
          </a:p>
        </p:txBody>
      </p:sp>
      <p:sp>
        <p:nvSpPr>
          <p:cNvPr id="6" name="TextBox 5"/>
          <p:cNvSpPr txBox="1"/>
          <p:nvPr/>
        </p:nvSpPr>
        <p:spPr>
          <a:xfrm>
            <a:off x="6172426" y="6639388"/>
            <a:ext cx="3001143" cy="246221"/>
          </a:xfrm>
          <a:prstGeom prst="rect">
            <a:avLst/>
          </a:prstGeom>
          <a:noFill/>
        </p:spPr>
        <p:txBody>
          <a:bodyPr wrap="none" rtlCol="0">
            <a:spAutoFit/>
          </a:bodyPr>
          <a:lstStyle/>
          <a:p>
            <a:r>
              <a:rPr lang="en-US" sz="1000" dirty="0"/>
              <a:t>Adapted from </a:t>
            </a:r>
            <a:r>
              <a:rPr lang="en-US" sz="1000" dirty="0" err="1"/>
              <a:t>fsu</a:t>
            </a:r>
            <a:r>
              <a:rPr lang="en-US" sz="1000" dirty="0"/>
              <a:t> gen meteorology and </a:t>
            </a:r>
            <a:r>
              <a:rPr lang="en-US" sz="1000" dirty="0" err="1"/>
              <a:t>haby</a:t>
            </a:r>
            <a:r>
              <a:rPr lang="en-US" sz="1000" dirty="0"/>
              <a:t> hints</a:t>
            </a:r>
          </a:p>
        </p:txBody>
      </p:sp>
      <p:pic>
        <p:nvPicPr>
          <p:cNvPr id="3" name="Picture 2">
            <a:extLst>
              <a:ext uri="{FF2B5EF4-FFF2-40B4-BE49-F238E27FC236}">
                <a16:creationId xmlns:a16="http://schemas.microsoft.com/office/drawing/2014/main" id="{8ABF6A77-A155-4479-8175-29D1ECF46CB9}"/>
              </a:ext>
            </a:extLst>
          </p:cNvPr>
          <p:cNvPicPr>
            <a:picLocks noChangeAspect="1"/>
          </p:cNvPicPr>
          <p:nvPr/>
        </p:nvPicPr>
        <p:blipFill rotWithShape="1">
          <a:blip r:embed="rId2"/>
          <a:srcRect t="14605" b="30338"/>
          <a:stretch/>
        </p:blipFill>
        <p:spPr>
          <a:xfrm>
            <a:off x="0" y="2902960"/>
            <a:ext cx="9144000" cy="3733800"/>
          </a:xfrm>
          <a:prstGeom prst="rect">
            <a:avLst/>
          </a:prstGeom>
        </p:spPr>
      </p:pic>
      <p:pic>
        <p:nvPicPr>
          <p:cNvPr id="4" name="Picture 3">
            <a:extLst>
              <a:ext uri="{FF2B5EF4-FFF2-40B4-BE49-F238E27FC236}">
                <a16:creationId xmlns:a16="http://schemas.microsoft.com/office/drawing/2014/main" id="{4E2EF01C-1E03-4211-921A-07A0B28F0E46}"/>
              </a:ext>
            </a:extLst>
          </p:cNvPr>
          <p:cNvPicPr>
            <a:picLocks noChangeAspect="1"/>
          </p:cNvPicPr>
          <p:nvPr/>
        </p:nvPicPr>
        <p:blipFill>
          <a:blip r:embed="rId3"/>
          <a:stretch>
            <a:fillRect/>
          </a:stretch>
        </p:blipFill>
        <p:spPr>
          <a:xfrm>
            <a:off x="5723974" y="10510"/>
            <a:ext cx="3420026" cy="2639120"/>
          </a:xfrm>
          <a:prstGeom prst="rect">
            <a:avLst/>
          </a:prstGeom>
        </p:spPr>
      </p:pic>
    </p:spTree>
    <p:extLst>
      <p:ext uri="{BB962C8B-B14F-4D97-AF65-F5344CB8AC3E}">
        <p14:creationId xmlns:p14="http://schemas.microsoft.com/office/powerpoint/2010/main" val="1093124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a:extLst>
              <a:ext uri="{FF2B5EF4-FFF2-40B4-BE49-F238E27FC236}">
                <a16:creationId xmlns:a16="http://schemas.microsoft.com/office/drawing/2014/main" id="{80A3E58F-D3B2-F32D-5ECC-E29869464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884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A72E90-49DA-B344-2327-D36F9394A4C8}"/>
              </a:ext>
            </a:extLst>
          </p:cNvPr>
          <p:cNvSpPr txBox="1"/>
          <p:nvPr/>
        </p:nvSpPr>
        <p:spPr>
          <a:xfrm>
            <a:off x="152400" y="838200"/>
            <a:ext cx="1826141" cy="2031325"/>
          </a:xfrm>
          <a:prstGeom prst="rect">
            <a:avLst/>
          </a:prstGeom>
          <a:noFill/>
        </p:spPr>
        <p:txBody>
          <a:bodyPr wrap="none" rtlCol="0">
            <a:spAutoFit/>
          </a:bodyPr>
          <a:lstStyle/>
          <a:p>
            <a:r>
              <a:rPr lang="en-US" dirty="0"/>
              <a:t>Mesoscale High</a:t>
            </a:r>
            <a:br>
              <a:rPr lang="en-US" dirty="0"/>
            </a:br>
            <a:r>
              <a:rPr lang="en-US" dirty="0"/>
              <a:t>example, due to</a:t>
            </a:r>
            <a:br>
              <a:rPr lang="en-US" dirty="0"/>
            </a:br>
            <a:r>
              <a:rPr lang="en-US" dirty="0"/>
              <a:t>snow cover </a:t>
            </a:r>
            <a:br>
              <a:rPr lang="en-US" dirty="0"/>
            </a:br>
            <a:r>
              <a:rPr lang="en-US" dirty="0"/>
              <a:t>reducing the</a:t>
            </a:r>
            <a:br>
              <a:rPr lang="en-US" dirty="0"/>
            </a:br>
            <a:r>
              <a:rPr lang="en-US" dirty="0"/>
              <a:t>amount of </a:t>
            </a:r>
            <a:br>
              <a:rPr lang="en-US" dirty="0"/>
            </a:br>
            <a:r>
              <a:rPr lang="en-US" dirty="0"/>
              <a:t>sunlight </a:t>
            </a:r>
            <a:br>
              <a:rPr lang="en-US" dirty="0"/>
            </a:br>
            <a:r>
              <a:rPr lang="en-US" dirty="0"/>
              <a:t>absorbed.</a:t>
            </a:r>
          </a:p>
        </p:txBody>
      </p:sp>
      <p:cxnSp>
        <p:nvCxnSpPr>
          <p:cNvPr id="4" name="Straight Arrow Connector 3">
            <a:extLst>
              <a:ext uri="{FF2B5EF4-FFF2-40B4-BE49-F238E27FC236}">
                <a16:creationId xmlns:a16="http://schemas.microsoft.com/office/drawing/2014/main" id="{997F1D3C-703A-A44F-7859-E1D6CA767500}"/>
              </a:ext>
            </a:extLst>
          </p:cNvPr>
          <p:cNvCxnSpPr>
            <a:cxnSpLocks/>
          </p:cNvCxnSpPr>
          <p:nvPr/>
        </p:nvCxnSpPr>
        <p:spPr>
          <a:xfrm flipH="1">
            <a:off x="6705600" y="609600"/>
            <a:ext cx="609600" cy="0"/>
          </a:xfrm>
          <a:prstGeom prst="straightConnector1">
            <a:avLst/>
          </a:prstGeom>
          <a:ln w="476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1D15A174-7BB1-551C-F4D6-D8969C6947C5}"/>
              </a:ext>
            </a:extLst>
          </p:cNvPr>
          <p:cNvSpPr txBox="1"/>
          <p:nvPr/>
        </p:nvSpPr>
        <p:spPr>
          <a:xfrm>
            <a:off x="7338646" y="286434"/>
            <a:ext cx="1390124" cy="646331"/>
          </a:xfrm>
          <a:prstGeom prst="rect">
            <a:avLst/>
          </a:prstGeom>
          <a:noFill/>
        </p:spPr>
        <p:txBody>
          <a:bodyPr wrap="none" rtlCol="0">
            <a:spAutoFit/>
          </a:bodyPr>
          <a:lstStyle/>
          <a:p>
            <a:r>
              <a:rPr lang="en-US" dirty="0"/>
              <a:t>Snow cover</a:t>
            </a:r>
            <a:br>
              <a:rPr lang="en-US" dirty="0"/>
            </a:br>
            <a:r>
              <a:rPr lang="en-US" dirty="0"/>
              <a:t>in gray</a:t>
            </a:r>
          </a:p>
        </p:txBody>
      </p:sp>
      <p:cxnSp>
        <p:nvCxnSpPr>
          <p:cNvPr id="5" name="Straight Connector 4">
            <a:extLst>
              <a:ext uri="{FF2B5EF4-FFF2-40B4-BE49-F238E27FC236}">
                <a16:creationId xmlns:a16="http://schemas.microsoft.com/office/drawing/2014/main" id="{6A3998BF-A36A-0EEE-27B6-046B5F96E2D6}"/>
              </a:ext>
            </a:extLst>
          </p:cNvPr>
          <p:cNvCxnSpPr/>
          <p:nvPr/>
        </p:nvCxnSpPr>
        <p:spPr>
          <a:xfrm>
            <a:off x="5486400" y="6019800"/>
            <a:ext cx="685800" cy="0"/>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EAC3A3FD-0A3E-9744-7A61-B01F11BF647C}"/>
              </a:ext>
            </a:extLst>
          </p:cNvPr>
          <p:cNvCxnSpPr/>
          <p:nvPr/>
        </p:nvCxnSpPr>
        <p:spPr>
          <a:xfrm>
            <a:off x="7696200" y="6019800"/>
            <a:ext cx="457200" cy="0"/>
          </a:xfrm>
          <a:prstGeom prst="line">
            <a:avLst/>
          </a:prstGeom>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6D52EAA4-DFE3-F6A6-F66A-027FA88DC254}"/>
              </a:ext>
            </a:extLst>
          </p:cNvPr>
          <p:cNvSpPr txBox="1"/>
          <p:nvPr/>
        </p:nvSpPr>
        <p:spPr>
          <a:xfrm>
            <a:off x="5486400" y="5669727"/>
            <a:ext cx="723275" cy="369332"/>
          </a:xfrm>
          <a:prstGeom prst="rect">
            <a:avLst/>
          </a:prstGeom>
          <a:noFill/>
        </p:spPr>
        <p:txBody>
          <a:bodyPr wrap="none" rtlCol="0">
            <a:spAutoFit/>
          </a:bodyPr>
          <a:lstStyle/>
          <a:p>
            <a:r>
              <a:rPr lang="en-US" dirty="0"/>
              <a:t>black</a:t>
            </a:r>
          </a:p>
        </p:txBody>
      </p:sp>
      <p:sp>
        <p:nvSpPr>
          <p:cNvPr id="10" name="TextBox 9">
            <a:extLst>
              <a:ext uri="{FF2B5EF4-FFF2-40B4-BE49-F238E27FC236}">
                <a16:creationId xmlns:a16="http://schemas.microsoft.com/office/drawing/2014/main" id="{A04EBE40-02EC-F606-BE55-B821B710E451}"/>
              </a:ext>
            </a:extLst>
          </p:cNvPr>
          <p:cNvSpPr txBox="1"/>
          <p:nvPr/>
        </p:nvSpPr>
        <p:spPr>
          <a:xfrm>
            <a:off x="7354556" y="5650468"/>
            <a:ext cx="1082348" cy="369332"/>
          </a:xfrm>
          <a:prstGeom prst="rect">
            <a:avLst/>
          </a:prstGeom>
          <a:noFill/>
        </p:spPr>
        <p:txBody>
          <a:bodyPr wrap="none" rtlCol="0">
            <a:spAutoFit/>
          </a:bodyPr>
          <a:lstStyle/>
          <a:p>
            <a:r>
              <a:rPr lang="en-US" dirty="0"/>
              <a:t>magenta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F0400-E8EC-1390-7ABE-8C46F7DD9CAA}"/>
              </a:ext>
            </a:extLst>
          </p:cNvPr>
          <p:cNvSpPr>
            <a:spLocks noGrp="1"/>
          </p:cNvSpPr>
          <p:nvPr>
            <p:ph type="title"/>
          </p:nvPr>
        </p:nvSpPr>
        <p:spPr>
          <a:xfrm>
            <a:off x="34633" y="-1"/>
            <a:ext cx="9109367" cy="1249459"/>
          </a:xfrm>
        </p:spPr>
        <p:txBody>
          <a:bodyPr>
            <a:normAutofit fontScale="90000"/>
          </a:bodyPr>
          <a:lstStyle/>
          <a:p>
            <a:r>
              <a:rPr lang="en-US" dirty="0"/>
              <a:t>Dry Line Front:  Dewpoint Change Across the boundary</a:t>
            </a:r>
          </a:p>
        </p:txBody>
      </p:sp>
      <p:pic>
        <p:nvPicPr>
          <p:cNvPr id="4" name="Picture 3">
            <a:extLst>
              <a:ext uri="{FF2B5EF4-FFF2-40B4-BE49-F238E27FC236}">
                <a16:creationId xmlns:a16="http://schemas.microsoft.com/office/drawing/2014/main" id="{14985CA3-FFB1-221F-71CC-08D889F35936}"/>
              </a:ext>
            </a:extLst>
          </p:cNvPr>
          <p:cNvPicPr>
            <a:picLocks noChangeAspect="1"/>
          </p:cNvPicPr>
          <p:nvPr/>
        </p:nvPicPr>
        <p:blipFill>
          <a:blip r:embed="rId2"/>
          <a:stretch>
            <a:fillRect/>
          </a:stretch>
        </p:blipFill>
        <p:spPr>
          <a:xfrm>
            <a:off x="22698" y="1249459"/>
            <a:ext cx="9144000" cy="5143500"/>
          </a:xfrm>
          <a:prstGeom prst="rect">
            <a:avLst/>
          </a:prstGeom>
        </p:spPr>
      </p:pic>
      <p:sp>
        <p:nvSpPr>
          <p:cNvPr id="6" name="TextBox 5">
            <a:extLst>
              <a:ext uri="{FF2B5EF4-FFF2-40B4-BE49-F238E27FC236}">
                <a16:creationId xmlns:a16="http://schemas.microsoft.com/office/drawing/2014/main" id="{D7F974A5-9990-249C-C9D8-8C3E1CF8607B}"/>
              </a:ext>
            </a:extLst>
          </p:cNvPr>
          <p:cNvSpPr txBox="1"/>
          <p:nvPr/>
        </p:nvSpPr>
        <p:spPr>
          <a:xfrm>
            <a:off x="34633" y="6516639"/>
            <a:ext cx="9010666" cy="307777"/>
          </a:xfrm>
          <a:prstGeom prst="rect">
            <a:avLst/>
          </a:prstGeom>
          <a:noFill/>
        </p:spPr>
        <p:txBody>
          <a:bodyPr wrap="square">
            <a:spAutoFit/>
          </a:bodyPr>
          <a:lstStyle/>
          <a:p>
            <a:r>
              <a:rPr lang="en-US" sz="1400" b="1" dirty="0"/>
              <a:t>https://weather.com/science/weather-explainers/news/dryline-severe-weather-tornado-storms-plains</a:t>
            </a:r>
          </a:p>
        </p:txBody>
      </p:sp>
    </p:spTree>
    <p:extLst>
      <p:ext uri="{BB962C8B-B14F-4D97-AF65-F5344CB8AC3E}">
        <p14:creationId xmlns:p14="http://schemas.microsoft.com/office/powerpoint/2010/main" val="2659735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AEAD-1484-6EEC-E535-C8DF4CDE7D0B}"/>
              </a:ext>
            </a:extLst>
          </p:cNvPr>
          <p:cNvSpPr>
            <a:spLocks noGrp="1"/>
          </p:cNvSpPr>
          <p:nvPr>
            <p:ph type="title"/>
          </p:nvPr>
        </p:nvSpPr>
        <p:spPr>
          <a:xfrm>
            <a:off x="0" y="10798"/>
            <a:ext cx="7772400" cy="762000"/>
          </a:xfrm>
        </p:spPr>
        <p:txBody>
          <a:bodyPr>
            <a:noAutofit/>
          </a:bodyPr>
          <a:lstStyle/>
          <a:p>
            <a:r>
              <a:rPr lang="en-US" sz="2000" b="1" dirty="0">
                <a:solidFill>
                  <a:srgbClr val="FF0000"/>
                </a:solidFill>
              </a:rPr>
              <a:t>4 Stages of Baroclinic Cyclogenesis: From Vasquez Weather Analysis and Forecasting Handbook 2</a:t>
            </a:r>
            <a:r>
              <a:rPr lang="en-US" sz="2000" b="1" baseline="30000" dirty="0">
                <a:solidFill>
                  <a:srgbClr val="FF0000"/>
                </a:solidFill>
              </a:rPr>
              <a:t>nd</a:t>
            </a:r>
            <a:r>
              <a:rPr lang="en-US" sz="2000" b="1" dirty="0">
                <a:solidFill>
                  <a:srgbClr val="FF0000"/>
                </a:solidFill>
              </a:rPr>
              <a:t> edition page 115.</a:t>
            </a:r>
          </a:p>
        </p:txBody>
      </p:sp>
      <p:pic>
        <p:nvPicPr>
          <p:cNvPr id="4" name="Picture 3">
            <a:extLst>
              <a:ext uri="{FF2B5EF4-FFF2-40B4-BE49-F238E27FC236}">
                <a16:creationId xmlns:a16="http://schemas.microsoft.com/office/drawing/2014/main" id="{A8FCB82E-DB4D-AA08-C0B3-22BAC12E48E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81000"/>
                    </a14:imgEffect>
                  </a14:imgLayer>
                </a14:imgProps>
              </a:ext>
            </a:extLst>
          </a:blip>
          <a:stretch>
            <a:fillRect/>
          </a:stretch>
        </p:blipFill>
        <p:spPr>
          <a:xfrm>
            <a:off x="1257300" y="769345"/>
            <a:ext cx="6629400" cy="5017899"/>
          </a:xfrm>
          <a:prstGeom prst="rect">
            <a:avLst/>
          </a:prstGeom>
        </p:spPr>
      </p:pic>
      <p:sp>
        <p:nvSpPr>
          <p:cNvPr id="5" name="TextBox 4">
            <a:extLst>
              <a:ext uri="{FF2B5EF4-FFF2-40B4-BE49-F238E27FC236}">
                <a16:creationId xmlns:a16="http://schemas.microsoft.com/office/drawing/2014/main" id="{D22910AB-14DC-7653-C2A9-1241C34DD63F}"/>
              </a:ext>
            </a:extLst>
          </p:cNvPr>
          <p:cNvSpPr txBox="1"/>
          <p:nvPr/>
        </p:nvSpPr>
        <p:spPr>
          <a:xfrm>
            <a:off x="381000" y="5663163"/>
            <a:ext cx="8382000" cy="1200329"/>
          </a:xfrm>
          <a:prstGeom prst="rect">
            <a:avLst/>
          </a:prstGeom>
          <a:solidFill>
            <a:schemeClr val="bg1"/>
          </a:solidFill>
        </p:spPr>
        <p:txBody>
          <a:bodyPr wrap="square" rtlCol="0">
            <a:spAutoFit/>
          </a:bodyPr>
          <a:lstStyle/>
          <a:p>
            <a:r>
              <a:rPr lang="en-US" dirty="0"/>
              <a:t>Solid lines : Isobars (lines of constant pressure)</a:t>
            </a:r>
            <a:br>
              <a:rPr lang="en-US" dirty="0"/>
            </a:br>
            <a:r>
              <a:rPr lang="en-US" dirty="0"/>
              <a:t>Dashed lines:  1000-500 mb thickness (average temperature of this column)</a:t>
            </a:r>
            <a:br>
              <a:rPr lang="en-US" dirty="0"/>
            </a:br>
            <a:r>
              <a:rPr lang="en-US" dirty="0"/>
              <a:t>1. </a:t>
            </a:r>
            <a:r>
              <a:rPr lang="en-US" b="1" dirty="0"/>
              <a:t>Barotropic</a:t>
            </a:r>
            <a:r>
              <a:rPr lang="en-US" dirty="0"/>
              <a:t> starting point along the polar front. </a:t>
            </a:r>
            <a:br>
              <a:rPr lang="en-US" dirty="0"/>
            </a:br>
            <a:r>
              <a:rPr lang="en-US" dirty="0"/>
              <a:t>3. Highly </a:t>
            </a:r>
            <a:r>
              <a:rPr lang="en-US" b="1" dirty="0"/>
              <a:t>baroclinic</a:t>
            </a:r>
            <a:r>
              <a:rPr lang="en-US" dirty="0"/>
              <a:t> conditions:  Temperature contours are not parallel to isobars</a:t>
            </a:r>
          </a:p>
        </p:txBody>
      </p:sp>
      <p:sp>
        <p:nvSpPr>
          <p:cNvPr id="6" name="TextBox 5">
            <a:extLst>
              <a:ext uri="{FF2B5EF4-FFF2-40B4-BE49-F238E27FC236}">
                <a16:creationId xmlns:a16="http://schemas.microsoft.com/office/drawing/2014/main" id="{9C6A930F-39D0-8385-44FA-26A748DFAA2C}"/>
              </a:ext>
            </a:extLst>
          </p:cNvPr>
          <p:cNvSpPr txBox="1"/>
          <p:nvPr/>
        </p:nvSpPr>
        <p:spPr>
          <a:xfrm>
            <a:off x="76200" y="1524000"/>
            <a:ext cx="1415772" cy="369332"/>
          </a:xfrm>
          <a:prstGeom prst="rect">
            <a:avLst/>
          </a:prstGeom>
          <a:noFill/>
        </p:spPr>
        <p:txBody>
          <a:bodyPr wrap="none" rtlCol="0">
            <a:spAutoFit/>
          </a:bodyPr>
          <a:lstStyle/>
          <a:p>
            <a:r>
              <a:rPr lang="en-US" b="1" dirty="0">
                <a:solidFill>
                  <a:srgbClr val="00B050"/>
                </a:solidFill>
              </a:rPr>
              <a:t>Polar Front</a:t>
            </a:r>
          </a:p>
        </p:txBody>
      </p:sp>
      <p:cxnSp>
        <p:nvCxnSpPr>
          <p:cNvPr id="8" name="Straight Arrow Connector 7">
            <a:extLst>
              <a:ext uri="{FF2B5EF4-FFF2-40B4-BE49-F238E27FC236}">
                <a16:creationId xmlns:a16="http://schemas.microsoft.com/office/drawing/2014/main" id="{EA27AA25-F469-D826-3E17-F7BE0D1A21DE}"/>
              </a:ext>
            </a:extLst>
          </p:cNvPr>
          <p:cNvCxnSpPr>
            <a:cxnSpLocks/>
          </p:cNvCxnSpPr>
          <p:nvPr/>
        </p:nvCxnSpPr>
        <p:spPr>
          <a:xfrm>
            <a:off x="1143000" y="1905000"/>
            <a:ext cx="457200" cy="381000"/>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31FA828-5014-E446-9ED3-FF8C243219D3}"/>
              </a:ext>
            </a:extLst>
          </p:cNvPr>
          <p:cNvSpPr txBox="1"/>
          <p:nvPr/>
        </p:nvSpPr>
        <p:spPr>
          <a:xfrm>
            <a:off x="2362200" y="2514600"/>
            <a:ext cx="1257524" cy="369332"/>
          </a:xfrm>
          <a:prstGeom prst="rect">
            <a:avLst/>
          </a:prstGeom>
          <a:noFill/>
        </p:spPr>
        <p:txBody>
          <a:bodyPr wrap="none" rtlCol="0">
            <a:spAutoFit/>
          </a:bodyPr>
          <a:lstStyle/>
          <a:p>
            <a:r>
              <a:rPr lang="en-US" b="1" dirty="0">
                <a:solidFill>
                  <a:srgbClr val="FF0000"/>
                </a:solidFill>
              </a:rPr>
              <a:t>Warm Air </a:t>
            </a:r>
          </a:p>
        </p:txBody>
      </p:sp>
      <p:sp>
        <p:nvSpPr>
          <p:cNvPr id="11" name="TextBox 10">
            <a:extLst>
              <a:ext uri="{FF2B5EF4-FFF2-40B4-BE49-F238E27FC236}">
                <a16:creationId xmlns:a16="http://schemas.microsoft.com/office/drawing/2014/main" id="{6BD91100-5E0C-8EB4-23F4-F79AD8A00CB0}"/>
              </a:ext>
            </a:extLst>
          </p:cNvPr>
          <p:cNvSpPr txBox="1"/>
          <p:nvPr/>
        </p:nvSpPr>
        <p:spPr>
          <a:xfrm>
            <a:off x="2454084" y="1112720"/>
            <a:ext cx="1073755" cy="369332"/>
          </a:xfrm>
          <a:prstGeom prst="rect">
            <a:avLst/>
          </a:prstGeom>
          <a:noFill/>
        </p:spPr>
        <p:txBody>
          <a:bodyPr wrap="none" rtlCol="0">
            <a:spAutoFit/>
          </a:bodyPr>
          <a:lstStyle/>
          <a:p>
            <a:r>
              <a:rPr lang="en-US" b="1" dirty="0">
                <a:solidFill>
                  <a:srgbClr val="00B0F0"/>
                </a:solidFill>
              </a:rPr>
              <a:t>Cold Air</a:t>
            </a:r>
          </a:p>
        </p:txBody>
      </p:sp>
      <p:sp>
        <p:nvSpPr>
          <p:cNvPr id="12" name="TextBox 11">
            <a:extLst>
              <a:ext uri="{FF2B5EF4-FFF2-40B4-BE49-F238E27FC236}">
                <a16:creationId xmlns:a16="http://schemas.microsoft.com/office/drawing/2014/main" id="{9D022F1F-390E-3508-D5F0-EDD8CB693A4A}"/>
              </a:ext>
            </a:extLst>
          </p:cNvPr>
          <p:cNvSpPr txBox="1"/>
          <p:nvPr/>
        </p:nvSpPr>
        <p:spPr>
          <a:xfrm>
            <a:off x="7620000" y="3377669"/>
            <a:ext cx="1659429" cy="2308324"/>
          </a:xfrm>
          <a:prstGeom prst="rect">
            <a:avLst/>
          </a:prstGeom>
          <a:noFill/>
        </p:spPr>
        <p:txBody>
          <a:bodyPr wrap="none" rtlCol="0">
            <a:spAutoFit/>
          </a:bodyPr>
          <a:lstStyle/>
          <a:p>
            <a:r>
              <a:rPr lang="en-US" dirty="0"/>
              <a:t>Baroclinic low </a:t>
            </a:r>
            <a:br>
              <a:rPr lang="en-US" dirty="0"/>
            </a:br>
            <a:r>
              <a:rPr lang="en-US" dirty="0"/>
              <a:t>retreats on </a:t>
            </a:r>
            <a:br>
              <a:rPr lang="en-US" dirty="0"/>
            </a:br>
            <a:r>
              <a:rPr lang="en-US" dirty="0"/>
              <a:t>the cold side</a:t>
            </a:r>
            <a:br>
              <a:rPr lang="en-US" dirty="0"/>
            </a:br>
            <a:r>
              <a:rPr lang="en-US" dirty="0"/>
              <a:t>of the thermal</a:t>
            </a:r>
            <a:br>
              <a:rPr lang="en-US" dirty="0"/>
            </a:br>
            <a:r>
              <a:rPr lang="en-US" dirty="0"/>
              <a:t>gradient.  </a:t>
            </a:r>
            <a:br>
              <a:rPr lang="en-US" dirty="0"/>
            </a:br>
            <a:r>
              <a:rPr lang="en-US" dirty="0"/>
              <a:t>Barotropic </a:t>
            </a:r>
            <a:br>
              <a:rPr lang="en-US" dirty="0"/>
            </a:br>
            <a:r>
              <a:rPr lang="en-US" dirty="0"/>
              <a:t>conditions</a:t>
            </a:r>
            <a:br>
              <a:rPr lang="en-US" dirty="0"/>
            </a:br>
            <a:r>
              <a:rPr lang="en-US" dirty="0"/>
              <a:t>return</a:t>
            </a:r>
          </a:p>
        </p:txBody>
      </p:sp>
      <p:sp>
        <p:nvSpPr>
          <p:cNvPr id="13" name="TextBox 12">
            <a:extLst>
              <a:ext uri="{FF2B5EF4-FFF2-40B4-BE49-F238E27FC236}">
                <a16:creationId xmlns:a16="http://schemas.microsoft.com/office/drawing/2014/main" id="{E1F92408-CC11-10BB-6114-BE160E6F2BCD}"/>
              </a:ext>
            </a:extLst>
          </p:cNvPr>
          <p:cNvSpPr txBox="1"/>
          <p:nvPr/>
        </p:nvSpPr>
        <p:spPr>
          <a:xfrm>
            <a:off x="1400527" y="3490949"/>
            <a:ext cx="1073755" cy="369332"/>
          </a:xfrm>
          <a:prstGeom prst="rect">
            <a:avLst/>
          </a:prstGeom>
          <a:noFill/>
        </p:spPr>
        <p:txBody>
          <a:bodyPr wrap="none" rtlCol="0">
            <a:spAutoFit/>
          </a:bodyPr>
          <a:lstStyle/>
          <a:p>
            <a:r>
              <a:rPr lang="en-US" b="1" dirty="0">
                <a:solidFill>
                  <a:srgbClr val="00B0F0"/>
                </a:solidFill>
              </a:rPr>
              <a:t>Cold Air</a:t>
            </a:r>
          </a:p>
        </p:txBody>
      </p:sp>
      <p:sp>
        <p:nvSpPr>
          <p:cNvPr id="14" name="TextBox 13">
            <a:extLst>
              <a:ext uri="{FF2B5EF4-FFF2-40B4-BE49-F238E27FC236}">
                <a16:creationId xmlns:a16="http://schemas.microsoft.com/office/drawing/2014/main" id="{B78AB10C-0412-1E40-6818-611891C741FB}"/>
              </a:ext>
            </a:extLst>
          </p:cNvPr>
          <p:cNvSpPr txBox="1"/>
          <p:nvPr/>
        </p:nvSpPr>
        <p:spPr>
          <a:xfrm>
            <a:off x="2990962" y="4402249"/>
            <a:ext cx="1257524" cy="369332"/>
          </a:xfrm>
          <a:prstGeom prst="rect">
            <a:avLst/>
          </a:prstGeom>
          <a:noFill/>
        </p:spPr>
        <p:txBody>
          <a:bodyPr wrap="none" rtlCol="0">
            <a:spAutoFit/>
          </a:bodyPr>
          <a:lstStyle/>
          <a:p>
            <a:r>
              <a:rPr lang="en-US" b="1" dirty="0">
                <a:solidFill>
                  <a:srgbClr val="FF0000"/>
                </a:solidFill>
              </a:rPr>
              <a:t>Warm Air </a:t>
            </a:r>
          </a:p>
        </p:txBody>
      </p:sp>
      <p:sp>
        <p:nvSpPr>
          <p:cNvPr id="15" name="TextBox 14">
            <a:extLst>
              <a:ext uri="{FF2B5EF4-FFF2-40B4-BE49-F238E27FC236}">
                <a16:creationId xmlns:a16="http://schemas.microsoft.com/office/drawing/2014/main" id="{FD91C9CB-A749-7A20-DB58-388BCE6EACCF}"/>
              </a:ext>
            </a:extLst>
          </p:cNvPr>
          <p:cNvSpPr txBox="1"/>
          <p:nvPr/>
        </p:nvSpPr>
        <p:spPr>
          <a:xfrm>
            <a:off x="3174731" y="3301946"/>
            <a:ext cx="1073755" cy="369332"/>
          </a:xfrm>
          <a:prstGeom prst="rect">
            <a:avLst/>
          </a:prstGeom>
          <a:noFill/>
        </p:spPr>
        <p:txBody>
          <a:bodyPr wrap="none" rtlCol="0">
            <a:spAutoFit/>
          </a:bodyPr>
          <a:lstStyle/>
          <a:p>
            <a:r>
              <a:rPr lang="en-US" b="1" dirty="0">
                <a:solidFill>
                  <a:srgbClr val="00B0F0"/>
                </a:solidFill>
              </a:rPr>
              <a:t>Cool Air</a:t>
            </a:r>
          </a:p>
        </p:txBody>
      </p:sp>
      <p:sp>
        <p:nvSpPr>
          <p:cNvPr id="16" name="TextBox 15">
            <a:extLst>
              <a:ext uri="{FF2B5EF4-FFF2-40B4-BE49-F238E27FC236}">
                <a16:creationId xmlns:a16="http://schemas.microsoft.com/office/drawing/2014/main" id="{6C0FA007-2565-67A3-E382-4172145E5073}"/>
              </a:ext>
            </a:extLst>
          </p:cNvPr>
          <p:cNvSpPr txBox="1"/>
          <p:nvPr/>
        </p:nvSpPr>
        <p:spPr>
          <a:xfrm>
            <a:off x="7676932" y="450641"/>
            <a:ext cx="1467068" cy="2862322"/>
          </a:xfrm>
          <a:prstGeom prst="rect">
            <a:avLst/>
          </a:prstGeom>
          <a:noFill/>
        </p:spPr>
        <p:txBody>
          <a:bodyPr wrap="none" rtlCol="0">
            <a:spAutoFit/>
          </a:bodyPr>
          <a:lstStyle/>
          <a:p>
            <a:r>
              <a:rPr lang="en-US" dirty="0"/>
              <a:t>Divergence </a:t>
            </a:r>
            <a:br>
              <a:rPr lang="en-US" dirty="0"/>
            </a:br>
            <a:r>
              <a:rPr lang="en-US" dirty="0"/>
              <a:t>in the upper </a:t>
            </a:r>
          </a:p>
          <a:p>
            <a:r>
              <a:rPr lang="en-US" dirty="0"/>
              <a:t>level jet </a:t>
            </a:r>
            <a:br>
              <a:rPr lang="en-US" dirty="0"/>
            </a:br>
            <a:r>
              <a:rPr lang="en-US" dirty="0"/>
              <a:t>stream </a:t>
            </a:r>
            <a:br>
              <a:rPr lang="en-US" dirty="0"/>
            </a:br>
            <a:r>
              <a:rPr lang="en-US" dirty="0"/>
              <a:t>removes </a:t>
            </a:r>
            <a:br>
              <a:rPr lang="en-US" dirty="0"/>
            </a:br>
            <a:r>
              <a:rPr lang="en-US" dirty="0"/>
              <a:t>mass from </a:t>
            </a:r>
            <a:br>
              <a:rPr lang="en-US" dirty="0"/>
            </a:br>
            <a:r>
              <a:rPr lang="en-US" dirty="0"/>
              <a:t>the column,</a:t>
            </a:r>
            <a:br>
              <a:rPr lang="en-US" dirty="0"/>
            </a:br>
            <a:r>
              <a:rPr lang="en-US" dirty="0"/>
              <a:t>causing the </a:t>
            </a:r>
            <a:br>
              <a:rPr lang="en-US" dirty="0"/>
            </a:br>
            <a:r>
              <a:rPr lang="en-US" dirty="0"/>
              <a:t>low. </a:t>
            </a:r>
            <a:br>
              <a:rPr lang="en-US" dirty="0"/>
            </a:br>
            <a:endParaRPr lang="en-US" dirty="0"/>
          </a:p>
        </p:txBody>
      </p:sp>
      <p:sp>
        <p:nvSpPr>
          <p:cNvPr id="3" name="TextBox 2">
            <a:extLst>
              <a:ext uri="{FF2B5EF4-FFF2-40B4-BE49-F238E27FC236}">
                <a16:creationId xmlns:a16="http://schemas.microsoft.com/office/drawing/2014/main" id="{B4CF2600-7AAC-8582-4211-431F56B4543A}"/>
              </a:ext>
            </a:extLst>
          </p:cNvPr>
          <p:cNvSpPr txBox="1"/>
          <p:nvPr/>
        </p:nvSpPr>
        <p:spPr>
          <a:xfrm>
            <a:off x="144040" y="2955128"/>
            <a:ext cx="1040670" cy="707886"/>
          </a:xfrm>
          <a:prstGeom prst="rect">
            <a:avLst/>
          </a:prstGeom>
          <a:noFill/>
        </p:spPr>
        <p:txBody>
          <a:bodyPr wrap="none" rtlCol="0">
            <a:spAutoFit/>
          </a:bodyPr>
          <a:lstStyle/>
          <a:p>
            <a:r>
              <a:rPr lang="en-US" sz="2000" b="1" dirty="0"/>
              <a:t>Clinic:</a:t>
            </a:r>
            <a:br>
              <a:rPr lang="en-US" sz="2000" b="1" dirty="0"/>
            </a:br>
            <a:r>
              <a:rPr lang="en-US" sz="2000" b="1" dirty="0"/>
              <a:t>Sloped</a:t>
            </a:r>
          </a:p>
        </p:txBody>
      </p:sp>
    </p:spTree>
    <p:extLst>
      <p:ext uri="{BB962C8B-B14F-4D97-AF65-F5344CB8AC3E}">
        <p14:creationId xmlns:p14="http://schemas.microsoft.com/office/powerpoint/2010/main" val="1999955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6FAE-88E7-E8CD-C8D8-F31A80A63984}"/>
              </a:ext>
            </a:extLst>
          </p:cNvPr>
          <p:cNvSpPr>
            <a:spLocks noGrp="1"/>
          </p:cNvSpPr>
          <p:nvPr>
            <p:ph type="title"/>
          </p:nvPr>
        </p:nvSpPr>
        <p:spPr>
          <a:xfrm>
            <a:off x="838200" y="0"/>
            <a:ext cx="7772400" cy="838200"/>
          </a:xfrm>
        </p:spPr>
        <p:txBody>
          <a:bodyPr/>
          <a:lstStyle/>
          <a:p>
            <a:r>
              <a:rPr lang="en-US" b="1" dirty="0">
                <a:solidFill>
                  <a:schemeClr val="tx1"/>
                </a:solidFill>
              </a:rPr>
              <a:t>Bomb Cyclone</a:t>
            </a:r>
          </a:p>
        </p:txBody>
      </p:sp>
      <p:pic>
        <p:nvPicPr>
          <p:cNvPr id="4" name="Picture 3">
            <a:extLst>
              <a:ext uri="{FF2B5EF4-FFF2-40B4-BE49-F238E27FC236}">
                <a16:creationId xmlns:a16="http://schemas.microsoft.com/office/drawing/2014/main" id="{CFF63F9B-1523-D1C0-7E25-A89DFDC9C32D}"/>
              </a:ext>
            </a:extLst>
          </p:cNvPr>
          <p:cNvPicPr>
            <a:picLocks noChangeAspect="1"/>
          </p:cNvPicPr>
          <p:nvPr/>
        </p:nvPicPr>
        <p:blipFill>
          <a:blip r:embed="rId2"/>
          <a:stretch>
            <a:fillRect/>
          </a:stretch>
        </p:blipFill>
        <p:spPr>
          <a:xfrm>
            <a:off x="0" y="1219200"/>
            <a:ext cx="9144000" cy="5141495"/>
          </a:xfrm>
          <a:prstGeom prst="rect">
            <a:avLst/>
          </a:prstGeom>
        </p:spPr>
      </p:pic>
    </p:spTree>
    <p:extLst>
      <p:ext uri="{BB962C8B-B14F-4D97-AF65-F5344CB8AC3E}">
        <p14:creationId xmlns:p14="http://schemas.microsoft.com/office/powerpoint/2010/main" val="945479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670"/>
            <a:ext cx="7772400" cy="972930"/>
          </a:xfrm>
        </p:spPr>
        <p:txBody>
          <a:bodyPr>
            <a:normAutofit fontScale="90000"/>
          </a:bodyPr>
          <a:lstStyle/>
          <a:p>
            <a:r>
              <a:rPr lang="en-US" dirty="0"/>
              <a:t>February 2003 Cyclone Surface Map</a:t>
            </a:r>
          </a:p>
        </p:txBody>
      </p:sp>
      <p:pic>
        <p:nvPicPr>
          <p:cNvPr id="5" name="Content Placeholder 4" descr="ch1fig_7.jpg"/>
          <p:cNvPicPr>
            <a:picLocks noGrp="1" noChangeAspect="1"/>
          </p:cNvPicPr>
          <p:nvPr>
            <p:ph sz="quarter" idx="1"/>
          </p:nvPr>
        </p:nvPicPr>
        <p:blipFill>
          <a:blip r:embed="rId2">
            <a:extLst>
              <a:ext uri="{28A0092B-C50C-407E-A947-70E740481C1C}">
                <a14:useLocalDpi xmlns:a14="http://schemas.microsoft.com/office/drawing/2010/main" val="0"/>
              </a:ext>
            </a:extLst>
          </a:blip>
          <a:srcRect l="-14268" r="-14268"/>
          <a:stretch>
            <a:fillRect/>
          </a:stretch>
        </p:blipFill>
        <p:spPr>
          <a:xfrm>
            <a:off x="-15792" y="1447800"/>
            <a:ext cx="9159792" cy="5388113"/>
          </a:xfrm>
        </p:spPr>
      </p:pic>
      <p:sp>
        <p:nvSpPr>
          <p:cNvPr id="6" name="Oval 5"/>
          <p:cNvSpPr/>
          <p:nvPr/>
        </p:nvSpPr>
        <p:spPr>
          <a:xfrm>
            <a:off x="3429000" y="3429000"/>
            <a:ext cx="838200" cy="4572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733800" y="4114800"/>
            <a:ext cx="838200" cy="6858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209800" y="4495800"/>
            <a:ext cx="762000" cy="5334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209800" y="3733800"/>
            <a:ext cx="685800" cy="6858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596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1fig_8.jpg"/>
          <p:cNvPicPr>
            <a:picLocks noGrp="1" noChangeAspect="1"/>
          </p:cNvPicPr>
          <p:nvPr>
            <p:ph sz="quarter" idx="1"/>
          </p:nvPr>
        </p:nvPicPr>
        <p:blipFill>
          <a:blip r:embed="rId2">
            <a:extLst>
              <a:ext uri="{28A0092B-C50C-407E-A947-70E740481C1C}">
                <a14:useLocalDpi xmlns:a14="http://schemas.microsoft.com/office/drawing/2010/main" val="0"/>
              </a:ext>
            </a:extLst>
          </a:blip>
          <a:srcRect l="-464" r="-464"/>
          <a:stretch>
            <a:fillRect/>
          </a:stretch>
        </p:blipFill>
        <p:spPr>
          <a:xfrm>
            <a:off x="7620" y="914400"/>
            <a:ext cx="9197340" cy="5410200"/>
          </a:xfrm>
        </p:spPr>
      </p:pic>
      <p:sp>
        <p:nvSpPr>
          <p:cNvPr id="2" name="Title 1"/>
          <p:cNvSpPr>
            <a:spLocks noGrp="1"/>
          </p:cNvSpPr>
          <p:nvPr>
            <p:ph type="title"/>
          </p:nvPr>
        </p:nvSpPr>
        <p:spPr>
          <a:xfrm>
            <a:off x="76200" y="17670"/>
            <a:ext cx="9067800" cy="972930"/>
          </a:xfrm>
        </p:spPr>
        <p:txBody>
          <a:bodyPr>
            <a:noAutofit/>
          </a:bodyPr>
          <a:lstStyle/>
          <a:p>
            <a:r>
              <a:rPr lang="en-US" sz="2800" dirty="0"/>
              <a:t>February 2003 Cyclone 500 </a:t>
            </a:r>
            <a:r>
              <a:rPr lang="en-US" sz="2800" dirty="0" err="1"/>
              <a:t>mb</a:t>
            </a:r>
            <a:r>
              <a:rPr lang="en-US" sz="2800" dirty="0"/>
              <a:t> Level Map, Approximately 5.5 km altitude. 552=5520 meters.</a:t>
            </a:r>
          </a:p>
        </p:txBody>
      </p:sp>
      <p:sp>
        <p:nvSpPr>
          <p:cNvPr id="7" name="Oval 6"/>
          <p:cNvSpPr/>
          <p:nvPr/>
        </p:nvSpPr>
        <p:spPr>
          <a:xfrm>
            <a:off x="3733800" y="4114800"/>
            <a:ext cx="838200" cy="6858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334000" y="3048000"/>
            <a:ext cx="762000" cy="5334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362200" y="2743200"/>
            <a:ext cx="685800" cy="6858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0" y="6217632"/>
            <a:ext cx="9144000" cy="646331"/>
          </a:xfrm>
          <a:prstGeom prst="rect">
            <a:avLst/>
          </a:prstGeom>
          <a:noFill/>
        </p:spPr>
        <p:txBody>
          <a:bodyPr wrap="square" rtlCol="0">
            <a:spAutoFit/>
          </a:bodyPr>
          <a:lstStyle/>
          <a:p>
            <a:r>
              <a:rPr lang="en-US" dirty="0"/>
              <a:t>T in C, </a:t>
            </a:r>
            <a:r>
              <a:rPr lang="en-US" dirty="0" err="1"/>
              <a:t>Tdew</a:t>
            </a:r>
            <a:r>
              <a:rPr lang="en-US" dirty="0"/>
              <a:t> as depression, height in decimeters (tens of meters).  Filled circles</a:t>
            </a:r>
            <a:br>
              <a:rPr lang="en-US" dirty="0"/>
            </a:br>
            <a:r>
              <a:rPr lang="en-US" dirty="0"/>
              <a:t>have </a:t>
            </a:r>
            <a:r>
              <a:rPr lang="en-US" dirty="0" err="1"/>
              <a:t>dewpoint</a:t>
            </a:r>
            <a:r>
              <a:rPr lang="en-US" dirty="0"/>
              <a:t> depression &lt; 5 C, probably cloudy. Troughs are cold, ridges warm.</a:t>
            </a:r>
          </a:p>
        </p:txBody>
      </p:sp>
      <p:sp>
        <p:nvSpPr>
          <p:cNvPr id="11" name="TextBox 10"/>
          <p:cNvSpPr txBox="1"/>
          <p:nvPr/>
        </p:nvSpPr>
        <p:spPr>
          <a:xfrm>
            <a:off x="5943600" y="1295400"/>
            <a:ext cx="1454808" cy="369332"/>
          </a:xfrm>
          <a:prstGeom prst="rect">
            <a:avLst/>
          </a:prstGeom>
          <a:noFill/>
        </p:spPr>
        <p:txBody>
          <a:bodyPr wrap="none" rtlCol="0">
            <a:spAutoFit/>
          </a:bodyPr>
          <a:lstStyle/>
          <a:p>
            <a:r>
              <a:rPr lang="en-US" dirty="0">
                <a:solidFill>
                  <a:srgbClr val="FF0000"/>
                </a:solidFill>
              </a:rPr>
              <a:t>Short waves</a:t>
            </a:r>
          </a:p>
        </p:txBody>
      </p:sp>
      <p:sp>
        <p:nvSpPr>
          <p:cNvPr id="12" name="TextBox 11"/>
          <p:cNvSpPr txBox="1"/>
          <p:nvPr/>
        </p:nvSpPr>
        <p:spPr>
          <a:xfrm>
            <a:off x="2438400" y="914400"/>
            <a:ext cx="2956120" cy="369332"/>
          </a:xfrm>
          <a:prstGeom prst="rect">
            <a:avLst/>
          </a:prstGeom>
          <a:noFill/>
        </p:spPr>
        <p:txBody>
          <a:bodyPr wrap="none" rtlCol="0">
            <a:spAutoFit/>
          </a:bodyPr>
          <a:lstStyle/>
          <a:p>
            <a:r>
              <a:rPr lang="en-US" dirty="0"/>
              <a:t>Isotherms are dashed lines</a:t>
            </a:r>
          </a:p>
        </p:txBody>
      </p:sp>
      <p:cxnSp>
        <p:nvCxnSpPr>
          <p:cNvPr id="14" name="Straight Arrow Connector 13"/>
          <p:cNvCxnSpPr/>
          <p:nvPr/>
        </p:nvCxnSpPr>
        <p:spPr>
          <a:xfrm flipV="1">
            <a:off x="76200" y="2590800"/>
            <a:ext cx="2133600" cy="533400"/>
          </a:xfrm>
          <a:prstGeom prst="straightConnector1">
            <a:avLst/>
          </a:prstGeom>
          <a:ln w="38100" cmpd="sng">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7548" y="2286000"/>
            <a:ext cx="2083961" cy="369332"/>
          </a:xfrm>
          <a:prstGeom prst="rect">
            <a:avLst/>
          </a:prstGeom>
          <a:noFill/>
        </p:spPr>
        <p:txBody>
          <a:bodyPr wrap="none" rtlCol="0">
            <a:spAutoFit/>
          </a:bodyPr>
          <a:lstStyle/>
          <a:p>
            <a:r>
              <a:rPr lang="en-US" dirty="0">
                <a:solidFill>
                  <a:srgbClr val="FF0000"/>
                </a:solidFill>
              </a:rPr>
              <a:t>Long wave pattern</a:t>
            </a:r>
          </a:p>
        </p:txBody>
      </p:sp>
      <p:sp>
        <p:nvSpPr>
          <p:cNvPr id="16" name="TextBox 15"/>
          <p:cNvSpPr txBox="1"/>
          <p:nvPr/>
        </p:nvSpPr>
        <p:spPr>
          <a:xfrm>
            <a:off x="7274556" y="4038600"/>
            <a:ext cx="1906992" cy="1815882"/>
          </a:xfrm>
          <a:prstGeom prst="rect">
            <a:avLst/>
          </a:prstGeom>
          <a:solidFill>
            <a:srgbClr val="FFFFFF"/>
          </a:solidFill>
        </p:spPr>
        <p:txBody>
          <a:bodyPr wrap="none" rtlCol="0">
            <a:spAutoFit/>
          </a:bodyPr>
          <a:lstStyle/>
          <a:p>
            <a:r>
              <a:rPr lang="en-US" sz="1600" dirty="0" err="1">
                <a:solidFill>
                  <a:srgbClr val="FF0000"/>
                </a:solidFill>
              </a:rPr>
              <a:t>Baroclinic</a:t>
            </a:r>
            <a:r>
              <a:rPr lang="en-US" sz="1600" dirty="0">
                <a:solidFill>
                  <a:srgbClr val="FF0000"/>
                </a:solidFill>
              </a:rPr>
              <a:t>: </a:t>
            </a:r>
          </a:p>
          <a:p>
            <a:r>
              <a:rPr lang="en-US" sz="1600" dirty="0">
                <a:solidFill>
                  <a:srgbClr val="FF0000"/>
                </a:solidFill>
              </a:rPr>
              <a:t>Isotherms cross</a:t>
            </a:r>
            <a:br>
              <a:rPr lang="en-US" sz="1600" dirty="0">
                <a:solidFill>
                  <a:srgbClr val="FF0000"/>
                </a:solidFill>
              </a:rPr>
            </a:br>
            <a:r>
              <a:rPr lang="en-US" sz="1600" dirty="0" err="1">
                <a:solidFill>
                  <a:srgbClr val="FF0000"/>
                </a:solidFill>
              </a:rPr>
              <a:t>isoheight</a:t>
            </a:r>
            <a:r>
              <a:rPr lang="en-US" sz="1600" dirty="0">
                <a:solidFill>
                  <a:srgbClr val="FF0000"/>
                </a:solidFill>
              </a:rPr>
              <a:t> contours.</a:t>
            </a:r>
          </a:p>
          <a:p>
            <a:r>
              <a:rPr lang="en-US" sz="1600" dirty="0">
                <a:solidFill>
                  <a:srgbClr val="FF0000"/>
                </a:solidFill>
              </a:rPr>
              <a:t> </a:t>
            </a:r>
          </a:p>
          <a:p>
            <a:r>
              <a:rPr lang="en-US" sz="1600" dirty="0" err="1">
                <a:solidFill>
                  <a:srgbClr val="FF0000"/>
                </a:solidFill>
              </a:rPr>
              <a:t>Barotropic</a:t>
            </a:r>
            <a:r>
              <a:rPr lang="en-US" sz="1600" dirty="0">
                <a:solidFill>
                  <a:srgbClr val="FF0000"/>
                </a:solidFill>
              </a:rPr>
              <a:t>: </a:t>
            </a:r>
          </a:p>
          <a:p>
            <a:r>
              <a:rPr lang="en-US" sz="1600" dirty="0">
                <a:solidFill>
                  <a:srgbClr val="FF0000"/>
                </a:solidFill>
              </a:rPr>
              <a:t>They are parallel.</a:t>
            </a:r>
            <a:br>
              <a:rPr lang="en-US" sz="1600" dirty="0">
                <a:solidFill>
                  <a:srgbClr val="FF0000"/>
                </a:solidFill>
              </a:rPr>
            </a:br>
            <a:r>
              <a:rPr lang="en-US" sz="1600" dirty="0">
                <a:solidFill>
                  <a:srgbClr val="FF0000"/>
                </a:solidFill>
              </a:rPr>
              <a:t>(rare).</a:t>
            </a:r>
          </a:p>
        </p:txBody>
      </p:sp>
    </p:spTree>
    <p:extLst>
      <p:ext uri="{BB962C8B-B14F-4D97-AF65-F5344CB8AC3E}">
        <p14:creationId xmlns:p14="http://schemas.microsoft.com/office/powerpoint/2010/main" val="4153616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Lupita\Desktop\Meteorology\Ahrens\Media\Image_Library\chapter11\11-13.jpg"/>
          <p:cNvPicPr>
            <a:picLocks noChangeAspect="1" noChangeArrowheads="1"/>
          </p:cNvPicPr>
          <p:nvPr/>
        </p:nvPicPr>
        <p:blipFill>
          <a:blip r:embed="rId2" cstate="print"/>
          <a:srcRect/>
          <a:stretch>
            <a:fillRect/>
          </a:stretch>
        </p:blipFill>
        <p:spPr bwMode="auto">
          <a:xfrm>
            <a:off x="914400" y="838200"/>
            <a:ext cx="7467600" cy="5841100"/>
          </a:xfrm>
          <a:prstGeom prst="rect">
            <a:avLst/>
          </a:prstGeom>
          <a:noFill/>
          <a:ln w="9525">
            <a:noFill/>
            <a:miter lim="800000"/>
            <a:headEnd/>
            <a:tailEnd/>
          </a:ln>
        </p:spPr>
      </p:pic>
      <p:sp>
        <p:nvSpPr>
          <p:cNvPr id="2" name="TextBox 1"/>
          <p:cNvSpPr txBox="1"/>
          <p:nvPr/>
        </p:nvSpPr>
        <p:spPr>
          <a:xfrm>
            <a:off x="1641661" y="351030"/>
            <a:ext cx="3674879" cy="369332"/>
          </a:xfrm>
          <a:prstGeom prst="rect">
            <a:avLst/>
          </a:prstGeom>
          <a:noFill/>
        </p:spPr>
        <p:txBody>
          <a:bodyPr wrap="none" rtlCol="0">
            <a:spAutoFit/>
          </a:bodyPr>
          <a:lstStyle/>
          <a:p>
            <a:r>
              <a:rPr lang="en-US" dirty="0"/>
              <a:t>Shape of cold and very cold fronts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1-14"/>
          <p:cNvPicPr>
            <a:picLocks noChangeAspect="1" noChangeArrowheads="1"/>
          </p:cNvPicPr>
          <p:nvPr/>
        </p:nvPicPr>
        <p:blipFill>
          <a:blip r:embed="rId3" cstate="print"/>
          <a:srcRect/>
          <a:stretch>
            <a:fillRect/>
          </a:stretch>
        </p:blipFill>
        <p:spPr bwMode="auto">
          <a:xfrm>
            <a:off x="88900" y="469900"/>
            <a:ext cx="8966200" cy="5918200"/>
          </a:xfrm>
          <a:prstGeom prst="rect">
            <a:avLst/>
          </a:prstGeom>
          <a:noFill/>
          <a:ln w="9525">
            <a:noFill/>
            <a:miter lim="800000"/>
            <a:headEnd/>
            <a:tailEnd/>
          </a:ln>
        </p:spPr>
      </p:pic>
      <p:sp>
        <p:nvSpPr>
          <p:cNvPr id="2" name="TextBox 1"/>
          <p:cNvSpPr txBox="1"/>
          <p:nvPr/>
        </p:nvSpPr>
        <p:spPr>
          <a:xfrm>
            <a:off x="36460" y="76200"/>
            <a:ext cx="9098464" cy="338554"/>
          </a:xfrm>
          <a:prstGeom prst="rect">
            <a:avLst/>
          </a:prstGeom>
          <a:noFill/>
        </p:spPr>
        <p:txBody>
          <a:bodyPr wrap="none" rtlCol="0">
            <a:spAutoFit/>
          </a:bodyPr>
          <a:lstStyle/>
          <a:p>
            <a:r>
              <a:rPr lang="en-US" sz="1600" b="1" dirty="0">
                <a:solidFill>
                  <a:srgbClr val="009A9A"/>
                </a:solidFill>
              </a:rPr>
              <a:t> </a:t>
            </a:r>
            <a:r>
              <a:rPr lang="en-US" sz="1600" b="1" dirty="0">
                <a:solidFill>
                  <a:srgbClr val="000000"/>
                </a:solidFill>
              </a:rPr>
              <a:t>A surface weather map showing surface-pressure systems, air masses, fronts, and isobars </a:t>
            </a:r>
            <a:endParaRPr lang="en-US" sz="1600"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z="4000" dirty="0"/>
              <a:t>Fronts</a:t>
            </a:r>
          </a:p>
        </p:txBody>
      </p:sp>
      <p:sp>
        <p:nvSpPr>
          <p:cNvPr id="26627" name="Rectangle 3"/>
          <p:cNvSpPr>
            <a:spLocks noGrp="1" noChangeArrowheads="1"/>
          </p:cNvSpPr>
          <p:nvPr>
            <p:ph sz="quarter" idx="1"/>
          </p:nvPr>
        </p:nvSpPr>
        <p:spPr>
          <a:xfrm>
            <a:off x="1066800" y="990600"/>
            <a:ext cx="7467600" cy="4449763"/>
          </a:xfrm>
        </p:spPr>
        <p:txBody>
          <a:bodyPr>
            <a:normAutofit fontScale="85000" lnSpcReduction="20000"/>
          </a:bodyPr>
          <a:lstStyle/>
          <a:p>
            <a:pPr eaLnBrk="1" hangingPunct="1">
              <a:buNone/>
            </a:pPr>
            <a:endParaRPr lang="en-US" dirty="0"/>
          </a:p>
          <a:p>
            <a:pPr eaLnBrk="1" hangingPunct="1"/>
            <a:r>
              <a:rPr lang="en-US" sz="3600" b="1" dirty="0"/>
              <a:t>Stationary</a:t>
            </a:r>
          </a:p>
          <a:p>
            <a:pPr lvl="1" eaLnBrk="1" hangingPunct="1"/>
            <a:r>
              <a:rPr lang="en-US" sz="3600" b="1" dirty="0"/>
              <a:t>Front with no movement</a:t>
            </a:r>
          </a:p>
          <a:p>
            <a:pPr lvl="1" eaLnBrk="1" hangingPunct="1"/>
            <a:r>
              <a:rPr lang="en-US" sz="3600" b="1" dirty="0"/>
              <a:t>Winds parallel but opposite direction</a:t>
            </a:r>
          </a:p>
          <a:p>
            <a:pPr lvl="1" eaLnBrk="1" hangingPunct="1"/>
            <a:r>
              <a:rPr lang="en-US" sz="3600" b="1" dirty="0"/>
              <a:t>Variable weather</a:t>
            </a:r>
          </a:p>
          <a:p>
            <a:pPr lvl="1" eaLnBrk="1" hangingPunct="1"/>
            <a:r>
              <a:rPr lang="en-US" sz="3600" b="1" dirty="0"/>
              <a:t>Alternating red and blue line with blue triangles and red semi-circles</a:t>
            </a:r>
          </a:p>
          <a:p>
            <a:pPr lvl="1" eaLnBrk="1" hangingPunct="1"/>
            <a:r>
              <a:rPr lang="en-US" sz="3600" b="1" dirty="0"/>
              <a:t>Often a cold core sits at their the surface</a:t>
            </a:r>
          </a:p>
          <a:p>
            <a:pPr lvl="1" eaLnBrk="1" hangingPunct="1"/>
            <a:endParaRPr lang="en-US" dirty="0"/>
          </a:p>
          <a:p>
            <a:pPr lvl="1" eaLnBrk="1" hangingPunct="1"/>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z="4000" dirty="0"/>
              <a:t>Fronts</a:t>
            </a:r>
          </a:p>
        </p:txBody>
      </p:sp>
      <p:sp>
        <p:nvSpPr>
          <p:cNvPr id="28675" name="Rectangle 3"/>
          <p:cNvSpPr>
            <a:spLocks noGrp="1" noChangeArrowheads="1"/>
          </p:cNvSpPr>
          <p:nvPr>
            <p:ph sz="quarter" idx="1"/>
          </p:nvPr>
        </p:nvSpPr>
        <p:spPr/>
        <p:txBody>
          <a:bodyPr/>
          <a:lstStyle/>
          <a:p>
            <a:pPr eaLnBrk="1" hangingPunct="1"/>
            <a:r>
              <a:rPr lang="en-US" sz="3600" b="1" dirty="0"/>
              <a:t>Cold</a:t>
            </a:r>
          </a:p>
          <a:p>
            <a:pPr lvl="1" eaLnBrk="1" hangingPunct="1"/>
            <a:r>
              <a:rPr lang="en-US" sz="3600" b="1" dirty="0"/>
              <a:t>Cold, dry stable air replaces warm, moist unstable air</a:t>
            </a:r>
          </a:p>
          <a:p>
            <a:pPr lvl="1" eaLnBrk="1" hangingPunct="1"/>
            <a:r>
              <a:rPr lang="en-US" sz="3600" b="1" dirty="0"/>
              <a:t>Clouds of vertical development</a:t>
            </a:r>
          </a:p>
          <a:p>
            <a:pPr lvl="1" eaLnBrk="1" hangingPunct="1"/>
            <a:r>
              <a:rPr lang="en-US" sz="3600" b="1" dirty="0"/>
              <a:t>Thunderstorms, squall lines (line of thunder storms)</a:t>
            </a:r>
          </a:p>
          <a:p>
            <a:pPr lvl="1" eaLnBrk="1" hangingPunct="1"/>
            <a:r>
              <a:rPr lang="en-US" sz="3600" b="1" dirty="0"/>
              <a:t>Blue line with blue triangles</a:t>
            </a:r>
          </a:p>
          <a:p>
            <a:pPr lvl="1" eaLnBrk="1" hangingPunct="1"/>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a:extLst>
              <a:ext uri="{FF2B5EF4-FFF2-40B4-BE49-F238E27FC236}">
                <a16:creationId xmlns:a16="http://schemas.microsoft.com/office/drawing/2014/main" id="{D88C601E-3070-9031-2934-AD554714C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A998710-E1B7-BD11-34C3-7F4F025267E1}"/>
              </a:ext>
            </a:extLst>
          </p:cNvPr>
          <p:cNvSpPr>
            <a:spLocks noGrp="1"/>
          </p:cNvSpPr>
          <p:nvPr>
            <p:ph type="ctrTitle"/>
          </p:nvPr>
        </p:nvSpPr>
        <p:spPr>
          <a:xfrm>
            <a:off x="2286000" y="6527800"/>
            <a:ext cx="6858000" cy="330200"/>
          </a:xfrm>
        </p:spPr>
        <p:txBody>
          <a:bodyPr/>
          <a:lstStyle/>
          <a:p>
            <a:pPr algn="r"/>
            <a:r>
              <a:rPr lang="en-US" sz="1200" dirty="0"/>
              <a:t>From</a:t>
            </a:r>
            <a:r>
              <a:rPr lang="en-US" sz="1200" baseline="0" dirty="0"/>
              <a:t> </a:t>
            </a:r>
            <a:r>
              <a:rPr lang="en-US" sz="1200" baseline="0" dirty="0" err="1"/>
              <a:t>Markowski</a:t>
            </a:r>
            <a:r>
              <a:rPr lang="en-US" sz="1200" baseline="0" dirty="0"/>
              <a:t> and Richardson  </a:t>
            </a:r>
            <a:r>
              <a:rPr lang="en-US" sz="1200" b="1" baseline="0" dirty="0"/>
              <a:t>Mesoscale Meteorology in Midlatitudes</a:t>
            </a:r>
            <a:endParaRPr lang="en-US" sz="1200" dirty="0"/>
          </a:p>
        </p:txBody>
      </p:sp>
      <p:sp>
        <p:nvSpPr>
          <p:cNvPr id="3" name="TextBox 2">
            <a:extLst>
              <a:ext uri="{FF2B5EF4-FFF2-40B4-BE49-F238E27FC236}">
                <a16:creationId xmlns:a16="http://schemas.microsoft.com/office/drawing/2014/main" id="{63C6F955-D65E-1945-1143-33547F86C686}"/>
              </a:ext>
            </a:extLst>
          </p:cNvPr>
          <p:cNvSpPr txBox="1"/>
          <p:nvPr/>
        </p:nvSpPr>
        <p:spPr>
          <a:xfrm>
            <a:off x="1447800" y="0"/>
            <a:ext cx="6858000" cy="369332"/>
          </a:xfrm>
          <a:prstGeom prst="rect">
            <a:avLst/>
          </a:prstGeom>
          <a:noFill/>
        </p:spPr>
        <p:txBody>
          <a:bodyPr wrap="square" rtlCol="0">
            <a:spAutoFit/>
          </a:bodyPr>
          <a:lstStyle/>
          <a:p>
            <a:r>
              <a:rPr lang="en-US" i="1" dirty="0">
                <a:solidFill>
                  <a:srgbClr val="C00000"/>
                </a:solidFill>
              </a:rPr>
              <a:t>f</a:t>
            </a:r>
            <a:r>
              <a:rPr lang="en-US" dirty="0">
                <a:solidFill>
                  <a:srgbClr val="C00000"/>
                </a:solidFill>
              </a:rPr>
              <a:t> is the Coriolis parameter, </a:t>
            </a:r>
            <a:r>
              <a:rPr lang="en-US" i="1" dirty="0">
                <a:solidFill>
                  <a:srgbClr val="C00000"/>
                </a:solidFill>
              </a:rPr>
              <a:t>N</a:t>
            </a:r>
            <a:r>
              <a:rPr lang="en-US" dirty="0">
                <a:solidFill>
                  <a:srgbClr val="C00000"/>
                </a:solidFill>
              </a:rPr>
              <a:t> is the Brunt-</a:t>
            </a:r>
            <a:r>
              <a:rPr lang="en-US" dirty="0" err="1">
                <a:solidFill>
                  <a:srgbClr val="C00000"/>
                </a:solidFill>
              </a:rPr>
              <a:t>Vaisalla</a:t>
            </a:r>
            <a:r>
              <a:rPr lang="en-US" dirty="0">
                <a:solidFill>
                  <a:srgbClr val="C00000"/>
                </a:solidFill>
              </a:rPr>
              <a:t> frequency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11-15"/>
          <p:cNvPicPr>
            <a:picLocks noChangeAspect="1" noChangeArrowheads="1"/>
          </p:cNvPicPr>
          <p:nvPr/>
        </p:nvPicPr>
        <p:blipFill>
          <a:blip r:embed="rId3" cstate="print"/>
          <a:srcRect/>
          <a:stretch>
            <a:fillRect/>
          </a:stretch>
        </p:blipFill>
        <p:spPr bwMode="auto">
          <a:xfrm>
            <a:off x="1460500" y="237985"/>
            <a:ext cx="6007100" cy="6621602"/>
          </a:xfrm>
          <a:prstGeom prst="rect">
            <a:avLst/>
          </a:prstGeom>
          <a:noFill/>
          <a:ln w="9525">
            <a:noFill/>
            <a:miter lim="800000"/>
            <a:headEnd/>
            <a:tailEnd/>
          </a:ln>
        </p:spPr>
      </p:pic>
      <p:sp>
        <p:nvSpPr>
          <p:cNvPr id="2" name="TextBox 1"/>
          <p:cNvSpPr txBox="1"/>
          <p:nvPr/>
        </p:nvSpPr>
        <p:spPr>
          <a:xfrm>
            <a:off x="76200" y="6350"/>
            <a:ext cx="7826481" cy="338554"/>
          </a:xfrm>
          <a:prstGeom prst="rect">
            <a:avLst/>
          </a:prstGeom>
          <a:noFill/>
        </p:spPr>
        <p:txBody>
          <a:bodyPr wrap="none" rtlCol="0">
            <a:spAutoFit/>
          </a:bodyPr>
          <a:lstStyle/>
          <a:p>
            <a:r>
              <a:rPr lang="en-US" sz="1600" dirty="0">
                <a:solidFill>
                  <a:srgbClr val="000000"/>
                </a:solidFill>
              </a:rPr>
              <a:t>Surface weather associated with the cold front situated in the southern United States</a:t>
            </a:r>
            <a:endParaRPr lang="en-US" sz="16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1-16"/>
          <p:cNvPicPr>
            <a:picLocks noChangeAspect="1" noChangeArrowheads="1"/>
          </p:cNvPicPr>
          <p:nvPr/>
        </p:nvPicPr>
        <p:blipFill>
          <a:blip r:embed="rId3" cstate="print"/>
          <a:srcRect/>
          <a:stretch>
            <a:fillRect/>
          </a:stretch>
        </p:blipFill>
        <p:spPr bwMode="auto">
          <a:xfrm>
            <a:off x="339725" y="0"/>
            <a:ext cx="8464550" cy="6859588"/>
          </a:xfrm>
          <a:prstGeom prst="rect">
            <a:avLst/>
          </a:prstGeom>
          <a:noFill/>
          <a:ln w="9525">
            <a:noFill/>
            <a:miter lim="800000"/>
            <a:headEnd/>
            <a:tailEnd/>
          </a:ln>
        </p:spPr>
      </p:pic>
      <p:sp>
        <p:nvSpPr>
          <p:cNvPr id="2" name="TextBox 1"/>
          <p:cNvSpPr txBox="1"/>
          <p:nvPr/>
        </p:nvSpPr>
        <p:spPr>
          <a:xfrm>
            <a:off x="685800" y="228600"/>
            <a:ext cx="4778547" cy="369332"/>
          </a:xfrm>
          <a:prstGeom prst="rect">
            <a:avLst/>
          </a:prstGeom>
          <a:noFill/>
        </p:spPr>
        <p:txBody>
          <a:bodyPr wrap="none" rtlCol="0">
            <a:spAutoFit/>
          </a:bodyPr>
          <a:lstStyle/>
          <a:p>
            <a:r>
              <a:rPr lang="en-US" dirty="0">
                <a:solidFill>
                  <a:schemeClr val="bg1"/>
                </a:solidFill>
              </a:rPr>
              <a:t>Radar showing </a:t>
            </a:r>
            <a:r>
              <a:rPr lang="en-US" dirty="0" err="1">
                <a:solidFill>
                  <a:schemeClr val="bg1"/>
                </a:solidFill>
              </a:rPr>
              <a:t>precip</a:t>
            </a:r>
            <a:r>
              <a:rPr lang="en-US" dirty="0">
                <a:solidFill>
                  <a:schemeClr val="bg1"/>
                </a:solidFill>
              </a:rPr>
              <a:t> along frontal boundary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11-17"/>
          <p:cNvPicPr>
            <a:picLocks noChangeAspect="1" noChangeArrowheads="1"/>
          </p:cNvPicPr>
          <p:nvPr/>
        </p:nvPicPr>
        <p:blipFill>
          <a:blip r:embed="rId3" cstate="print"/>
          <a:srcRect/>
          <a:stretch>
            <a:fillRect/>
          </a:stretch>
        </p:blipFill>
        <p:spPr bwMode="auto">
          <a:xfrm>
            <a:off x="0" y="304800"/>
            <a:ext cx="8966200" cy="4545013"/>
          </a:xfrm>
          <a:prstGeom prst="rect">
            <a:avLst/>
          </a:prstGeom>
          <a:noFill/>
          <a:ln w="9525">
            <a:noFill/>
            <a:miter lim="800000"/>
            <a:headEnd/>
            <a:tailEnd/>
          </a:ln>
        </p:spPr>
      </p:pic>
      <p:sp>
        <p:nvSpPr>
          <p:cNvPr id="3" name="TextBox 2"/>
          <p:cNvSpPr txBox="1"/>
          <p:nvPr/>
        </p:nvSpPr>
        <p:spPr>
          <a:xfrm>
            <a:off x="0" y="4724400"/>
            <a:ext cx="9144000" cy="1569660"/>
          </a:xfrm>
          <a:prstGeom prst="rect">
            <a:avLst/>
          </a:prstGeom>
          <a:noFill/>
        </p:spPr>
        <p:txBody>
          <a:bodyPr wrap="square" rtlCol="0">
            <a:spAutoFit/>
          </a:bodyPr>
          <a:lstStyle/>
          <a:p>
            <a:r>
              <a:rPr lang="en-US" sz="2400" b="1" dirty="0" err="1"/>
              <a:t>Frontolysis</a:t>
            </a:r>
            <a:r>
              <a:rPr lang="en-US" sz="2400" b="1" dirty="0"/>
              <a:t>: as temperature contrast lessens the front weakens and dissipates.</a:t>
            </a:r>
          </a:p>
          <a:p>
            <a:r>
              <a:rPr lang="en-US" sz="2400" b="1" dirty="0" err="1"/>
              <a:t>Frontogenesis</a:t>
            </a:r>
            <a:r>
              <a:rPr lang="en-US" sz="2400" b="1" dirty="0"/>
              <a:t>: if the temperature contrast increases the front strengthens.  </a:t>
            </a:r>
          </a:p>
        </p:txBody>
      </p:sp>
      <p:sp>
        <p:nvSpPr>
          <p:cNvPr id="2" name="TextBox 1"/>
          <p:cNvSpPr txBox="1"/>
          <p:nvPr/>
        </p:nvSpPr>
        <p:spPr>
          <a:xfrm>
            <a:off x="2286000" y="5392"/>
            <a:ext cx="5410200" cy="369332"/>
          </a:xfrm>
          <a:prstGeom prst="rect">
            <a:avLst/>
          </a:prstGeom>
          <a:noFill/>
        </p:spPr>
        <p:txBody>
          <a:bodyPr wrap="square" rtlCol="0">
            <a:spAutoFit/>
          </a:bodyPr>
          <a:lstStyle/>
          <a:p>
            <a:r>
              <a:rPr lang="en-US" dirty="0">
                <a:solidFill>
                  <a:srgbClr val="000000"/>
                </a:solidFill>
              </a:rPr>
              <a:t>Vertical view of the weather across the cold front</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3">
            <a:extLst>
              <a:ext uri="{FF2B5EF4-FFF2-40B4-BE49-F238E27FC236}">
                <a16:creationId xmlns:a16="http://schemas.microsoft.com/office/drawing/2014/main" id="{28A50C04-17F5-310A-D320-BF3C700D0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36569E-7DA9-D4F1-31D0-00136FF119B5}"/>
              </a:ext>
            </a:extLst>
          </p:cNvPr>
          <p:cNvSpPr>
            <a:spLocks noGrp="1"/>
          </p:cNvSpPr>
          <p:nvPr>
            <p:ph type="title" idx="4294967295"/>
          </p:nvPr>
        </p:nvSpPr>
        <p:spPr>
          <a:xfrm>
            <a:off x="838200" y="6419678"/>
            <a:ext cx="8229600" cy="411162"/>
          </a:xfrm>
        </p:spPr>
        <p:txBody>
          <a:bodyPr/>
          <a:lstStyle/>
          <a:p>
            <a:pPr algn="r"/>
            <a:r>
              <a:rPr lang="en-US" sz="1200" dirty="0"/>
              <a:t>From </a:t>
            </a:r>
            <a:r>
              <a:rPr lang="en-US" sz="1200" dirty="0" err="1"/>
              <a:t>Markowski</a:t>
            </a:r>
            <a:r>
              <a:rPr lang="en-US" sz="1200" dirty="0"/>
              <a:t> and Richardson</a:t>
            </a:r>
            <a:r>
              <a:rPr lang="en-US" sz="1200" baseline="0" dirty="0"/>
              <a:t> </a:t>
            </a:r>
            <a:r>
              <a:rPr lang="en-US" sz="1200" b="1" baseline="0" dirty="0"/>
              <a:t>Mesoscale</a:t>
            </a:r>
            <a:r>
              <a:rPr lang="en-US" sz="1200" b="1" dirty="0"/>
              <a:t> Meteorology in Mid Latitudes</a:t>
            </a:r>
            <a:endParaRPr lang="en-US" sz="1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11-18"/>
          <p:cNvPicPr>
            <a:picLocks noChangeAspect="1" noChangeArrowheads="1"/>
          </p:cNvPicPr>
          <p:nvPr/>
        </p:nvPicPr>
        <p:blipFill>
          <a:blip r:embed="rId3" cstate="print"/>
          <a:srcRect/>
          <a:stretch>
            <a:fillRect/>
          </a:stretch>
        </p:blipFill>
        <p:spPr bwMode="auto">
          <a:xfrm>
            <a:off x="88900" y="1514475"/>
            <a:ext cx="8966200" cy="3829050"/>
          </a:xfrm>
          <a:prstGeom prst="rect">
            <a:avLst/>
          </a:prstGeom>
          <a:noFill/>
          <a:ln w="9525">
            <a:noFill/>
            <a:miter lim="800000"/>
            <a:headEnd/>
            <a:tailEnd/>
          </a:ln>
        </p:spPr>
      </p:pic>
      <p:sp>
        <p:nvSpPr>
          <p:cNvPr id="2" name="TextBox 1"/>
          <p:cNvSpPr txBox="1"/>
          <p:nvPr/>
        </p:nvSpPr>
        <p:spPr>
          <a:xfrm>
            <a:off x="508000" y="1181652"/>
            <a:ext cx="8725466" cy="369332"/>
          </a:xfrm>
          <a:prstGeom prst="rect">
            <a:avLst/>
          </a:prstGeom>
          <a:noFill/>
        </p:spPr>
        <p:txBody>
          <a:bodyPr wrap="none" rtlCol="0">
            <a:spAutoFit/>
          </a:bodyPr>
          <a:lstStyle/>
          <a:p>
            <a:r>
              <a:rPr lang="en-US" dirty="0"/>
              <a:t>Weak Cold Front 21 November  </a:t>
            </a:r>
            <a:r>
              <a:rPr lang="en-US" dirty="0">
                <a:sym typeface="Wingdings"/>
              </a:rPr>
              <a:t> intensifies over warm ocean water 22 November</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11-19"/>
          <p:cNvPicPr>
            <a:picLocks noChangeAspect="1" noChangeArrowheads="1"/>
          </p:cNvPicPr>
          <p:nvPr/>
        </p:nvPicPr>
        <p:blipFill>
          <a:blip r:embed="rId3" cstate="print"/>
          <a:srcRect/>
          <a:stretch>
            <a:fillRect/>
          </a:stretch>
        </p:blipFill>
        <p:spPr bwMode="auto">
          <a:xfrm>
            <a:off x="519113" y="0"/>
            <a:ext cx="8105775" cy="6859588"/>
          </a:xfrm>
          <a:prstGeom prst="rect">
            <a:avLst/>
          </a:prstGeom>
          <a:noFill/>
          <a:ln w="9525">
            <a:noFill/>
            <a:miter lim="800000"/>
            <a:headEnd/>
            <a:tailEnd/>
          </a:ln>
        </p:spPr>
      </p:pic>
      <p:sp>
        <p:nvSpPr>
          <p:cNvPr id="2" name="TextBox 1"/>
          <p:cNvSpPr txBox="1"/>
          <p:nvPr/>
        </p:nvSpPr>
        <p:spPr>
          <a:xfrm>
            <a:off x="22087" y="651565"/>
            <a:ext cx="3225612" cy="369332"/>
          </a:xfrm>
          <a:prstGeom prst="rect">
            <a:avLst/>
          </a:prstGeom>
          <a:noFill/>
        </p:spPr>
        <p:txBody>
          <a:bodyPr wrap="none" rtlCol="0">
            <a:spAutoFit/>
          </a:bodyPr>
          <a:lstStyle/>
          <a:p>
            <a:r>
              <a:rPr lang="en-US" dirty="0"/>
              <a:t>Unusual ‘back door’ cold front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4000" dirty="0"/>
              <a:t>Fronts</a:t>
            </a:r>
          </a:p>
        </p:txBody>
      </p:sp>
      <p:sp>
        <p:nvSpPr>
          <p:cNvPr id="34819" name="Rectangle 3"/>
          <p:cNvSpPr>
            <a:spLocks noGrp="1" noChangeArrowheads="1"/>
          </p:cNvSpPr>
          <p:nvPr>
            <p:ph sz="quarter" idx="1"/>
          </p:nvPr>
        </p:nvSpPr>
        <p:spPr>
          <a:xfrm>
            <a:off x="457200" y="1219200"/>
            <a:ext cx="7696200" cy="5181600"/>
          </a:xfrm>
        </p:spPr>
        <p:txBody>
          <a:bodyPr/>
          <a:lstStyle/>
          <a:p>
            <a:pPr eaLnBrk="1" hangingPunct="1"/>
            <a:r>
              <a:rPr lang="en-US" sz="2800" b="1" dirty="0"/>
              <a:t>Warm</a:t>
            </a:r>
          </a:p>
          <a:p>
            <a:pPr lvl="1" eaLnBrk="1" hangingPunct="1"/>
            <a:r>
              <a:rPr lang="en-US" sz="2800" b="1" dirty="0"/>
              <a:t>Warm, moist unstable air overrides cold, dry stable air</a:t>
            </a:r>
          </a:p>
          <a:p>
            <a:pPr lvl="1" eaLnBrk="1" hangingPunct="1"/>
            <a:r>
              <a:rPr lang="en-US" sz="2800" b="1" dirty="0"/>
              <a:t>Horizontal cloud development with steady rain</a:t>
            </a:r>
          </a:p>
          <a:p>
            <a:pPr lvl="1" eaLnBrk="1" hangingPunct="1"/>
            <a:r>
              <a:rPr lang="en-US" sz="2800" b="1" dirty="0"/>
              <a:t>Red line with red semi-circles</a:t>
            </a:r>
          </a:p>
          <a:p>
            <a:pPr lvl="1" eaLnBrk="1" hangingPunct="1">
              <a:buNone/>
            </a:pPr>
            <a:endParaRPr lang="en-US" sz="2800" b="1" dirty="0"/>
          </a:p>
          <a:p>
            <a:pPr eaLnBrk="1" hangingPunct="1"/>
            <a:r>
              <a:rPr lang="en-US" sz="2800" b="1" dirty="0"/>
              <a:t>Topic: Dry Line</a:t>
            </a:r>
          </a:p>
          <a:p>
            <a:pPr lvl="1" eaLnBrk="1" hangingPunct="1"/>
            <a:r>
              <a:rPr lang="en-US" sz="2800" b="1" dirty="0"/>
              <a:t>Not a cold or warm front but a narrow boundary of steep change in dew point. It separates moist air from dry air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z="4000" dirty="0"/>
              <a:t>Fronts</a:t>
            </a:r>
          </a:p>
        </p:txBody>
      </p:sp>
      <p:sp>
        <p:nvSpPr>
          <p:cNvPr id="35843" name="Rectangle 3"/>
          <p:cNvSpPr>
            <a:spLocks noGrp="1" noChangeArrowheads="1"/>
          </p:cNvSpPr>
          <p:nvPr>
            <p:ph sz="quarter" idx="1"/>
          </p:nvPr>
        </p:nvSpPr>
        <p:spPr/>
        <p:txBody>
          <a:bodyPr>
            <a:normAutofit fontScale="92500" lnSpcReduction="10000"/>
          </a:bodyPr>
          <a:lstStyle/>
          <a:p>
            <a:pPr eaLnBrk="1" hangingPunct="1"/>
            <a:r>
              <a:rPr lang="en-US" sz="3200" b="1" dirty="0"/>
              <a:t>Topic: Wavy Warm Front</a:t>
            </a:r>
          </a:p>
          <a:p>
            <a:pPr lvl="1" eaLnBrk="1" hangingPunct="1"/>
            <a:r>
              <a:rPr lang="en-US" sz="3200" b="1" dirty="0"/>
              <a:t>Mountain blocking path of cold air (cold air damming) causes wave shape</a:t>
            </a:r>
          </a:p>
          <a:p>
            <a:pPr eaLnBrk="1" hangingPunct="1"/>
            <a:r>
              <a:rPr lang="en-US" sz="3200" b="1" dirty="0"/>
              <a:t>Occluded Front</a:t>
            </a:r>
          </a:p>
          <a:p>
            <a:pPr lvl="1" eaLnBrk="1" hangingPunct="1"/>
            <a:r>
              <a:rPr lang="en-US" sz="3200" b="1" dirty="0"/>
              <a:t>Cold front catches up to and over takes a warm front </a:t>
            </a:r>
          </a:p>
          <a:p>
            <a:pPr lvl="1" eaLnBrk="1" hangingPunct="1"/>
            <a:r>
              <a:rPr lang="en-US" sz="3200" b="1" dirty="0"/>
              <a:t>Cold occlusion, warm occlusion</a:t>
            </a:r>
          </a:p>
          <a:p>
            <a:pPr lvl="1" eaLnBrk="1" hangingPunct="1"/>
            <a:r>
              <a:rPr lang="en-US" sz="3200" b="1" dirty="0"/>
              <a:t>Purple line with purple triangles and semi-circles</a:t>
            </a:r>
          </a:p>
          <a:p>
            <a:pPr lvl="1" eaLnBrk="1" hangingPunct="1"/>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11-22a"/>
          <p:cNvPicPr>
            <a:picLocks noChangeAspect="1" noChangeArrowheads="1"/>
          </p:cNvPicPr>
          <p:nvPr/>
        </p:nvPicPr>
        <p:blipFill>
          <a:blip r:embed="rId3" cstate="print"/>
          <a:srcRect/>
          <a:stretch>
            <a:fillRect/>
          </a:stretch>
        </p:blipFill>
        <p:spPr bwMode="auto">
          <a:xfrm>
            <a:off x="177800" y="381000"/>
            <a:ext cx="8966200" cy="5102225"/>
          </a:xfrm>
          <a:prstGeom prst="rect">
            <a:avLst/>
          </a:prstGeom>
          <a:noFill/>
          <a:ln w="9525">
            <a:noFill/>
            <a:miter lim="800000"/>
            <a:headEnd/>
            <a:tailEnd/>
          </a:ln>
        </p:spPr>
      </p:pic>
      <p:sp>
        <p:nvSpPr>
          <p:cNvPr id="3" name="TextBox 2"/>
          <p:cNvSpPr txBox="1"/>
          <p:nvPr/>
        </p:nvSpPr>
        <p:spPr>
          <a:xfrm>
            <a:off x="0" y="5715000"/>
            <a:ext cx="9144000" cy="830997"/>
          </a:xfrm>
          <a:prstGeom prst="rect">
            <a:avLst/>
          </a:prstGeom>
          <a:noFill/>
        </p:spPr>
        <p:txBody>
          <a:bodyPr wrap="square" rtlCol="0">
            <a:spAutoFit/>
          </a:bodyPr>
          <a:lstStyle/>
          <a:p>
            <a:r>
              <a:rPr lang="en-US" sz="2400" b="1" dirty="0"/>
              <a:t>The formation of a cold-occluded front. The faster-moving cold front (a).</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11-22b"/>
          <p:cNvPicPr>
            <a:picLocks noChangeAspect="1" noChangeArrowheads="1"/>
          </p:cNvPicPr>
          <p:nvPr/>
        </p:nvPicPr>
        <p:blipFill>
          <a:blip r:embed="rId3" cstate="print"/>
          <a:srcRect/>
          <a:stretch>
            <a:fillRect/>
          </a:stretch>
        </p:blipFill>
        <p:spPr bwMode="auto">
          <a:xfrm>
            <a:off x="88900" y="752475"/>
            <a:ext cx="8966200" cy="5353050"/>
          </a:xfrm>
          <a:prstGeom prst="rect">
            <a:avLst/>
          </a:prstGeom>
          <a:noFill/>
          <a:ln w="9525">
            <a:noFill/>
            <a:miter lim="800000"/>
            <a:headEnd/>
            <a:tailEnd/>
          </a:ln>
        </p:spPr>
      </p:pic>
      <p:sp>
        <p:nvSpPr>
          <p:cNvPr id="3" name="TextBox 2"/>
          <p:cNvSpPr txBox="1"/>
          <p:nvPr/>
        </p:nvSpPr>
        <p:spPr>
          <a:xfrm>
            <a:off x="381000" y="6324600"/>
            <a:ext cx="8305800" cy="369332"/>
          </a:xfrm>
          <a:prstGeom prst="rect">
            <a:avLst/>
          </a:prstGeom>
          <a:noFill/>
        </p:spPr>
        <p:txBody>
          <a:bodyPr wrap="square" rtlCol="0">
            <a:spAutoFit/>
          </a:bodyPr>
          <a:lstStyle/>
          <a:p>
            <a:r>
              <a:rPr lang="en-US" b="1" dirty="0"/>
              <a:t>(b) catches up to the slower-moving warm front and</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a:extLst>
              <a:ext uri="{FF2B5EF4-FFF2-40B4-BE49-F238E27FC236}">
                <a16:creationId xmlns:a16="http://schemas.microsoft.com/office/drawing/2014/main" id="{B49C1A96-5C70-1BF0-BD52-2AD42C985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0DA0EE-E9B5-C922-151D-CE112E6605B0}"/>
              </a:ext>
            </a:extLst>
          </p:cNvPr>
          <p:cNvSpPr txBox="1">
            <a:spLocks/>
          </p:cNvSpPr>
          <p:nvPr/>
        </p:nvSpPr>
        <p:spPr bwMode="auto">
          <a:xfrm>
            <a:off x="2286000" y="6527800"/>
            <a:ext cx="68580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r"/>
            <a:r>
              <a:rPr lang="en-US" sz="1200"/>
              <a:t>From Markowski and Richardson  </a:t>
            </a:r>
            <a:r>
              <a:rPr lang="en-US" sz="1200" b="1"/>
              <a:t>Mesoscale Meteorology in Midlatitudes</a:t>
            </a:r>
            <a:endParaRPr lang="en-US" sz="1200" dirty="0"/>
          </a:p>
        </p:txBody>
      </p:sp>
      <p:sp>
        <p:nvSpPr>
          <p:cNvPr id="3" name="Title 2">
            <a:extLst>
              <a:ext uri="{FF2B5EF4-FFF2-40B4-BE49-F238E27FC236}">
                <a16:creationId xmlns:a16="http://schemas.microsoft.com/office/drawing/2014/main" id="{F129859A-8BBD-E15D-D588-BCD4D58D30BD}"/>
              </a:ext>
            </a:extLst>
          </p:cNvPr>
          <p:cNvSpPr>
            <a:spLocks noGrp="1"/>
          </p:cNvSpPr>
          <p:nvPr>
            <p:ph type="title"/>
          </p:nvPr>
        </p:nvSpPr>
        <p:spPr>
          <a:xfrm>
            <a:off x="457200" y="152400"/>
            <a:ext cx="8229600" cy="330200"/>
          </a:xfrm>
        </p:spPr>
        <p:txBody>
          <a:bodyPr/>
          <a:lstStyle/>
          <a:p>
            <a:r>
              <a:rPr lang="en-US" sz="1800" dirty="0"/>
              <a:t>Fluid</a:t>
            </a:r>
            <a:r>
              <a:rPr lang="en-US" sz="1800" baseline="0" dirty="0"/>
              <a:t> Model for Atmospheric Phenomena</a:t>
            </a:r>
            <a:endParaRPr lang="en-US" sz="1800"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018F1C96-CCA8-F0F1-B159-4B6A3D7BF592}"/>
                  </a:ext>
                </a:extLst>
              </p14:cNvPr>
              <p14:cNvContentPartPr/>
              <p14:nvPr/>
            </p14:nvContentPartPr>
            <p14:xfrm>
              <a:off x="6395240" y="3203145"/>
              <a:ext cx="31320" cy="70560"/>
            </p14:xfrm>
          </p:contentPart>
        </mc:Choice>
        <mc:Fallback xmlns="">
          <p:pic>
            <p:nvPicPr>
              <p:cNvPr id="5" name="Ink 4">
                <a:extLst>
                  <a:ext uri="{FF2B5EF4-FFF2-40B4-BE49-F238E27FC236}">
                    <a16:creationId xmlns:a16="http://schemas.microsoft.com/office/drawing/2014/main" id="{018F1C96-CCA8-F0F1-B159-4B6A3D7BF592}"/>
                  </a:ext>
                </a:extLst>
              </p:cNvPr>
              <p:cNvPicPr/>
              <p:nvPr/>
            </p:nvPicPr>
            <p:blipFill>
              <a:blip r:embed="rId4"/>
              <a:stretch>
                <a:fillRect/>
              </a:stretch>
            </p:blipFill>
            <p:spPr>
              <a:xfrm>
                <a:off x="6377600" y="3185145"/>
                <a:ext cx="66960" cy="106200"/>
              </a:xfrm>
              <a:prstGeom prst="rect">
                <a:avLst/>
              </a:prstGeom>
            </p:spPr>
          </p:pic>
        </mc:Fallback>
      </mc:AlternateContent>
      <p:grpSp>
        <p:nvGrpSpPr>
          <p:cNvPr id="5188" name="Group 5187">
            <a:extLst>
              <a:ext uri="{FF2B5EF4-FFF2-40B4-BE49-F238E27FC236}">
                <a16:creationId xmlns:a16="http://schemas.microsoft.com/office/drawing/2014/main" id="{B5C4FB6E-2452-5919-9BDE-117629513A51}"/>
              </a:ext>
            </a:extLst>
          </p:cNvPr>
          <p:cNvGrpSpPr/>
          <p:nvPr/>
        </p:nvGrpSpPr>
        <p:grpSpPr>
          <a:xfrm>
            <a:off x="2667440" y="1290465"/>
            <a:ext cx="1542960" cy="474840"/>
            <a:chOff x="2667440" y="1290465"/>
            <a:chExt cx="1542960" cy="474840"/>
          </a:xfrm>
        </p:grpSpPr>
        <mc:AlternateContent xmlns:mc="http://schemas.openxmlformats.org/markup-compatibility/2006" xmlns:p14="http://schemas.microsoft.com/office/powerpoint/2010/main">
          <mc:Choice Requires="p14">
            <p:contentPart p14:bwMode="auto" r:id="rId5">
              <p14:nvContentPartPr>
                <p14:cNvPr id="5142" name="Ink 5141">
                  <a:extLst>
                    <a:ext uri="{FF2B5EF4-FFF2-40B4-BE49-F238E27FC236}">
                      <a16:creationId xmlns:a16="http://schemas.microsoft.com/office/drawing/2014/main" id="{01F12661-3A00-80F1-FA42-E6B01B00912F}"/>
                    </a:ext>
                  </a:extLst>
                </p14:cNvPr>
                <p14:cNvContentPartPr/>
                <p14:nvPr/>
              </p14:nvContentPartPr>
              <p14:xfrm>
                <a:off x="2667440" y="1334025"/>
                <a:ext cx="75600" cy="65520"/>
              </p14:xfrm>
            </p:contentPart>
          </mc:Choice>
          <mc:Fallback xmlns="">
            <p:pic>
              <p:nvPicPr>
                <p:cNvPr id="5142" name="Ink 5141">
                  <a:extLst>
                    <a:ext uri="{FF2B5EF4-FFF2-40B4-BE49-F238E27FC236}">
                      <a16:creationId xmlns:a16="http://schemas.microsoft.com/office/drawing/2014/main" id="{01F12661-3A00-80F1-FA42-E6B01B00912F}"/>
                    </a:ext>
                  </a:extLst>
                </p:cNvPr>
                <p:cNvPicPr/>
                <p:nvPr/>
              </p:nvPicPr>
              <p:blipFill>
                <a:blip r:embed="rId6"/>
                <a:stretch>
                  <a:fillRect/>
                </a:stretch>
              </p:blipFill>
              <p:spPr>
                <a:xfrm>
                  <a:off x="2658440" y="1325385"/>
                  <a:ext cx="9324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143" name="Ink 5142">
                  <a:extLst>
                    <a:ext uri="{FF2B5EF4-FFF2-40B4-BE49-F238E27FC236}">
                      <a16:creationId xmlns:a16="http://schemas.microsoft.com/office/drawing/2014/main" id="{B7240B80-CADF-F6E9-E873-503C94F4E589}"/>
                    </a:ext>
                  </a:extLst>
                </p14:cNvPr>
                <p14:cNvContentPartPr/>
                <p14:nvPr/>
              </p14:nvContentPartPr>
              <p14:xfrm>
                <a:off x="2781920" y="1349865"/>
                <a:ext cx="47520" cy="50760"/>
              </p14:xfrm>
            </p:contentPart>
          </mc:Choice>
          <mc:Fallback xmlns="">
            <p:pic>
              <p:nvPicPr>
                <p:cNvPr id="5143" name="Ink 5142">
                  <a:extLst>
                    <a:ext uri="{FF2B5EF4-FFF2-40B4-BE49-F238E27FC236}">
                      <a16:creationId xmlns:a16="http://schemas.microsoft.com/office/drawing/2014/main" id="{B7240B80-CADF-F6E9-E873-503C94F4E589}"/>
                    </a:ext>
                  </a:extLst>
                </p:cNvPr>
                <p:cNvPicPr/>
                <p:nvPr/>
              </p:nvPicPr>
              <p:blipFill>
                <a:blip r:embed="rId8"/>
                <a:stretch>
                  <a:fillRect/>
                </a:stretch>
              </p:blipFill>
              <p:spPr>
                <a:xfrm>
                  <a:off x="2772920" y="1341225"/>
                  <a:ext cx="6516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144" name="Ink 5143">
                  <a:extLst>
                    <a:ext uri="{FF2B5EF4-FFF2-40B4-BE49-F238E27FC236}">
                      <a16:creationId xmlns:a16="http://schemas.microsoft.com/office/drawing/2014/main" id="{F94CA077-8B49-06BF-3D1D-C3F915710E02}"/>
                    </a:ext>
                  </a:extLst>
                </p14:cNvPr>
                <p14:cNvContentPartPr/>
                <p14:nvPr/>
              </p14:nvContentPartPr>
              <p14:xfrm>
                <a:off x="2872280" y="1343745"/>
                <a:ext cx="79920" cy="47520"/>
              </p14:xfrm>
            </p:contentPart>
          </mc:Choice>
          <mc:Fallback xmlns="">
            <p:pic>
              <p:nvPicPr>
                <p:cNvPr id="5144" name="Ink 5143">
                  <a:extLst>
                    <a:ext uri="{FF2B5EF4-FFF2-40B4-BE49-F238E27FC236}">
                      <a16:creationId xmlns:a16="http://schemas.microsoft.com/office/drawing/2014/main" id="{F94CA077-8B49-06BF-3D1D-C3F915710E02}"/>
                    </a:ext>
                  </a:extLst>
                </p:cNvPr>
                <p:cNvPicPr/>
                <p:nvPr/>
              </p:nvPicPr>
              <p:blipFill>
                <a:blip r:embed="rId10"/>
                <a:stretch>
                  <a:fillRect/>
                </a:stretch>
              </p:blipFill>
              <p:spPr>
                <a:xfrm>
                  <a:off x="2863280" y="1335105"/>
                  <a:ext cx="9756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145" name="Ink 5144">
                  <a:extLst>
                    <a:ext uri="{FF2B5EF4-FFF2-40B4-BE49-F238E27FC236}">
                      <a16:creationId xmlns:a16="http://schemas.microsoft.com/office/drawing/2014/main" id="{D7FE3218-0B2A-A8DD-15C9-E3EF13141638}"/>
                    </a:ext>
                  </a:extLst>
                </p14:cNvPr>
                <p14:cNvContentPartPr/>
                <p14:nvPr/>
              </p14:nvContentPartPr>
              <p14:xfrm>
                <a:off x="3047960" y="1294785"/>
                <a:ext cx="74520" cy="86040"/>
              </p14:xfrm>
            </p:contentPart>
          </mc:Choice>
          <mc:Fallback xmlns="">
            <p:pic>
              <p:nvPicPr>
                <p:cNvPr id="5145" name="Ink 5144">
                  <a:extLst>
                    <a:ext uri="{FF2B5EF4-FFF2-40B4-BE49-F238E27FC236}">
                      <a16:creationId xmlns:a16="http://schemas.microsoft.com/office/drawing/2014/main" id="{D7FE3218-0B2A-A8DD-15C9-E3EF13141638}"/>
                    </a:ext>
                  </a:extLst>
                </p:cNvPr>
                <p:cNvPicPr/>
                <p:nvPr/>
              </p:nvPicPr>
              <p:blipFill>
                <a:blip r:embed="rId12"/>
                <a:stretch>
                  <a:fillRect/>
                </a:stretch>
              </p:blipFill>
              <p:spPr>
                <a:xfrm>
                  <a:off x="3038960" y="1285785"/>
                  <a:ext cx="9216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146" name="Ink 5145">
                  <a:extLst>
                    <a:ext uri="{FF2B5EF4-FFF2-40B4-BE49-F238E27FC236}">
                      <a16:creationId xmlns:a16="http://schemas.microsoft.com/office/drawing/2014/main" id="{0D25C795-710E-3C08-23B7-267FAD1410C3}"/>
                    </a:ext>
                  </a:extLst>
                </p14:cNvPr>
                <p14:cNvContentPartPr/>
                <p14:nvPr/>
              </p14:nvContentPartPr>
              <p14:xfrm>
                <a:off x="3148400" y="1355265"/>
                <a:ext cx="39240" cy="78120"/>
              </p14:xfrm>
            </p:contentPart>
          </mc:Choice>
          <mc:Fallback xmlns="">
            <p:pic>
              <p:nvPicPr>
                <p:cNvPr id="5146" name="Ink 5145">
                  <a:extLst>
                    <a:ext uri="{FF2B5EF4-FFF2-40B4-BE49-F238E27FC236}">
                      <a16:creationId xmlns:a16="http://schemas.microsoft.com/office/drawing/2014/main" id="{0D25C795-710E-3C08-23B7-267FAD1410C3}"/>
                    </a:ext>
                  </a:extLst>
                </p:cNvPr>
                <p:cNvPicPr/>
                <p:nvPr/>
              </p:nvPicPr>
              <p:blipFill>
                <a:blip r:embed="rId14"/>
                <a:stretch>
                  <a:fillRect/>
                </a:stretch>
              </p:blipFill>
              <p:spPr>
                <a:xfrm>
                  <a:off x="3139760" y="1346625"/>
                  <a:ext cx="5688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47" name="Ink 5146">
                  <a:extLst>
                    <a:ext uri="{FF2B5EF4-FFF2-40B4-BE49-F238E27FC236}">
                      <a16:creationId xmlns:a16="http://schemas.microsoft.com/office/drawing/2014/main" id="{BBD7B620-375B-1998-A175-AD01A853A171}"/>
                    </a:ext>
                  </a:extLst>
                </p14:cNvPr>
                <p14:cNvContentPartPr/>
                <p14:nvPr/>
              </p14:nvContentPartPr>
              <p14:xfrm>
                <a:off x="3225800" y="1299105"/>
                <a:ext cx="42480" cy="95400"/>
              </p14:xfrm>
            </p:contentPart>
          </mc:Choice>
          <mc:Fallback xmlns="">
            <p:pic>
              <p:nvPicPr>
                <p:cNvPr id="5147" name="Ink 5146">
                  <a:extLst>
                    <a:ext uri="{FF2B5EF4-FFF2-40B4-BE49-F238E27FC236}">
                      <a16:creationId xmlns:a16="http://schemas.microsoft.com/office/drawing/2014/main" id="{BBD7B620-375B-1998-A175-AD01A853A171}"/>
                    </a:ext>
                  </a:extLst>
                </p:cNvPr>
                <p:cNvPicPr/>
                <p:nvPr/>
              </p:nvPicPr>
              <p:blipFill>
                <a:blip r:embed="rId16"/>
                <a:stretch>
                  <a:fillRect/>
                </a:stretch>
              </p:blipFill>
              <p:spPr>
                <a:xfrm>
                  <a:off x="3216800" y="1290105"/>
                  <a:ext cx="6012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148" name="Ink 5147">
                  <a:extLst>
                    <a:ext uri="{FF2B5EF4-FFF2-40B4-BE49-F238E27FC236}">
                      <a16:creationId xmlns:a16="http://schemas.microsoft.com/office/drawing/2014/main" id="{D6E325F6-5C8E-9B1E-53D9-450961FEAE18}"/>
                    </a:ext>
                  </a:extLst>
                </p14:cNvPr>
                <p14:cNvContentPartPr/>
                <p14:nvPr/>
              </p14:nvContentPartPr>
              <p14:xfrm>
                <a:off x="3317600" y="1328265"/>
                <a:ext cx="38160" cy="57600"/>
              </p14:xfrm>
            </p:contentPart>
          </mc:Choice>
          <mc:Fallback xmlns="">
            <p:pic>
              <p:nvPicPr>
                <p:cNvPr id="5148" name="Ink 5147">
                  <a:extLst>
                    <a:ext uri="{FF2B5EF4-FFF2-40B4-BE49-F238E27FC236}">
                      <a16:creationId xmlns:a16="http://schemas.microsoft.com/office/drawing/2014/main" id="{D6E325F6-5C8E-9B1E-53D9-450961FEAE18}"/>
                    </a:ext>
                  </a:extLst>
                </p:cNvPr>
                <p:cNvPicPr/>
                <p:nvPr/>
              </p:nvPicPr>
              <p:blipFill>
                <a:blip r:embed="rId18"/>
                <a:stretch>
                  <a:fillRect/>
                </a:stretch>
              </p:blipFill>
              <p:spPr>
                <a:xfrm>
                  <a:off x="3308600" y="1319265"/>
                  <a:ext cx="5580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149" name="Ink 5148">
                  <a:extLst>
                    <a:ext uri="{FF2B5EF4-FFF2-40B4-BE49-F238E27FC236}">
                      <a16:creationId xmlns:a16="http://schemas.microsoft.com/office/drawing/2014/main" id="{5012E95C-D66E-454A-E1D5-781AD7681EF8}"/>
                    </a:ext>
                  </a:extLst>
                </p14:cNvPr>
                <p14:cNvContentPartPr/>
                <p14:nvPr/>
              </p14:nvContentPartPr>
              <p14:xfrm>
                <a:off x="3392120" y="1336905"/>
                <a:ext cx="30600" cy="45000"/>
              </p14:xfrm>
            </p:contentPart>
          </mc:Choice>
          <mc:Fallback xmlns="">
            <p:pic>
              <p:nvPicPr>
                <p:cNvPr id="5149" name="Ink 5148">
                  <a:extLst>
                    <a:ext uri="{FF2B5EF4-FFF2-40B4-BE49-F238E27FC236}">
                      <a16:creationId xmlns:a16="http://schemas.microsoft.com/office/drawing/2014/main" id="{5012E95C-D66E-454A-E1D5-781AD7681EF8}"/>
                    </a:ext>
                  </a:extLst>
                </p:cNvPr>
                <p:cNvPicPr/>
                <p:nvPr/>
              </p:nvPicPr>
              <p:blipFill>
                <a:blip r:embed="rId20"/>
                <a:stretch>
                  <a:fillRect/>
                </a:stretch>
              </p:blipFill>
              <p:spPr>
                <a:xfrm>
                  <a:off x="3383120" y="1327905"/>
                  <a:ext cx="4824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150" name="Ink 5149">
                  <a:extLst>
                    <a:ext uri="{FF2B5EF4-FFF2-40B4-BE49-F238E27FC236}">
                      <a16:creationId xmlns:a16="http://schemas.microsoft.com/office/drawing/2014/main" id="{EB1B370D-0769-17BC-27D1-5FC6F8B6AFA3}"/>
                    </a:ext>
                  </a:extLst>
                </p14:cNvPr>
                <p14:cNvContentPartPr/>
                <p14:nvPr/>
              </p14:nvContentPartPr>
              <p14:xfrm>
                <a:off x="3472040" y="1331505"/>
                <a:ext cx="30600" cy="56160"/>
              </p14:xfrm>
            </p:contentPart>
          </mc:Choice>
          <mc:Fallback xmlns="">
            <p:pic>
              <p:nvPicPr>
                <p:cNvPr id="5150" name="Ink 5149">
                  <a:extLst>
                    <a:ext uri="{FF2B5EF4-FFF2-40B4-BE49-F238E27FC236}">
                      <a16:creationId xmlns:a16="http://schemas.microsoft.com/office/drawing/2014/main" id="{EB1B370D-0769-17BC-27D1-5FC6F8B6AFA3}"/>
                    </a:ext>
                  </a:extLst>
                </p:cNvPr>
                <p:cNvPicPr/>
                <p:nvPr/>
              </p:nvPicPr>
              <p:blipFill>
                <a:blip r:embed="rId22"/>
                <a:stretch>
                  <a:fillRect/>
                </a:stretch>
              </p:blipFill>
              <p:spPr>
                <a:xfrm>
                  <a:off x="3463040" y="1322505"/>
                  <a:ext cx="4824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151" name="Ink 5150">
                  <a:extLst>
                    <a:ext uri="{FF2B5EF4-FFF2-40B4-BE49-F238E27FC236}">
                      <a16:creationId xmlns:a16="http://schemas.microsoft.com/office/drawing/2014/main" id="{7014BADA-F3B2-5072-B037-E26E21246256}"/>
                    </a:ext>
                  </a:extLst>
                </p14:cNvPr>
                <p14:cNvContentPartPr/>
                <p14:nvPr/>
              </p14:nvContentPartPr>
              <p14:xfrm>
                <a:off x="3568880" y="1291185"/>
                <a:ext cx="7200" cy="89280"/>
              </p14:xfrm>
            </p:contentPart>
          </mc:Choice>
          <mc:Fallback xmlns="">
            <p:pic>
              <p:nvPicPr>
                <p:cNvPr id="5151" name="Ink 5150">
                  <a:extLst>
                    <a:ext uri="{FF2B5EF4-FFF2-40B4-BE49-F238E27FC236}">
                      <a16:creationId xmlns:a16="http://schemas.microsoft.com/office/drawing/2014/main" id="{7014BADA-F3B2-5072-B037-E26E21246256}"/>
                    </a:ext>
                  </a:extLst>
                </p:cNvPr>
                <p:cNvPicPr/>
                <p:nvPr/>
              </p:nvPicPr>
              <p:blipFill>
                <a:blip r:embed="rId24"/>
                <a:stretch>
                  <a:fillRect/>
                </a:stretch>
              </p:blipFill>
              <p:spPr>
                <a:xfrm>
                  <a:off x="3560240" y="1282185"/>
                  <a:ext cx="248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152" name="Ink 5151">
                  <a:extLst>
                    <a:ext uri="{FF2B5EF4-FFF2-40B4-BE49-F238E27FC236}">
                      <a16:creationId xmlns:a16="http://schemas.microsoft.com/office/drawing/2014/main" id="{E7E46091-3C84-CEA2-7D77-D911C7C82463}"/>
                    </a:ext>
                  </a:extLst>
                </p14:cNvPr>
                <p14:cNvContentPartPr/>
                <p14:nvPr/>
              </p14:nvContentPartPr>
              <p14:xfrm>
                <a:off x="3541160" y="1333305"/>
                <a:ext cx="62280" cy="3960"/>
              </p14:xfrm>
            </p:contentPart>
          </mc:Choice>
          <mc:Fallback xmlns="">
            <p:pic>
              <p:nvPicPr>
                <p:cNvPr id="5152" name="Ink 5151">
                  <a:extLst>
                    <a:ext uri="{FF2B5EF4-FFF2-40B4-BE49-F238E27FC236}">
                      <a16:creationId xmlns:a16="http://schemas.microsoft.com/office/drawing/2014/main" id="{E7E46091-3C84-CEA2-7D77-D911C7C82463}"/>
                    </a:ext>
                  </a:extLst>
                </p:cNvPr>
                <p:cNvPicPr/>
                <p:nvPr/>
              </p:nvPicPr>
              <p:blipFill>
                <a:blip r:embed="rId26"/>
                <a:stretch>
                  <a:fillRect/>
                </a:stretch>
              </p:blipFill>
              <p:spPr>
                <a:xfrm>
                  <a:off x="3532160" y="1324665"/>
                  <a:ext cx="7992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153" name="Ink 5152">
                  <a:extLst>
                    <a:ext uri="{FF2B5EF4-FFF2-40B4-BE49-F238E27FC236}">
                      <a16:creationId xmlns:a16="http://schemas.microsoft.com/office/drawing/2014/main" id="{AD0D1663-CF0A-5B4C-8CF9-F72EFC1AF0EC}"/>
                    </a:ext>
                  </a:extLst>
                </p14:cNvPr>
                <p14:cNvContentPartPr/>
                <p14:nvPr/>
              </p14:nvContentPartPr>
              <p14:xfrm>
                <a:off x="3642680" y="1343745"/>
                <a:ext cx="50760" cy="39240"/>
              </p14:xfrm>
            </p:contentPart>
          </mc:Choice>
          <mc:Fallback xmlns="">
            <p:pic>
              <p:nvPicPr>
                <p:cNvPr id="5153" name="Ink 5152">
                  <a:extLst>
                    <a:ext uri="{FF2B5EF4-FFF2-40B4-BE49-F238E27FC236}">
                      <a16:creationId xmlns:a16="http://schemas.microsoft.com/office/drawing/2014/main" id="{AD0D1663-CF0A-5B4C-8CF9-F72EFC1AF0EC}"/>
                    </a:ext>
                  </a:extLst>
                </p:cNvPr>
                <p:cNvPicPr/>
                <p:nvPr/>
              </p:nvPicPr>
              <p:blipFill>
                <a:blip r:embed="rId28"/>
                <a:stretch>
                  <a:fillRect/>
                </a:stretch>
              </p:blipFill>
              <p:spPr>
                <a:xfrm>
                  <a:off x="3634040" y="1334745"/>
                  <a:ext cx="6840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154" name="Ink 5153">
                  <a:extLst>
                    <a:ext uri="{FF2B5EF4-FFF2-40B4-BE49-F238E27FC236}">
                      <a16:creationId xmlns:a16="http://schemas.microsoft.com/office/drawing/2014/main" id="{E7A7BFFF-752C-4BE6-8476-1D7A4A5E3017}"/>
                    </a:ext>
                  </a:extLst>
                </p14:cNvPr>
                <p14:cNvContentPartPr/>
                <p14:nvPr/>
              </p14:nvContentPartPr>
              <p14:xfrm>
                <a:off x="3719360" y="1290465"/>
                <a:ext cx="14040" cy="77400"/>
              </p14:xfrm>
            </p:contentPart>
          </mc:Choice>
          <mc:Fallback xmlns="">
            <p:pic>
              <p:nvPicPr>
                <p:cNvPr id="5154" name="Ink 5153">
                  <a:extLst>
                    <a:ext uri="{FF2B5EF4-FFF2-40B4-BE49-F238E27FC236}">
                      <a16:creationId xmlns:a16="http://schemas.microsoft.com/office/drawing/2014/main" id="{E7A7BFFF-752C-4BE6-8476-1D7A4A5E3017}"/>
                    </a:ext>
                  </a:extLst>
                </p:cNvPr>
                <p:cNvPicPr/>
                <p:nvPr/>
              </p:nvPicPr>
              <p:blipFill>
                <a:blip r:embed="rId30"/>
                <a:stretch>
                  <a:fillRect/>
                </a:stretch>
              </p:blipFill>
              <p:spPr>
                <a:xfrm>
                  <a:off x="3710720" y="1281465"/>
                  <a:ext cx="3168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155" name="Ink 5154">
                  <a:extLst>
                    <a:ext uri="{FF2B5EF4-FFF2-40B4-BE49-F238E27FC236}">
                      <a16:creationId xmlns:a16="http://schemas.microsoft.com/office/drawing/2014/main" id="{8F4B2998-C47E-3924-0351-A96C625C0CE9}"/>
                    </a:ext>
                  </a:extLst>
                </p14:cNvPr>
                <p14:cNvContentPartPr/>
                <p14:nvPr/>
              </p14:nvContentPartPr>
              <p14:xfrm>
                <a:off x="3696320" y="1300905"/>
                <a:ext cx="119880" cy="66960"/>
              </p14:xfrm>
            </p:contentPart>
          </mc:Choice>
          <mc:Fallback xmlns="">
            <p:pic>
              <p:nvPicPr>
                <p:cNvPr id="5155" name="Ink 5154">
                  <a:extLst>
                    <a:ext uri="{FF2B5EF4-FFF2-40B4-BE49-F238E27FC236}">
                      <a16:creationId xmlns:a16="http://schemas.microsoft.com/office/drawing/2014/main" id="{8F4B2998-C47E-3924-0351-A96C625C0CE9}"/>
                    </a:ext>
                  </a:extLst>
                </p:cNvPr>
                <p:cNvPicPr/>
                <p:nvPr/>
              </p:nvPicPr>
              <p:blipFill>
                <a:blip r:embed="rId32"/>
                <a:stretch>
                  <a:fillRect/>
                </a:stretch>
              </p:blipFill>
              <p:spPr>
                <a:xfrm>
                  <a:off x="3687320" y="1292265"/>
                  <a:ext cx="13752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156" name="Ink 5155">
                  <a:extLst>
                    <a:ext uri="{FF2B5EF4-FFF2-40B4-BE49-F238E27FC236}">
                      <a16:creationId xmlns:a16="http://schemas.microsoft.com/office/drawing/2014/main" id="{DEFE9BB6-4899-AABF-015C-C9BCC1EB9346}"/>
                    </a:ext>
                  </a:extLst>
                </p14:cNvPr>
                <p14:cNvContentPartPr/>
                <p14:nvPr/>
              </p14:nvContentPartPr>
              <p14:xfrm>
                <a:off x="3870920" y="1318185"/>
                <a:ext cx="54000" cy="58680"/>
              </p14:xfrm>
            </p:contentPart>
          </mc:Choice>
          <mc:Fallback xmlns="">
            <p:pic>
              <p:nvPicPr>
                <p:cNvPr id="5156" name="Ink 5155">
                  <a:extLst>
                    <a:ext uri="{FF2B5EF4-FFF2-40B4-BE49-F238E27FC236}">
                      <a16:creationId xmlns:a16="http://schemas.microsoft.com/office/drawing/2014/main" id="{DEFE9BB6-4899-AABF-015C-C9BCC1EB9346}"/>
                    </a:ext>
                  </a:extLst>
                </p:cNvPr>
                <p:cNvPicPr/>
                <p:nvPr/>
              </p:nvPicPr>
              <p:blipFill>
                <a:blip r:embed="rId34"/>
                <a:stretch>
                  <a:fillRect/>
                </a:stretch>
              </p:blipFill>
              <p:spPr>
                <a:xfrm>
                  <a:off x="3861920" y="1309545"/>
                  <a:ext cx="7164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157" name="Ink 5156">
                  <a:extLst>
                    <a:ext uri="{FF2B5EF4-FFF2-40B4-BE49-F238E27FC236}">
                      <a16:creationId xmlns:a16="http://schemas.microsoft.com/office/drawing/2014/main" id="{BC265DE9-5B3B-EF16-0365-FAD61D25C6DE}"/>
                    </a:ext>
                  </a:extLst>
                </p14:cNvPr>
                <p14:cNvContentPartPr/>
                <p14:nvPr/>
              </p14:nvContentPartPr>
              <p14:xfrm>
                <a:off x="4035080" y="1295145"/>
                <a:ext cx="54000" cy="60120"/>
              </p14:xfrm>
            </p:contentPart>
          </mc:Choice>
          <mc:Fallback xmlns="">
            <p:pic>
              <p:nvPicPr>
                <p:cNvPr id="5157" name="Ink 5156">
                  <a:extLst>
                    <a:ext uri="{FF2B5EF4-FFF2-40B4-BE49-F238E27FC236}">
                      <a16:creationId xmlns:a16="http://schemas.microsoft.com/office/drawing/2014/main" id="{BC265DE9-5B3B-EF16-0365-FAD61D25C6DE}"/>
                    </a:ext>
                  </a:extLst>
                </p:cNvPr>
                <p:cNvPicPr/>
                <p:nvPr/>
              </p:nvPicPr>
              <p:blipFill>
                <a:blip r:embed="rId36"/>
                <a:stretch>
                  <a:fillRect/>
                </a:stretch>
              </p:blipFill>
              <p:spPr>
                <a:xfrm>
                  <a:off x="4026080" y="1286145"/>
                  <a:ext cx="7164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158" name="Ink 5157">
                  <a:extLst>
                    <a:ext uri="{FF2B5EF4-FFF2-40B4-BE49-F238E27FC236}">
                      <a16:creationId xmlns:a16="http://schemas.microsoft.com/office/drawing/2014/main" id="{8BBD3C7A-FCAD-A6F3-EF43-F21B1B1F2753}"/>
                    </a:ext>
                  </a:extLst>
                </p14:cNvPr>
                <p14:cNvContentPartPr/>
                <p14:nvPr/>
              </p14:nvContentPartPr>
              <p14:xfrm>
                <a:off x="4129400" y="1295865"/>
                <a:ext cx="81000" cy="100440"/>
              </p14:xfrm>
            </p:contentPart>
          </mc:Choice>
          <mc:Fallback xmlns="">
            <p:pic>
              <p:nvPicPr>
                <p:cNvPr id="5158" name="Ink 5157">
                  <a:extLst>
                    <a:ext uri="{FF2B5EF4-FFF2-40B4-BE49-F238E27FC236}">
                      <a16:creationId xmlns:a16="http://schemas.microsoft.com/office/drawing/2014/main" id="{8BBD3C7A-FCAD-A6F3-EF43-F21B1B1F2753}"/>
                    </a:ext>
                  </a:extLst>
                </p:cNvPr>
                <p:cNvPicPr/>
                <p:nvPr/>
              </p:nvPicPr>
              <p:blipFill>
                <a:blip r:embed="rId38"/>
                <a:stretch>
                  <a:fillRect/>
                </a:stretch>
              </p:blipFill>
              <p:spPr>
                <a:xfrm>
                  <a:off x="4120400" y="1287225"/>
                  <a:ext cx="9864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160" name="Ink 5159">
                  <a:extLst>
                    <a:ext uri="{FF2B5EF4-FFF2-40B4-BE49-F238E27FC236}">
                      <a16:creationId xmlns:a16="http://schemas.microsoft.com/office/drawing/2014/main" id="{8CCD462E-EFDC-6F9A-A198-41FCAB22FFA5}"/>
                    </a:ext>
                  </a:extLst>
                </p14:cNvPr>
                <p14:cNvContentPartPr/>
                <p14:nvPr/>
              </p14:nvContentPartPr>
              <p14:xfrm>
                <a:off x="2700920" y="1469745"/>
                <a:ext cx="61560" cy="133920"/>
              </p14:xfrm>
            </p:contentPart>
          </mc:Choice>
          <mc:Fallback xmlns="">
            <p:pic>
              <p:nvPicPr>
                <p:cNvPr id="5160" name="Ink 5159">
                  <a:extLst>
                    <a:ext uri="{FF2B5EF4-FFF2-40B4-BE49-F238E27FC236}">
                      <a16:creationId xmlns:a16="http://schemas.microsoft.com/office/drawing/2014/main" id="{8CCD462E-EFDC-6F9A-A198-41FCAB22FFA5}"/>
                    </a:ext>
                  </a:extLst>
                </p:cNvPr>
                <p:cNvPicPr/>
                <p:nvPr/>
              </p:nvPicPr>
              <p:blipFill>
                <a:blip r:embed="rId40"/>
                <a:stretch>
                  <a:fillRect/>
                </a:stretch>
              </p:blipFill>
              <p:spPr>
                <a:xfrm>
                  <a:off x="2691920" y="1461105"/>
                  <a:ext cx="7920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161" name="Ink 5160">
                  <a:extLst>
                    <a:ext uri="{FF2B5EF4-FFF2-40B4-BE49-F238E27FC236}">
                      <a16:creationId xmlns:a16="http://schemas.microsoft.com/office/drawing/2014/main" id="{A20B1237-4D9E-425C-234B-37899C8CC6EC}"/>
                    </a:ext>
                  </a:extLst>
                </p14:cNvPr>
                <p14:cNvContentPartPr/>
                <p14:nvPr/>
              </p14:nvContentPartPr>
              <p14:xfrm>
                <a:off x="2679680" y="1547145"/>
                <a:ext cx="73080" cy="14760"/>
              </p14:xfrm>
            </p:contentPart>
          </mc:Choice>
          <mc:Fallback xmlns="">
            <p:pic>
              <p:nvPicPr>
                <p:cNvPr id="5161" name="Ink 5160">
                  <a:extLst>
                    <a:ext uri="{FF2B5EF4-FFF2-40B4-BE49-F238E27FC236}">
                      <a16:creationId xmlns:a16="http://schemas.microsoft.com/office/drawing/2014/main" id="{A20B1237-4D9E-425C-234B-37899C8CC6EC}"/>
                    </a:ext>
                  </a:extLst>
                </p:cNvPr>
                <p:cNvPicPr/>
                <p:nvPr/>
              </p:nvPicPr>
              <p:blipFill>
                <a:blip r:embed="rId42"/>
                <a:stretch>
                  <a:fillRect/>
                </a:stretch>
              </p:blipFill>
              <p:spPr>
                <a:xfrm>
                  <a:off x="2671040" y="1538145"/>
                  <a:ext cx="9072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162" name="Ink 5161">
                  <a:extLst>
                    <a:ext uri="{FF2B5EF4-FFF2-40B4-BE49-F238E27FC236}">
                      <a16:creationId xmlns:a16="http://schemas.microsoft.com/office/drawing/2014/main" id="{9DDEA781-325A-4C47-215C-1808CDC4A5D4}"/>
                    </a:ext>
                  </a:extLst>
                </p14:cNvPr>
                <p14:cNvContentPartPr/>
                <p14:nvPr/>
              </p14:nvContentPartPr>
              <p14:xfrm>
                <a:off x="2766800" y="1543185"/>
                <a:ext cx="43200" cy="52920"/>
              </p14:xfrm>
            </p:contentPart>
          </mc:Choice>
          <mc:Fallback xmlns="">
            <p:pic>
              <p:nvPicPr>
                <p:cNvPr id="5162" name="Ink 5161">
                  <a:extLst>
                    <a:ext uri="{FF2B5EF4-FFF2-40B4-BE49-F238E27FC236}">
                      <a16:creationId xmlns:a16="http://schemas.microsoft.com/office/drawing/2014/main" id="{9DDEA781-325A-4C47-215C-1808CDC4A5D4}"/>
                    </a:ext>
                  </a:extLst>
                </p:cNvPr>
                <p:cNvPicPr/>
                <p:nvPr/>
              </p:nvPicPr>
              <p:blipFill>
                <a:blip r:embed="rId44"/>
                <a:stretch>
                  <a:fillRect/>
                </a:stretch>
              </p:blipFill>
              <p:spPr>
                <a:xfrm>
                  <a:off x="2757800" y="1534185"/>
                  <a:ext cx="6084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163" name="Ink 5162">
                  <a:extLst>
                    <a:ext uri="{FF2B5EF4-FFF2-40B4-BE49-F238E27FC236}">
                      <a16:creationId xmlns:a16="http://schemas.microsoft.com/office/drawing/2014/main" id="{E0DE9BA4-F609-5860-6DF2-C7AEDEB3F594}"/>
                    </a:ext>
                  </a:extLst>
                </p14:cNvPr>
                <p14:cNvContentPartPr/>
                <p14:nvPr/>
              </p14:nvContentPartPr>
              <p14:xfrm>
                <a:off x="2858240" y="1531665"/>
                <a:ext cx="49680" cy="43920"/>
              </p14:xfrm>
            </p:contentPart>
          </mc:Choice>
          <mc:Fallback xmlns="">
            <p:pic>
              <p:nvPicPr>
                <p:cNvPr id="5163" name="Ink 5162">
                  <a:extLst>
                    <a:ext uri="{FF2B5EF4-FFF2-40B4-BE49-F238E27FC236}">
                      <a16:creationId xmlns:a16="http://schemas.microsoft.com/office/drawing/2014/main" id="{E0DE9BA4-F609-5860-6DF2-C7AEDEB3F594}"/>
                    </a:ext>
                  </a:extLst>
                </p:cNvPr>
                <p:cNvPicPr/>
                <p:nvPr/>
              </p:nvPicPr>
              <p:blipFill>
                <a:blip r:embed="rId46"/>
                <a:stretch>
                  <a:fillRect/>
                </a:stretch>
              </p:blipFill>
              <p:spPr>
                <a:xfrm>
                  <a:off x="2849240" y="1522665"/>
                  <a:ext cx="6732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165" name="Ink 5164">
                  <a:extLst>
                    <a:ext uri="{FF2B5EF4-FFF2-40B4-BE49-F238E27FC236}">
                      <a16:creationId xmlns:a16="http://schemas.microsoft.com/office/drawing/2014/main" id="{5ACA5F25-C09E-6642-9E4D-8B613F522BB8}"/>
                    </a:ext>
                  </a:extLst>
                </p14:cNvPr>
                <p14:cNvContentPartPr/>
                <p14:nvPr/>
              </p14:nvContentPartPr>
              <p14:xfrm>
                <a:off x="3022760" y="1506465"/>
                <a:ext cx="46800" cy="61920"/>
              </p14:xfrm>
            </p:contentPart>
          </mc:Choice>
          <mc:Fallback xmlns="">
            <p:pic>
              <p:nvPicPr>
                <p:cNvPr id="5165" name="Ink 5164">
                  <a:extLst>
                    <a:ext uri="{FF2B5EF4-FFF2-40B4-BE49-F238E27FC236}">
                      <a16:creationId xmlns:a16="http://schemas.microsoft.com/office/drawing/2014/main" id="{5ACA5F25-C09E-6642-9E4D-8B613F522BB8}"/>
                    </a:ext>
                  </a:extLst>
                </p:cNvPr>
                <p:cNvPicPr/>
                <p:nvPr/>
              </p:nvPicPr>
              <p:blipFill>
                <a:blip r:embed="rId48"/>
                <a:stretch>
                  <a:fillRect/>
                </a:stretch>
              </p:blipFill>
              <p:spPr>
                <a:xfrm>
                  <a:off x="3013760" y="1497465"/>
                  <a:ext cx="6444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166" name="Ink 5165">
                  <a:extLst>
                    <a:ext uri="{FF2B5EF4-FFF2-40B4-BE49-F238E27FC236}">
                      <a16:creationId xmlns:a16="http://schemas.microsoft.com/office/drawing/2014/main" id="{A696CB34-548F-D3E9-2B40-4F0F67C16165}"/>
                    </a:ext>
                  </a:extLst>
                </p14:cNvPr>
                <p14:cNvContentPartPr/>
                <p14:nvPr/>
              </p14:nvContentPartPr>
              <p14:xfrm>
                <a:off x="3078560" y="1509345"/>
                <a:ext cx="68400" cy="51840"/>
              </p14:xfrm>
            </p:contentPart>
          </mc:Choice>
          <mc:Fallback xmlns="">
            <p:pic>
              <p:nvPicPr>
                <p:cNvPr id="5166" name="Ink 5165">
                  <a:extLst>
                    <a:ext uri="{FF2B5EF4-FFF2-40B4-BE49-F238E27FC236}">
                      <a16:creationId xmlns:a16="http://schemas.microsoft.com/office/drawing/2014/main" id="{A696CB34-548F-D3E9-2B40-4F0F67C16165}"/>
                    </a:ext>
                  </a:extLst>
                </p:cNvPr>
                <p:cNvPicPr/>
                <p:nvPr/>
              </p:nvPicPr>
              <p:blipFill>
                <a:blip r:embed="rId50"/>
                <a:stretch>
                  <a:fillRect/>
                </a:stretch>
              </p:blipFill>
              <p:spPr>
                <a:xfrm>
                  <a:off x="3069920" y="1500345"/>
                  <a:ext cx="8604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167" name="Ink 5166">
                  <a:extLst>
                    <a:ext uri="{FF2B5EF4-FFF2-40B4-BE49-F238E27FC236}">
                      <a16:creationId xmlns:a16="http://schemas.microsoft.com/office/drawing/2014/main" id="{39F63ECA-239D-1334-2CBF-2034EAFDAEC5}"/>
                    </a:ext>
                  </a:extLst>
                </p14:cNvPr>
                <p14:cNvContentPartPr/>
                <p14:nvPr/>
              </p14:nvContentPartPr>
              <p14:xfrm>
                <a:off x="3177920" y="1517985"/>
                <a:ext cx="42120" cy="50760"/>
              </p14:xfrm>
            </p:contentPart>
          </mc:Choice>
          <mc:Fallback xmlns="">
            <p:pic>
              <p:nvPicPr>
                <p:cNvPr id="5167" name="Ink 5166">
                  <a:extLst>
                    <a:ext uri="{FF2B5EF4-FFF2-40B4-BE49-F238E27FC236}">
                      <a16:creationId xmlns:a16="http://schemas.microsoft.com/office/drawing/2014/main" id="{39F63ECA-239D-1334-2CBF-2034EAFDAEC5}"/>
                    </a:ext>
                  </a:extLst>
                </p:cNvPr>
                <p:cNvPicPr/>
                <p:nvPr/>
              </p:nvPicPr>
              <p:blipFill>
                <a:blip r:embed="rId52"/>
                <a:stretch>
                  <a:fillRect/>
                </a:stretch>
              </p:blipFill>
              <p:spPr>
                <a:xfrm>
                  <a:off x="3168920" y="1509345"/>
                  <a:ext cx="5976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168" name="Ink 5167">
                  <a:extLst>
                    <a:ext uri="{FF2B5EF4-FFF2-40B4-BE49-F238E27FC236}">
                      <a16:creationId xmlns:a16="http://schemas.microsoft.com/office/drawing/2014/main" id="{40D921E0-6180-1E11-328E-0830C16193D2}"/>
                    </a:ext>
                  </a:extLst>
                </p14:cNvPr>
                <p14:cNvContentPartPr/>
                <p14:nvPr/>
              </p14:nvContentPartPr>
              <p14:xfrm>
                <a:off x="3267920" y="1484145"/>
                <a:ext cx="15480" cy="81360"/>
              </p14:xfrm>
            </p:contentPart>
          </mc:Choice>
          <mc:Fallback xmlns="">
            <p:pic>
              <p:nvPicPr>
                <p:cNvPr id="5168" name="Ink 5167">
                  <a:extLst>
                    <a:ext uri="{FF2B5EF4-FFF2-40B4-BE49-F238E27FC236}">
                      <a16:creationId xmlns:a16="http://schemas.microsoft.com/office/drawing/2014/main" id="{40D921E0-6180-1E11-328E-0830C16193D2}"/>
                    </a:ext>
                  </a:extLst>
                </p:cNvPr>
                <p:cNvPicPr/>
                <p:nvPr/>
              </p:nvPicPr>
              <p:blipFill>
                <a:blip r:embed="rId54"/>
                <a:stretch>
                  <a:fillRect/>
                </a:stretch>
              </p:blipFill>
              <p:spPr>
                <a:xfrm>
                  <a:off x="3258920" y="1475505"/>
                  <a:ext cx="3312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169" name="Ink 5168">
                  <a:extLst>
                    <a:ext uri="{FF2B5EF4-FFF2-40B4-BE49-F238E27FC236}">
                      <a16:creationId xmlns:a16="http://schemas.microsoft.com/office/drawing/2014/main" id="{EFCD93BF-5A4D-D043-1411-72A2605CB4A1}"/>
                    </a:ext>
                  </a:extLst>
                </p14:cNvPr>
                <p14:cNvContentPartPr/>
                <p14:nvPr/>
              </p14:nvContentPartPr>
              <p14:xfrm>
                <a:off x="3247760" y="1521225"/>
                <a:ext cx="88920" cy="6480"/>
              </p14:xfrm>
            </p:contentPart>
          </mc:Choice>
          <mc:Fallback xmlns="">
            <p:pic>
              <p:nvPicPr>
                <p:cNvPr id="5169" name="Ink 5168">
                  <a:extLst>
                    <a:ext uri="{FF2B5EF4-FFF2-40B4-BE49-F238E27FC236}">
                      <a16:creationId xmlns:a16="http://schemas.microsoft.com/office/drawing/2014/main" id="{EFCD93BF-5A4D-D043-1411-72A2605CB4A1}"/>
                    </a:ext>
                  </a:extLst>
                </p:cNvPr>
                <p:cNvPicPr/>
                <p:nvPr/>
              </p:nvPicPr>
              <p:blipFill>
                <a:blip r:embed="rId56"/>
                <a:stretch>
                  <a:fillRect/>
                </a:stretch>
              </p:blipFill>
              <p:spPr>
                <a:xfrm>
                  <a:off x="3238760" y="1512225"/>
                  <a:ext cx="10656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170" name="Ink 5169">
                  <a:extLst>
                    <a:ext uri="{FF2B5EF4-FFF2-40B4-BE49-F238E27FC236}">
                      <a16:creationId xmlns:a16="http://schemas.microsoft.com/office/drawing/2014/main" id="{A6D3FFF6-DF6C-AABC-1F9C-83FC67CE52AD}"/>
                    </a:ext>
                  </a:extLst>
                </p14:cNvPr>
                <p14:cNvContentPartPr/>
                <p14:nvPr/>
              </p14:nvContentPartPr>
              <p14:xfrm>
                <a:off x="3348560" y="1484505"/>
                <a:ext cx="15840" cy="68400"/>
              </p14:xfrm>
            </p:contentPart>
          </mc:Choice>
          <mc:Fallback xmlns="">
            <p:pic>
              <p:nvPicPr>
                <p:cNvPr id="5170" name="Ink 5169">
                  <a:extLst>
                    <a:ext uri="{FF2B5EF4-FFF2-40B4-BE49-F238E27FC236}">
                      <a16:creationId xmlns:a16="http://schemas.microsoft.com/office/drawing/2014/main" id="{A6D3FFF6-DF6C-AABC-1F9C-83FC67CE52AD}"/>
                    </a:ext>
                  </a:extLst>
                </p:cNvPr>
                <p:cNvPicPr/>
                <p:nvPr/>
              </p:nvPicPr>
              <p:blipFill>
                <a:blip r:embed="rId58"/>
                <a:stretch>
                  <a:fillRect/>
                </a:stretch>
              </p:blipFill>
              <p:spPr>
                <a:xfrm>
                  <a:off x="3339920" y="1475865"/>
                  <a:ext cx="3348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171" name="Ink 5170">
                  <a:extLst>
                    <a:ext uri="{FF2B5EF4-FFF2-40B4-BE49-F238E27FC236}">
                      <a16:creationId xmlns:a16="http://schemas.microsoft.com/office/drawing/2014/main" id="{88B4959F-4BCB-0FB2-A6A6-EFFE2D731969}"/>
                    </a:ext>
                  </a:extLst>
                </p14:cNvPr>
                <p14:cNvContentPartPr/>
                <p14:nvPr/>
              </p14:nvContentPartPr>
              <p14:xfrm>
                <a:off x="3401480" y="1526985"/>
                <a:ext cx="29880" cy="40320"/>
              </p14:xfrm>
            </p:contentPart>
          </mc:Choice>
          <mc:Fallback xmlns="">
            <p:pic>
              <p:nvPicPr>
                <p:cNvPr id="5171" name="Ink 5170">
                  <a:extLst>
                    <a:ext uri="{FF2B5EF4-FFF2-40B4-BE49-F238E27FC236}">
                      <a16:creationId xmlns:a16="http://schemas.microsoft.com/office/drawing/2014/main" id="{88B4959F-4BCB-0FB2-A6A6-EFFE2D731969}"/>
                    </a:ext>
                  </a:extLst>
                </p:cNvPr>
                <p:cNvPicPr/>
                <p:nvPr/>
              </p:nvPicPr>
              <p:blipFill>
                <a:blip r:embed="rId60"/>
                <a:stretch>
                  <a:fillRect/>
                </a:stretch>
              </p:blipFill>
              <p:spPr>
                <a:xfrm>
                  <a:off x="3392480" y="1517985"/>
                  <a:ext cx="4752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172" name="Ink 5171">
                  <a:extLst>
                    <a:ext uri="{FF2B5EF4-FFF2-40B4-BE49-F238E27FC236}">
                      <a16:creationId xmlns:a16="http://schemas.microsoft.com/office/drawing/2014/main" id="{5B5033F6-EEBF-9077-E152-EE5F340CAF6B}"/>
                    </a:ext>
                  </a:extLst>
                </p14:cNvPr>
                <p14:cNvContentPartPr/>
                <p14:nvPr/>
              </p14:nvContentPartPr>
              <p14:xfrm>
                <a:off x="3464840" y="1530945"/>
                <a:ext cx="41040" cy="37800"/>
              </p14:xfrm>
            </p:contentPart>
          </mc:Choice>
          <mc:Fallback xmlns="">
            <p:pic>
              <p:nvPicPr>
                <p:cNvPr id="5172" name="Ink 5171">
                  <a:extLst>
                    <a:ext uri="{FF2B5EF4-FFF2-40B4-BE49-F238E27FC236}">
                      <a16:creationId xmlns:a16="http://schemas.microsoft.com/office/drawing/2014/main" id="{5B5033F6-EEBF-9077-E152-EE5F340CAF6B}"/>
                    </a:ext>
                  </a:extLst>
                </p:cNvPr>
                <p:cNvPicPr/>
                <p:nvPr/>
              </p:nvPicPr>
              <p:blipFill>
                <a:blip r:embed="rId62"/>
                <a:stretch>
                  <a:fillRect/>
                </a:stretch>
              </p:blipFill>
              <p:spPr>
                <a:xfrm>
                  <a:off x="3455840" y="1521945"/>
                  <a:ext cx="5868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174" name="Ink 5173">
                  <a:extLst>
                    <a:ext uri="{FF2B5EF4-FFF2-40B4-BE49-F238E27FC236}">
                      <a16:creationId xmlns:a16="http://schemas.microsoft.com/office/drawing/2014/main" id="{48DE8366-7904-EA23-B1FA-46287F521B0B}"/>
                    </a:ext>
                  </a:extLst>
                </p14:cNvPr>
                <p14:cNvContentPartPr/>
                <p14:nvPr/>
              </p14:nvContentPartPr>
              <p14:xfrm>
                <a:off x="3556640" y="1454265"/>
                <a:ext cx="15480" cy="102240"/>
              </p14:xfrm>
            </p:contentPart>
          </mc:Choice>
          <mc:Fallback xmlns="">
            <p:pic>
              <p:nvPicPr>
                <p:cNvPr id="5174" name="Ink 5173">
                  <a:extLst>
                    <a:ext uri="{FF2B5EF4-FFF2-40B4-BE49-F238E27FC236}">
                      <a16:creationId xmlns:a16="http://schemas.microsoft.com/office/drawing/2014/main" id="{48DE8366-7904-EA23-B1FA-46287F521B0B}"/>
                    </a:ext>
                  </a:extLst>
                </p:cNvPr>
                <p:cNvPicPr/>
                <p:nvPr/>
              </p:nvPicPr>
              <p:blipFill>
                <a:blip r:embed="rId64"/>
                <a:stretch>
                  <a:fillRect/>
                </a:stretch>
              </p:blipFill>
              <p:spPr>
                <a:xfrm>
                  <a:off x="3547640" y="1445625"/>
                  <a:ext cx="3312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176" name="Ink 5175">
                  <a:extLst>
                    <a:ext uri="{FF2B5EF4-FFF2-40B4-BE49-F238E27FC236}">
                      <a16:creationId xmlns:a16="http://schemas.microsoft.com/office/drawing/2014/main" id="{62DDFDA3-18E2-AFF1-8C76-510A2B7C7B0E}"/>
                    </a:ext>
                  </a:extLst>
                </p14:cNvPr>
                <p14:cNvContentPartPr/>
                <p14:nvPr/>
              </p14:nvContentPartPr>
              <p14:xfrm>
                <a:off x="2693360" y="1693305"/>
                <a:ext cx="61200" cy="52560"/>
              </p14:xfrm>
            </p:contentPart>
          </mc:Choice>
          <mc:Fallback xmlns="">
            <p:pic>
              <p:nvPicPr>
                <p:cNvPr id="5176" name="Ink 5175">
                  <a:extLst>
                    <a:ext uri="{FF2B5EF4-FFF2-40B4-BE49-F238E27FC236}">
                      <a16:creationId xmlns:a16="http://schemas.microsoft.com/office/drawing/2014/main" id="{62DDFDA3-18E2-AFF1-8C76-510A2B7C7B0E}"/>
                    </a:ext>
                  </a:extLst>
                </p:cNvPr>
                <p:cNvPicPr/>
                <p:nvPr/>
              </p:nvPicPr>
              <p:blipFill>
                <a:blip r:embed="rId66"/>
                <a:stretch>
                  <a:fillRect/>
                </a:stretch>
              </p:blipFill>
              <p:spPr>
                <a:xfrm>
                  <a:off x="2684360" y="1684305"/>
                  <a:ext cx="7884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177" name="Ink 5176">
                  <a:extLst>
                    <a:ext uri="{FF2B5EF4-FFF2-40B4-BE49-F238E27FC236}">
                      <a16:creationId xmlns:a16="http://schemas.microsoft.com/office/drawing/2014/main" id="{52453B13-7939-0437-9606-0693AB54F2F3}"/>
                    </a:ext>
                  </a:extLst>
                </p14:cNvPr>
                <p14:cNvContentPartPr/>
                <p14:nvPr/>
              </p14:nvContentPartPr>
              <p14:xfrm>
                <a:off x="2794160" y="1677825"/>
                <a:ext cx="39240" cy="67680"/>
              </p14:xfrm>
            </p:contentPart>
          </mc:Choice>
          <mc:Fallback xmlns="">
            <p:pic>
              <p:nvPicPr>
                <p:cNvPr id="5177" name="Ink 5176">
                  <a:extLst>
                    <a:ext uri="{FF2B5EF4-FFF2-40B4-BE49-F238E27FC236}">
                      <a16:creationId xmlns:a16="http://schemas.microsoft.com/office/drawing/2014/main" id="{52453B13-7939-0437-9606-0693AB54F2F3}"/>
                    </a:ext>
                  </a:extLst>
                </p:cNvPr>
                <p:cNvPicPr/>
                <p:nvPr/>
              </p:nvPicPr>
              <p:blipFill>
                <a:blip r:embed="rId68"/>
                <a:stretch>
                  <a:fillRect/>
                </a:stretch>
              </p:blipFill>
              <p:spPr>
                <a:xfrm>
                  <a:off x="2785520" y="1669185"/>
                  <a:ext cx="5688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178" name="Ink 5177">
                  <a:extLst>
                    <a:ext uri="{FF2B5EF4-FFF2-40B4-BE49-F238E27FC236}">
                      <a16:creationId xmlns:a16="http://schemas.microsoft.com/office/drawing/2014/main" id="{EC1C050D-C750-4430-B521-FA4D7E7F536D}"/>
                    </a:ext>
                  </a:extLst>
                </p14:cNvPr>
                <p14:cNvContentPartPr/>
                <p14:nvPr/>
              </p14:nvContentPartPr>
              <p14:xfrm>
                <a:off x="2853560" y="1687905"/>
                <a:ext cx="45000" cy="60840"/>
              </p14:xfrm>
            </p:contentPart>
          </mc:Choice>
          <mc:Fallback xmlns="">
            <p:pic>
              <p:nvPicPr>
                <p:cNvPr id="5178" name="Ink 5177">
                  <a:extLst>
                    <a:ext uri="{FF2B5EF4-FFF2-40B4-BE49-F238E27FC236}">
                      <a16:creationId xmlns:a16="http://schemas.microsoft.com/office/drawing/2014/main" id="{EC1C050D-C750-4430-B521-FA4D7E7F536D}"/>
                    </a:ext>
                  </a:extLst>
                </p:cNvPr>
                <p:cNvPicPr/>
                <p:nvPr/>
              </p:nvPicPr>
              <p:blipFill>
                <a:blip r:embed="rId70"/>
                <a:stretch>
                  <a:fillRect/>
                </a:stretch>
              </p:blipFill>
              <p:spPr>
                <a:xfrm>
                  <a:off x="2844920" y="1679265"/>
                  <a:ext cx="6264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179" name="Ink 5178">
                  <a:extLst>
                    <a:ext uri="{FF2B5EF4-FFF2-40B4-BE49-F238E27FC236}">
                      <a16:creationId xmlns:a16="http://schemas.microsoft.com/office/drawing/2014/main" id="{95FAE6E6-7C51-2C88-B28B-CF8C6B0A2E9B}"/>
                    </a:ext>
                  </a:extLst>
                </p14:cNvPr>
                <p14:cNvContentPartPr/>
                <p14:nvPr/>
              </p14:nvContentPartPr>
              <p14:xfrm>
                <a:off x="2929520" y="1698705"/>
                <a:ext cx="53280" cy="58680"/>
              </p14:xfrm>
            </p:contentPart>
          </mc:Choice>
          <mc:Fallback xmlns="">
            <p:pic>
              <p:nvPicPr>
                <p:cNvPr id="5179" name="Ink 5178">
                  <a:extLst>
                    <a:ext uri="{FF2B5EF4-FFF2-40B4-BE49-F238E27FC236}">
                      <a16:creationId xmlns:a16="http://schemas.microsoft.com/office/drawing/2014/main" id="{95FAE6E6-7C51-2C88-B28B-CF8C6B0A2E9B}"/>
                    </a:ext>
                  </a:extLst>
                </p:cNvPr>
                <p:cNvPicPr/>
                <p:nvPr/>
              </p:nvPicPr>
              <p:blipFill>
                <a:blip r:embed="rId72"/>
                <a:stretch>
                  <a:fillRect/>
                </a:stretch>
              </p:blipFill>
              <p:spPr>
                <a:xfrm>
                  <a:off x="2920880" y="1690065"/>
                  <a:ext cx="7092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180" name="Ink 5179">
                  <a:extLst>
                    <a:ext uri="{FF2B5EF4-FFF2-40B4-BE49-F238E27FC236}">
                      <a16:creationId xmlns:a16="http://schemas.microsoft.com/office/drawing/2014/main" id="{809BB991-BEEB-26FB-3093-244E615565F6}"/>
                    </a:ext>
                  </a:extLst>
                </p14:cNvPr>
                <p14:cNvContentPartPr/>
                <p14:nvPr/>
              </p14:nvContentPartPr>
              <p14:xfrm>
                <a:off x="3024200" y="1659465"/>
                <a:ext cx="9720" cy="105840"/>
              </p14:xfrm>
            </p:contentPart>
          </mc:Choice>
          <mc:Fallback xmlns="">
            <p:pic>
              <p:nvPicPr>
                <p:cNvPr id="5180" name="Ink 5179">
                  <a:extLst>
                    <a:ext uri="{FF2B5EF4-FFF2-40B4-BE49-F238E27FC236}">
                      <a16:creationId xmlns:a16="http://schemas.microsoft.com/office/drawing/2014/main" id="{809BB991-BEEB-26FB-3093-244E615565F6}"/>
                    </a:ext>
                  </a:extLst>
                </p:cNvPr>
                <p:cNvPicPr/>
                <p:nvPr/>
              </p:nvPicPr>
              <p:blipFill>
                <a:blip r:embed="rId74"/>
                <a:stretch>
                  <a:fillRect/>
                </a:stretch>
              </p:blipFill>
              <p:spPr>
                <a:xfrm>
                  <a:off x="3015200" y="1650465"/>
                  <a:ext cx="2736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181" name="Ink 5180">
                  <a:extLst>
                    <a:ext uri="{FF2B5EF4-FFF2-40B4-BE49-F238E27FC236}">
                      <a16:creationId xmlns:a16="http://schemas.microsoft.com/office/drawing/2014/main" id="{A9AA403A-F17E-A1A1-FEF7-30E78BE5F316}"/>
                    </a:ext>
                  </a:extLst>
                </p14:cNvPr>
                <p14:cNvContentPartPr/>
                <p14:nvPr/>
              </p14:nvContentPartPr>
              <p14:xfrm>
                <a:off x="3080000" y="1697265"/>
                <a:ext cx="51480" cy="43560"/>
              </p14:xfrm>
            </p:contentPart>
          </mc:Choice>
          <mc:Fallback xmlns="">
            <p:pic>
              <p:nvPicPr>
                <p:cNvPr id="5181" name="Ink 5180">
                  <a:extLst>
                    <a:ext uri="{FF2B5EF4-FFF2-40B4-BE49-F238E27FC236}">
                      <a16:creationId xmlns:a16="http://schemas.microsoft.com/office/drawing/2014/main" id="{A9AA403A-F17E-A1A1-FEF7-30E78BE5F316}"/>
                    </a:ext>
                  </a:extLst>
                </p:cNvPr>
                <p:cNvPicPr/>
                <p:nvPr/>
              </p:nvPicPr>
              <p:blipFill>
                <a:blip r:embed="rId76"/>
                <a:stretch>
                  <a:fillRect/>
                </a:stretch>
              </p:blipFill>
              <p:spPr>
                <a:xfrm>
                  <a:off x="3071360" y="1688625"/>
                  <a:ext cx="6912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182" name="Ink 5181">
                  <a:extLst>
                    <a:ext uri="{FF2B5EF4-FFF2-40B4-BE49-F238E27FC236}">
                      <a16:creationId xmlns:a16="http://schemas.microsoft.com/office/drawing/2014/main" id="{144CDA52-72F5-3676-3B9A-2E1416956081}"/>
                    </a:ext>
                  </a:extLst>
                </p14:cNvPr>
                <p14:cNvContentPartPr/>
                <p14:nvPr/>
              </p14:nvContentPartPr>
              <p14:xfrm>
                <a:off x="3179360" y="1678185"/>
                <a:ext cx="45720" cy="63000"/>
              </p14:xfrm>
            </p:contentPart>
          </mc:Choice>
          <mc:Fallback xmlns="">
            <p:pic>
              <p:nvPicPr>
                <p:cNvPr id="5182" name="Ink 5181">
                  <a:extLst>
                    <a:ext uri="{FF2B5EF4-FFF2-40B4-BE49-F238E27FC236}">
                      <a16:creationId xmlns:a16="http://schemas.microsoft.com/office/drawing/2014/main" id="{144CDA52-72F5-3676-3B9A-2E1416956081}"/>
                    </a:ext>
                  </a:extLst>
                </p:cNvPr>
                <p:cNvPicPr/>
                <p:nvPr/>
              </p:nvPicPr>
              <p:blipFill>
                <a:blip r:embed="rId78"/>
                <a:stretch>
                  <a:fillRect/>
                </a:stretch>
              </p:blipFill>
              <p:spPr>
                <a:xfrm>
                  <a:off x="3170720" y="1669545"/>
                  <a:ext cx="6336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183" name="Ink 5182">
                  <a:extLst>
                    <a:ext uri="{FF2B5EF4-FFF2-40B4-BE49-F238E27FC236}">
                      <a16:creationId xmlns:a16="http://schemas.microsoft.com/office/drawing/2014/main" id="{A0569CAA-FDA7-A13F-799B-9DAF4A6A3B1E}"/>
                    </a:ext>
                  </a:extLst>
                </p14:cNvPr>
                <p14:cNvContentPartPr/>
                <p14:nvPr/>
              </p14:nvContentPartPr>
              <p14:xfrm>
                <a:off x="3241640" y="1698705"/>
                <a:ext cx="43200" cy="38520"/>
              </p14:xfrm>
            </p:contentPart>
          </mc:Choice>
          <mc:Fallback xmlns="">
            <p:pic>
              <p:nvPicPr>
                <p:cNvPr id="5183" name="Ink 5182">
                  <a:extLst>
                    <a:ext uri="{FF2B5EF4-FFF2-40B4-BE49-F238E27FC236}">
                      <a16:creationId xmlns:a16="http://schemas.microsoft.com/office/drawing/2014/main" id="{A0569CAA-FDA7-A13F-799B-9DAF4A6A3B1E}"/>
                    </a:ext>
                  </a:extLst>
                </p:cNvPr>
                <p:cNvPicPr/>
                <p:nvPr/>
              </p:nvPicPr>
              <p:blipFill>
                <a:blip r:embed="rId80"/>
                <a:stretch>
                  <a:fillRect/>
                </a:stretch>
              </p:blipFill>
              <p:spPr>
                <a:xfrm>
                  <a:off x="3232640" y="1689705"/>
                  <a:ext cx="6084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184" name="Ink 5183">
                  <a:extLst>
                    <a:ext uri="{FF2B5EF4-FFF2-40B4-BE49-F238E27FC236}">
                      <a16:creationId xmlns:a16="http://schemas.microsoft.com/office/drawing/2014/main" id="{1F0586BD-8FB4-63B2-4E9B-ACA67BEDF461}"/>
                    </a:ext>
                  </a:extLst>
                </p14:cNvPr>
                <p14:cNvContentPartPr/>
                <p14:nvPr/>
              </p14:nvContentPartPr>
              <p14:xfrm>
                <a:off x="3331280" y="1621305"/>
                <a:ext cx="9360" cy="100800"/>
              </p14:xfrm>
            </p:contentPart>
          </mc:Choice>
          <mc:Fallback xmlns="">
            <p:pic>
              <p:nvPicPr>
                <p:cNvPr id="5184" name="Ink 5183">
                  <a:extLst>
                    <a:ext uri="{FF2B5EF4-FFF2-40B4-BE49-F238E27FC236}">
                      <a16:creationId xmlns:a16="http://schemas.microsoft.com/office/drawing/2014/main" id="{1F0586BD-8FB4-63B2-4E9B-ACA67BEDF461}"/>
                    </a:ext>
                  </a:extLst>
                </p:cNvPr>
                <p:cNvPicPr/>
                <p:nvPr/>
              </p:nvPicPr>
              <p:blipFill>
                <a:blip r:embed="rId82"/>
                <a:stretch>
                  <a:fillRect/>
                </a:stretch>
              </p:blipFill>
              <p:spPr>
                <a:xfrm>
                  <a:off x="3322640" y="1612665"/>
                  <a:ext cx="2700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185" name="Ink 5184">
                  <a:extLst>
                    <a:ext uri="{FF2B5EF4-FFF2-40B4-BE49-F238E27FC236}">
                      <a16:creationId xmlns:a16="http://schemas.microsoft.com/office/drawing/2014/main" id="{D7F6FA2F-7C46-5FE0-EFAD-7F1854AD880D}"/>
                    </a:ext>
                  </a:extLst>
                </p14:cNvPr>
                <p14:cNvContentPartPr/>
                <p14:nvPr/>
              </p14:nvContentPartPr>
              <p14:xfrm>
                <a:off x="3311480" y="1643985"/>
                <a:ext cx="107280" cy="87120"/>
              </p14:xfrm>
            </p:contentPart>
          </mc:Choice>
          <mc:Fallback xmlns="">
            <p:pic>
              <p:nvPicPr>
                <p:cNvPr id="5185" name="Ink 5184">
                  <a:extLst>
                    <a:ext uri="{FF2B5EF4-FFF2-40B4-BE49-F238E27FC236}">
                      <a16:creationId xmlns:a16="http://schemas.microsoft.com/office/drawing/2014/main" id="{D7F6FA2F-7C46-5FE0-EFAD-7F1854AD880D}"/>
                    </a:ext>
                  </a:extLst>
                </p:cNvPr>
                <p:cNvPicPr/>
                <p:nvPr/>
              </p:nvPicPr>
              <p:blipFill>
                <a:blip r:embed="rId84"/>
                <a:stretch>
                  <a:fillRect/>
                </a:stretch>
              </p:blipFill>
              <p:spPr>
                <a:xfrm>
                  <a:off x="3302480" y="1634985"/>
                  <a:ext cx="12492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186" name="Ink 5185">
                  <a:extLst>
                    <a:ext uri="{FF2B5EF4-FFF2-40B4-BE49-F238E27FC236}">
                      <a16:creationId xmlns:a16="http://schemas.microsoft.com/office/drawing/2014/main" id="{E9660329-236B-89C1-2B7E-3EBB9DE91D97}"/>
                    </a:ext>
                  </a:extLst>
                </p14:cNvPr>
                <p14:cNvContentPartPr/>
                <p14:nvPr/>
              </p14:nvContentPartPr>
              <p14:xfrm>
                <a:off x="3451880" y="1695465"/>
                <a:ext cx="21240" cy="47160"/>
              </p14:xfrm>
            </p:contentPart>
          </mc:Choice>
          <mc:Fallback xmlns="">
            <p:pic>
              <p:nvPicPr>
                <p:cNvPr id="5186" name="Ink 5185">
                  <a:extLst>
                    <a:ext uri="{FF2B5EF4-FFF2-40B4-BE49-F238E27FC236}">
                      <a16:creationId xmlns:a16="http://schemas.microsoft.com/office/drawing/2014/main" id="{E9660329-236B-89C1-2B7E-3EBB9DE91D97}"/>
                    </a:ext>
                  </a:extLst>
                </p:cNvPr>
                <p:cNvPicPr/>
                <p:nvPr/>
              </p:nvPicPr>
              <p:blipFill>
                <a:blip r:embed="rId86"/>
                <a:stretch>
                  <a:fillRect/>
                </a:stretch>
              </p:blipFill>
              <p:spPr>
                <a:xfrm>
                  <a:off x="3442880" y="1686465"/>
                  <a:ext cx="3888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187" name="Ink 5186">
                  <a:extLst>
                    <a:ext uri="{FF2B5EF4-FFF2-40B4-BE49-F238E27FC236}">
                      <a16:creationId xmlns:a16="http://schemas.microsoft.com/office/drawing/2014/main" id="{6FD4DE7B-174E-0270-493B-0D2F074DB3E6}"/>
                    </a:ext>
                  </a:extLst>
                </p14:cNvPr>
                <p14:cNvContentPartPr/>
                <p14:nvPr/>
              </p14:nvContentPartPr>
              <p14:xfrm>
                <a:off x="3505520" y="1692225"/>
                <a:ext cx="81000" cy="41040"/>
              </p14:xfrm>
            </p:contentPart>
          </mc:Choice>
          <mc:Fallback xmlns="">
            <p:pic>
              <p:nvPicPr>
                <p:cNvPr id="5187" name="Ink 5186">
                  <a:extLst>
                    <a:ext uri="{FF2B5EF4-FFF2-40B4-BE49-F238E27FC236}">
                      <a16:creationId xmlns:a16="http://schemas.microsoft.com/office/drawing/2014/main" id="{6FD4DE7B-174E-0270-493B-0D2F074DB3E6}"/>
                    </a:ext>
                  </a:extLst>
                </p:cNvPr>
                <p:cNvPicPr/>
                <p:nvPr/>
              </p:nvPicPr>
              <p:blipFill>
                <a:blip r:embed="rId88"/>
                <a:stretch>
                  <a:fillRect/>
                </a:stretch>
              </p:blipFill>
              <p:spPr>
                <a:xfrm>
                  <a:off x="3496520" y="1683225"/>
                  <a:ext cx="98640" cy="58680"/>
                </a:xfrm>
                <a:prstGeom prst="rect">
                  <a:avLst/>
                </a:prstGeom>
              </p:spPr>
            </p:pic>
          </mc:Fallback>
        </mc:AlternateContent>
      </p:grpSp>
      <p:grpSp>
        <p:nvGrpSpPr>
          <p:cNvPr id="5204" name="Group 5203">
            <a:extLst>
              <a:ext uri="{FF2B5EF4-FFF2-40B4-BE49-F238E27FC236}">
                <a16:creationId xmlns:a16="http://schemas.microsoft.com/office/drawing/2014/main" id="{981257EE-3C92-E3C7-DD7E-DEA63D01A13E}"/>
              </a:ext>
            </a:extLst>
          </p:cNvPr>
          <p:cNvGrpSpPr/>
          <p:nvPr/>
        </p:nvGrpSpPr>
        <p:grpSpPr>
          <a:xfrm>
            <a:off x="5623760" y="3325185"/>
            <a:ext cx="2041200" cy="631440"/>
            <a:chOff x="5623760" y="3325185"/>
            <a:chExt cx="2041200" cy="631440"/>
          </a:xfrm>
        </p:grpSpPr>
        <mc:AlternateContent xmlns:mc="http://schemas.openxmlformats.org/markup-compatibility/2006" xmlns:p14="http://schemas.microsoft.com/office/powerpoint/2010/main">
          <mc:Choice Requires="p14">
            <p:contentPart p14:bwMode="auto" r:id="rId89">
              <p14:nvContentPartPr>
                <p14:cNvPr id="7" name="Ink 6">
                  <a:extLst>
                    <a:ext uri="{FF2B5EF4-FFF2-40B4-BE49-F238E27FC236}">
                      <a16:creationId xmlns:a16="http://schemas.microsoft.com/office/drawing/2014/main" id="{EB582C51-FF67-AB8F-1EB9-E886D348A985}"/>
                    </a:ext>
                  </a:extLst>
                </p14:cNvPr>
                <p14:cNvContentPartPr/>
                <p14:nvPr/>
              </p14:nvContentPartPr>
              <p14:xfrm>
                <a:off x="5623760" y="3329865"/>
                <a:ext cx="91800" cy="159840"/>
              </p14:xfrm>
            </p:contentPart>
          </mc:Choice>
          <mc:Fallback xmlns="">
            <p:pic>
              <p:nvPicPr>
                <p:cNvPr id="7" name="Ink 6">
                  <a:extLst>
                    <a:ext uri="{FF2B5EF4-FFF2-40B4-BE49-F238E27FC236}">
                      <a16:creationId xmlns:a16="http://schemas.microsoft.com/office/drawing/2014/main" id="{EB582C51-FF67-AB8F-1EB9-E886D348A985}"/>
                    </a:ext>
                  </a:extLst>
                </p:cNvPr>
                <p:cNvPicPr/>
                <p:nvPr/>
              </p:nvPicPr>
              <p:blipFill>
                <a:blip r:embed="rId90"/>
                <a:stretch>
                  <a:fillRect/>
                </a:stretch>
              </p:blipFill>
              <p:spPr>
                <a:xfrm>
                  <a:off x="5606120" y="3311865"/>
                  <a:ext cx="12744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8" name="Ink 7">
                  <a:extLst>
                    <a:ext uri="{FF2B5EF4-FFF2-40B4-BE49-F238E27FC236}">
                      <a16:creationId xmlns:a16="http://schemas.microsoft.com/office/drawing/2014/main" id="{AAE341B9-C8F4-DED9-090F-2C4ABCDD4802}"/>
                    </a:ext>
                  </a:extLst>
                </p14:cNvPr>
                <p14:cNvContentPartPr/>
                <p14:nvPr/>
              </p14:nvContentPartPr>
              <p14:xfrm>
                <a:off x="5777840" y="3409065"/>
                <a:ext cx="52920" cy="105480"/>
              </p14:xfrm>
            </p:contentPart>
          </mc:Choice>
          <mc:Fallback xmlns="">
            <p:pic>
              <p:nvPicPr>
                <p:cNvPr id="8" name="Ink 7">
                  <a:extLst>
                    <a:ext uri="{FF2B5EF4-FFF2-40B4-BE49-F238E27FC236}">
                      <a16:creationId xmlns:a16="http://schemas.microsoft.com/office/drawing/2014/main" id="{AAE341B9-C8F4-DED9-090F-2C4ABCDD4802}"/>
                    </a:ext>
                  </a:extLst>
                </p:cNvPr>
                <p:cNvPicPr/>
                <p:nvPr/>
              </p:nvPicPr>
              <p:blipFill>
                <a:blip r:embed="rId92"/>
                <a:stretch>
                  <a:fillRect/>
                </a:stretch>
              </p:blipFill>
              <p:spPr>
                <a:xfrm>
                  <a:off x="5759840" y="3391065"/>
                  <a:ext cx="885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9" name="Ink 8">
                  <a:extLst>
                    <a:ext uri="{FF2B5EF4-FFF2-40B4-BE49-F238E27FC236}">
                      <a16:creationId xmlns:a16="http://schemas.microsoft.com/office/drawing/2014/main" id="{FBF2A35D-6C8F-E4D9-AB92-1CF634A8845D}"/>
                    </a:ext>
                  </a:extLst>
                </p14:cNvPr>
                <p14:cNvContentPartPr/>
                <p14:nvPr/>
              </p14:nvContentPartPr>
              <p14:xfrm>
                <a:off x="5879720" y="3343545"/>
                <a:ext cx="79560" cy="130680"/>
              </p14:xfrm>
            </p:contentPart>
          </mc:Choice>
          <mc:Fallback xmlns="">
            <p:pic>
              <p:nvPicPr>
                <p:cNvPr id="9" name="Ink 8">
                  <a:extLst>
                    <a:ext uri="{FF2B5EF4-FFF2-40B4-BE49-F238E27FC236}">
                      <a16:creationId xmlns:a16="http://schemas.microsoft.com/office/drawing/2014/main" id="{FBF2A35D-6C8F-E4D9-AB92-1CF634A8845D}"/>
                    </a:ext>
                  </a:extLst>
                </p:cNvPr>
                <p:cNvPicPr/>
                <p:nvPr/>
              </p:nvPicPr>
              <p:blipFill>
                <a:blip r:embed="rId94"/>
                <a:stretch>
                  <a:fillRect/>
                </a:stretch>
              </p:blipFill>
              <p:spPr>
                <a:xfrm>
                  <a:off x="5862080" y="3325905"/>
                  <a:ext cx="11520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0" name="Ink 9">
                  <a:extLst>
                    <a:ext uri="{FF2B5EF4-FFF2-40B4-BE49-F238E27FC236}">
                      <a16:creationId xmlns:a16="http://schemas.microsoft.com/office/drawing/2014/main" id="{67298DAA-FE54-4E64-D4C8-899A61B049BB}"/>
                    </a:ext>
                  </a:extLst>
                </p14:cNvPr>
                <p14:cNvContentPartPr/>
                <p14:nvPr/>
              </p14:nvContentPartPr>
              <p14:xfrm>
                <a:off x="6005720" y="3389265"/>
                <a:ext cx="57960" cy="78120"/>
              </p14:xfrm>
            </p:contentPart>
          </mc:Choice>
          <mc:Fallback xmlns="">
            <p:pic>
              <p:nvPicPr>
                <p:cNvPr id="10" name="Ink 9">
                  <a:extLst>
                    <a:ext uri="{FF2B5EF4-FFF2-40B4-BE49-F238E27FC236}">
                      <a16:creationId xmlns:a16="http://schemas.microsoft.com/office/drawing/2014/main" id="{67298DAA-FE54-4E64-D4C8-899A61B049BB}"/>
                    </a:ext>
                  </a:extLst>
                </p:cNvPr>
                <p:cNvPicPr/>
                <p:nvPr/>
              </p:nvPicPr>
              <p:blipFill>
                <a:blip r:embed="rId96"/>
                <a:stretch>
                  <a:fillRect/>
                </a:stretch>
              </p:blipFill>
              <p:spPr>
                <a:xfrm>
                  <a:off x="5987720" y="3371625"/>
                  <a:ext cx="9360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1" name="Ink 10">
                  <a:extLst>
                    <a:ext uri="{FF2B5EF4-FFF2-40B4-BE49-F238E27FC236}">
                      <a16:creationId xmlns:a16="http://schemas.microsoft.com/office/drawing/2014/main" id="{0A75BBDA-BFAB-CA64-A1CA-C4D250B7BD4E}"/>
                    </a:ext>
                  </a:extLst>
                </p14:cNvPr>
                <p14:cNvContentPartPr/>
                <p14:nvPr/>
              </p14:nvContentPartPr>
              <p14:xfrm>
                <a:off x="6091040" y="3388905"/>
                <a:ext cx="44280" cy="64080"/>
              </p14:xfrm>
            </p:contentPart>
          </mc:Choice>
          <mc:Fallback xmlns="">
            <p:pic>
              <p:nvPicPr>
                <p:cNvPr id="11" name="Ink 10">
                  <a:extLst>
                    <a:ext uri="{FF2B5EF4-FFF2-40B4-BE49-F238E27FC236}">
                      <a16:creationId xmlns:a16="http://schemas.microsoft.com/office/drawing/2014/main" id="{0A75BBDA-BFAB-CA64-A1CA-C4D250B7BD4E}"/>
                    </a:ext>
                  </a:extLst>
                </p:cNvPr>
                <p:cNvPicPr/>
                <p:nvPr/>
              </p:nvPicPr>
              <p:blipFill>
                <a:blip r:embed="rId98"/>
                <a:stretch>
                  <a:fillRect/>
                </a:stretch>
              </p:blipFill>
              <p:spPr>
                <a:xfrm>
                  <a:off x="6073400" y="3371265"/>
                  <a:ext cx="7992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2" name="Ink 11">
                  <a:extLst>
                    <a:ext uri="{FF2B5EF4-FFF2-40B4-BE49-F238E27FC236}">
                      <a16:creationId xmlns:a16="http://schemas.microsoft.com/office/drawing/2014/main" id="{3748BB64-6744-FAAA-A824-01063C871C04}"/>
                    </a:ext>
                  </a:extLst>
                </p14:cNvPr>
                <p14:cNvContentPartPr/>
                <p14:nvPr/>
              </p14:nvContentPartPr>
              <p14:xfrm>
                <a:off x="6186800" y="3376665"/>
                <a:ext cx="41400" cy="95760"/>
              </p14:xfrm>
            </p:contentPart>
          </mc:Choice>
          <mc:Fallback xmlns="">
            <p:pic>
              <p:nvPicPr>
                <p:cNvPr id="12" name="Ink 11">
                  <a:extLst>
                    <a:ext uri="{FF2B5EF4-FFF2-40B4-BE49-F238E27FC236}">
                      <a16:creationId xmlns:a16="http://schemas.microsoft.com/office/drawing/2014/main" id="{3748BB64-6744-FAAA-A824-01063C871C04}"/>
                    </a:ext>
                  </a:extLst>
                </p:cNvPr>
                <p:cNvPicPr/>
                <p:nvPr/>
              </p:nvPicPr>
              <p:blipFill>
                <a:blip r:embed="rId100"/>
                <a:stretch>
                  <a:fillRect/>
                </a:stretch>
              </p:blipFill>
              <p:spPr>
                <a:xfrm>
                  <a:off x="6168800" y="3358665"/>
                  <a:ext cx="770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3" name="Ink 12">
                  <a:extLst>
                    <a:ext uri="{FF2B5EF4-FFF2-40B4-BE49-F238E27FC236}">
                      <a16:creationId xmlns:a16="http://schemas.microsoft.com/office/drawing/2014/main" id="{AAFF900C-4991-92BA-CE64-FF1CE9953341}"/>
                    </a:ext>
                  </a:extLst>
                </p14:cNvPr>
                <p14:cNvContentPartPr/>
                <p14:nvPr/>
              </p14:nvContentPartPr>
              <p14:xfrm>
                <a:off x="6318560" y="3347505"/>
                <a:ext cx="14760" cy="116640"/>
              </p14:xfrm>
            </p:contentPart>
          </mc:Choice>
          <mc:Fallback xmlns="">
            <p:pic>
              <p:nvPicPr>
                <p:cNvPr id="13" name="Ink 12">
                  <a:extLst>
                    <a:ext uri="{FF2B5EF4-FFF2-40B4-BE49-F238E27FC236}">
                      <a16:creationId xmlns:a16="http://schemas.microsoft.com/office/drawing/2014/main" id="{AAFF900C-4991-92BA-CE64-FF1CE9953341}"/>
                    </a:ext>
                  </a:extLst>
                </p:cNvPr>
                <p:cNvPicPr/>
                <p:nvPr/>
              </p:nvPicPr>
              <p:blipFill>
                <a:blip r:embed="rId102"/>
                <a:stretch>
                  <a:fillRect/>
                </a:stretch>
              </p:blipFill>
              <p:spPr>
                <a:xfrm>
                  <a:off x="6300920" y="3329865"/>
                  <a:ext cx="5040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4" name="Ink 13">
                  <a:extLst>
                    <a:ext uri="{FF2B5EF4-FFF2-40B4-BE49-F238E27FC236}">
                      <a16:creationId xmlns:a16="http://schemas.microsoft.com/office/drawing/2014/main" id="{879396D9-6D74-D973-8B02-B35AF6AE211F}"/>
                    </a:ext>
                  </a:extLst>
                </p14:cNvPr>
                <p14:cNvContentPartPr/>
                <p14:nvPr/>
              </p14:nvContentPartPr>
              <p14:xfrm>
                <a:off x="6298760" y="3397545"/>
                <a:ext cx="69840" cy="6480"/>
              </p14:xfrm>
            </p:contentPart>
          </mc:Choice>
          <mc:Fallback xmlns="">
            <p:pic>
              <p:nvPicPr>
                <p:cNvPr id="14" name="Ink 13">
                  <a:extLst>
                    <a:ext uri="{FF2B5EF4-FFF2-40B4-BE49-F238E27FC236}">
                      <a16:creationId xmlns:a16="http://schemas.microsoft.com/office/drawing/2014/main" id="{879396D9-6D74-D973-8B02-B35AF6AE211F}"/>
                    </a:ext>
                  </a:extLst>
                </p:cNvPr>
                <p:cNvPicPr/>
                <p:nvPr/>
              </p:nvPicPr>
              <p:blipFill>
                <a:blip r:embed="rId104"/>
                <a:stretch>
                  <a:fillRect/>
                </a:stretch>
              </p:blipFill>
              <p:spPr>
                <a:xfrm>
                  <a:off x="6281120" y="3379545"/>
                  <a:ext cx="1054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5" name="Ink 14">
                  <a:extLst>
                    <a:ext uri="{FF2B5EF4-FFF2-40B4-BE49-F238E27FC236}">
                      <a16:creationId xmlns:a16="http://schemas.microsoft.com/office/drawing/2014/main" id="{00147776-D758-E430-A6AB-3A8B89AEA630}"/>
                    </a:ext>
                  </a:extLst>
                </p14:cNvPr>
                <p14:cNvContentPartPr/>
                <p14:nvPr/>
              </p14:nvContentPartPr>
              <p14:xfrm>
                <a:off x="6391280" y="3402945"/>
                <a:ext cx="109800" cy="48600"/>
              </p14:xfrm>
            </p:contentPart>
          </mc:Choice>
          <mc:Fallback xmlns="">
            <p:pic>
              <p:nvPicPr>
                <p:cNvPr id="15" name="Ink 14">
                  <a:extLst>
                    <a:ext uri="{FF2B5EF4-FFF2-40B4-BE49-F238E27FC236}">
                      <a16:creationId xmlns:a16="http://schemas.microsoft.com/office/drawing/2014/main" id="{00147776-D758-E430-A6AB-3A8B89AEA630}"/>
                    </a:ext>
                  </a:extLst>
                </p:cNvPr>
                <p:cNvPicPr/>
                <p:nvPr/>
              </p:nvPicPr>
              <p:blipFill>
                <a:blip r:embed="rId106"/>
                <a:stretch>
                  <a:fillRect/>
                </a:stretch>
              </p:blipFill>
              <p:spPr>
                <a:xfrm>
                  <a:off x="6373640" y="3384945"/>
                  <a:ext cx="14544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6" name="Ink 15">
                  <a:extLst>
                    <a:ext uri="{FF2B5EF4-FFF2-40B4-BE49-F238E27FC236}">
                      <a16:creationId xmlns:a16="http://schemas.microsoft.com/office/drawing/2014/main" id="{63EFFA26-AC9D-7996-7568-35EEBEBE0D5F}"/>
                    </a:ext>
                  </a:extLst>
                </p14:cNvPr>
                <p14:cNvContentPartPr/>
                <p14:nvPr/>
              </p14:nvContentPartPr>
              <p14:xfrm>
                <a:off x="6502160" y="3341745"/>
                <a:ext cx="360" cy="360"/>
              </p14:xfrm>
            </p:contentPart>
          </mc:Choice>
          <mc:Fallback xmlns="">
            <p:pic>
              <p:nvPicPr>
                <p:cNvPr id="16" name="Ink 15">
                  <a:extLst>
                    <a:ext uri="{FF2B5EF4-FFF2-40B4-BE49-F238E27FC236}">
                      <a16:creationId xmlns:a16="http://schemas.microsoft.com/office/drawing/2014/main" id="{63EFFA26-AC9D-7996-7568-35EEBEBE0D5F}"/>
                    </a:ext>
                  </a:extLst>
                </p:cNvPr>
                <p:cNvPicPr/>
                <p:nvPr/>
              </p:nvPicPr>
              <p:blipFill>
                <a:blip r:embed="rId108"/>
                <a:stretch>
                  <a:fillRect/>
                </a:stretch>
              </p:blipFill>
              <p:spPr>
                <a:xfrm>
                  <a:off x="6484520" y="332374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7" name="Ink 16">
                  <a:extLst>
                    <a:ext uri="{FF2B5EF4-FFF2-40B4-BE49-F238E27FC236}">
                      <a16:creationId xmlns:a16="http://schemas.microsoft.com/office/drawing/2014/main" id="{B67E3194-8CF5-FB54-ECE7-9479A622F5F5}"/>
                    </a:ext>
                  </a:extLst>
                </p14:cNvPr>
                <p14:cNvContentPartPr/>
                <p14:nvPr/>
              </p14:nvContentPartPr>
              <p14:xfrm>
                <a:off x="6502520" y="3325185"/>
                <a:ext cx="18360" cy="146880"/>
              </p14:xfrm>
            </p:contentPart>
          </mc:Choice>
          <mc:Fallback xmlns="">
            <p:pic>
              <p:nvPicPr>
                <p:cNvPr id="17" name="Ink 16">
                  <a:extLst>
                    <a:ext uri="{FF2B5EF4-FFF2-40B4-BE49-F238E27FC236}">
                      <a16:creationId xmlns:a16="http://schemas.microsoft.com/office/drawing/2014/main" id="{B67E3194-8CF5-FB54-ECE7-9479A622F5F5}"/>
                    </a:ext>
                  </a:extLst>
                </p:cNvPr>
                <p:cNvPicPr/>
                <p:nvPr/>
              </p:nvPicPr>
              <p:blipFill>
                <a:blip r:embed="rId110"/>
                <a:stretch>
                  <a:fillRect/>
                </a:stretch>
              </p:blipFill>
              <p:spPr>
                <a:xfrm>
                  <a:off x="6484880" y="3307185"/>
                  <a:ext cx="5400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8" name="Ink 17">
                  <a:extLst>
                    <a:ext uri="{FF2B5EF4-FFF2-40B4-BE49-F238E27FC236}">
                      <a16:creationId xmlns:a16="http://schemas.microsoft.com/office/drawing/2014/main" id="{60693CFC-B7BF-EA28-8289-91B39985AD66}"/>
                    </a:ext>
                  </a:extLst>
                </p14:cNvPr>
                <p14:cNvContentPartPr/>
                <p14:nvPr/>
              </p14:nvContentPartPr>
              <p14:xfrm>
                <a:off x="6483440" y="3375225"/>
                <a:ext cx="74520" cy="12240"/>
              </p14:xfrm>
            </p:contentPart>
          </mc:Choice>
          <mc:Fallback xmlns="">
            <p:pic>
              <p:nvPicPr>
                <p:cNvPr id="18" name="Ink 17">
                  <a:extLst>
                    <a:ext uri="{FF2B5EF4-FFF2-40B4-BE49-F238E27FC236}">
                      <a16:creationId xmlns:a16="http://schemas.microsoft.com/office/drawing/2014/main" id="{60693CFC-B7BF-EA28-8289-91B39985AD66}"/>
                    </a:ext>
                  </a:extLst>
                </p:cNvPr>
                <p:cNvPicPr/>
                <p:nvPr/>
              </p:nvPicPr>
              <p:blipFill>
                <a:blip r:embed="rId112"/>
                <a:stretch>
                  <a:fillRect/>
                </a:stretch>
              </p:blipFill>
              <p:spPr>
                <a:xfrm>
                  <a:off x="6465800" y="3357585"/>
                  <a:ext cx="11016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9" name="Ink 18">
                  <a:extLst>
                    <a:ext uri="{FF2B5EF4-FFF2-40B4-BE49-F238E27FC236}">
                      <a16:creationId xmlns:a16="http://schemas.microsoft.com/office/drawing/2014/main" id="{910668C4-3292-C1FD-66C3-DAE688A962FB}"/>
                    </a:ext>
                  </a:extLst>
                </p14:cNvPr>
                <p14:cNvContentPartPr/>
                <p14:nvPr/>
              </p14:nvContentPartPr>
              <p14:xfrm>
                <a:off x="6592160" y="3328425"/>
                <a:ext cx="19080" cy="105840"/>
              </p14:xfrm>
            </p:contentPart>
          </mc:Choice>
          <mc:Fallback xmlns="">
            <p:pic>
              <p:nvPicPr>
                <p:cNvPr id="19" name="Ink 18">
                  <a:extLst>
                    <a:ext uri="{FF2B5EF4-FFF2-40B4-BE49-F238E27FC236}">
                      <a16:creationId xmlns:a16="http://schemas.microsoft.com/office/drawing/2014/main" id="{910668C4-3292-C1FD-66C3-DAE688A962FB}"/>
                    </a:ext>
                  </a:extLst>
                </p:cNvPr>
                <p:cNvPicPr/>
                <p:nvPr/>
              </p:nvPicPr>
              <p:blipFill>
                <a:blip r:embed="rId114"/>
                <a:stretch>
                  <a:fillRect/>
                </a:stretch>
              </p:blipFill>
              <p:spPr>
                <a:xfrm>
                  <a:off x="6574520" y="3310785"/>
                  <a:ext cx="5472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20" name="Ink 19">
                  <a:extLst>
                    <a:ext uri="{FF2B5EF4-FFF2-40B4-BE49-F238E27FC236}">
                      <a16:creationId xmlns:a16="http://schemas.microsoft.com/office/drawing/2014/main" id="{9BD481E3-A149-52B0-DDC4-83564EF0AB46}"/>
                    </a:ext>
                  </a:extLst>
                </p14:cNvPr>
                <p14:cNvContentPartPr/>
                <p14:nvPr/>
              </p14:nvContentPartPr>
              <p14:xfrm>
                <a:off x="6658760" y="3356145"/>
                <a:ext cx="63000" cy="60120"/>
              </p14:xfrm>
            </p:contentPart>
          </mc:Choice>
          <mc:Fallback xmlns="">
            <p:pic>
              <p:nvPicPr>
                <p:cNvPr id="20" name="Ink 19">
                  <a:extLst>
                    <a:ext uri="{FF2B5EF4-FFF2-40B4-BE49-F238E27FC236}">
                      <a16:creationId xmlns:a16="http://schemas.microsoft.com/office/drawing/2014/main" id="{9BD481E3-A149-52B0-DDC4-83564EF0AB46}"/>
                    </a:ext>
                  </a:extLst>
                </p:cNvPr>
                <p:cNvPicPr/>
                <p:nvPr/>
              </p:nvPicPr>
              <p:blipFill>
                <a:blip r:embed="rId116"/>
                <a:stretch>
                  <a:fillRect/>
                </a:stretch>
              </p:blipFill>
              <p:spPr>
                <a:xfrm>
                  <a:off x="6640760" y="3338505"/>
                  <a:ext cx="9864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21" name="Ink 20">
                  <a:extLst>
                    <a:ext uri="{FF2B5EF4-FFF2-40B4-BE49-F238E27FC236}">
                      <a16:creationId xmlns:a16="http://schemas.microsoft.com/office/drawing/2014/main" id="{EFA8E1BB-0CEF-552F-5266-CB4418ABE0F1}"/>
                    </a:ext>
                  </a:extLst>
                </p14:cNvPr>
                <p14:cNvContentPartPr/>
                <p14:nvPr/>
              </p14:nvContentPartPr>
              <p14:xfrm>
                <a:off x="5886920" y="3568185"/>
                <a:ext cx="128520" cy="174600"/>
              </p14:xfrm>
            </p:contentPart>
          </mc:Choice>
          <mc:Fallback xmlns="">
            <p:pic>
              <p:nvPicPr>
                <p:cNvPr id="21" name="Ink 20">
                  <a:extLst>
                    <a:ext uri="{FF2B5EF4-FFF2-40B4-BE49-F238E27FC236}">
                      <a16:creationId xmlns:a16="http://schemas.microsoft.com/office/drawing/2014/main" id="{EFA8E1BB-0CEF-552F-5266-CB4418ABE0F1}"/>
                    </a:ext>
                  </a:extLst>
                </p:cNvPr>
                <p:cNvPicPr/>
                <p:nvPr/>
              </p:nvPicPr>
              <p:blipFill>
                <a:blip r:embed="rId118"/>
                <a:stretch>
                  <a:fillRect/>
                </a:stretch>
              </p:blipFill>
              <p:spPr>
                <a:xfrm>
                  <a:off x="5868920" y="3550545"/>
                  <a:ext cx="16416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22" name="Ink 21">
                  <a:extLst>
                    <a:ext uri="{FF2B5EF4-FFF2-40B4-BE49-F238E27FC236}">
                      <a16:creationId xmlns:a16="http://schemas.microsoft.com/office/drawing/2014/main" id="{CE67815B-1DBF-5CEA-5A9B-4A08EF45A4FF}"/>
                    </a:ext>
                  </a:extLst>
                </p14:cNvPr>
                <p14:cNvContentPartPr/>
                <p14:nvPr/>
              </p14:nvContentPartPr>
              <p14:xfrm>
                <a:off x="6038120" y="3644505"/>
                <a:ext cx="84600" cy="118080"/>
              </p14:xfrm>
            </p:contentPart>
          </mc:Choice>
          <mc:Fallback xmlns="">
            <p:pic>
              <p:nvPicPr>
                <p:cNvPr id="22" name="Ink 21">
                  <a:extLst>
                    <a:ext uri="{FF2B5EF4-FFF2-40B4-BE49-F238E27FC236}">
                      <a16:creationId xmlns:a16="http://schemas.microsoft.com/office/drawing/2014/main" id="{CE67815B-1DBF-5CEA-5A9B-4A08EF45A4FF}"/>
                    </a:ext>
                  </a:extLst>
                </p:cNvPr>
                <p:cNvPicPr/>
                <p:nvPr/>
              </p:nvPicPr>
              <p:blipFill>
                <a:blip r:embed="rId120"/>
                <a:stretch>
                  <a:fillRect/>
                </a:stretch>
              </p:blipFill>
              <p:spPr>
                <a:xfrm>
                  <a:off x="6020480" y="3626865"/>
                  <a:ext cx="12024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23" name="Ink 22">
                  <a:extLst>
                    <a:ext uri="{FF2B5EF4-FFF2-40B4-BE49-F238E27FC236}">
                      <a16:creationId xmlns:a16="http://schemas.microsoft.com/office/drawing/2014/main" id="{7D8D30AC-CE63-0537-C1D0-2501CEED844F}"/>
                    </a:ext>
                  </a:extLst>
                </p14:cNvPr>
                <p14:cNvContentPartPr/>
                <p14:nvPr/>
              </p14:nvContentPartPr>
              <p14:xfrm>
                <a:off x="6195080" y="3702825"/>
                <a:ext cx="6480" cy="5760"/>
              </p14:xfrm>
            </p:contentPart>
          </mc:Choice>
          <mc:Fallback xmlns="">
            <p:pic>
              <p:nvPicPr>
                <p:cNvPr id="23" name="Ink 22">
                  <a:extLst>
                    <a:ext uri="{FF2B5EF4-FFF2-40B4-BE49-F238E27FC236}">
                      <a16:creationId xmlns:a16="http://schemas.microsoft.com/office/drawing/2014/main" id="{7D8D30AC-CE63-0537-C1D0-2501CEED844F}"/>
                    </a:ext>
                  </a:extLst>
                </p:cNvPr>
                <p:cNvPicPr/>
                <p:nvPr/>
              </p:nvPicPr>
              <p:blipFill>
                <a:blip r:embed="rId122"/>
                <a:stretch>
                  <a:fillRect/>
                </a:stretch>
              </p:blipFill>
              <p:spPr>
                <a:xfrm>
                  <a:off x="6177080" y="3685185"/>
                  <a:ext cx="4212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26" name="Ink 25">
                  <a:extLst>
                    <a:ext uri="{FF2B5EF4-FFF2-40B4-BE49-F238E27FC236}">
                      <a16:creationId xmlns:a16="http://schemas.microsoft.com/office/drawing/2014/main" id="{BCCC5C6B-2540-C1E5-BE7D-E42145464296}"/>
                    </a:ext>
                  </a:extLst>
                </p14:cNvPr>
                <p14:cNvContentPartPr/>
                <p14:nvPr/>
              </p14:nvContentPartPr>
              <p14:xfrm>
                <a:off x="6443840" y="3537225"/>
                <a:ext cx="73080" cy="177840"/>
              </p14:xfrm>
            </p:contentPart>
          </mc:Choice>
          <mc:Fallback xmlns="">
            <p:pic>
              <p:nvPicPr>
                <p:cNvPr id="26" name="Ink 25">
                  <a:extLst>
                    <a:ext uri="{FF2B5EF4-FFF2-40B4-BE49-F238E27FC236}">
                      <a16:creationId xmlns:a16="http://schemas.microsoft.com/office/drawing/2014/main" id="{BCCC5C6B-2540-C1E5-BE7D-E42145464296}"/>
                    </a:ext>
                  </a:extLst>
                </p:cNvPr>
                <p:cNvPicPr/>
                <p:nvPr/>
              </p:nvPicPr>
              <p:blipFill>
                <a:blip r:embed="rId124"/>
                <a:stretch>
                  <a:fillRect/>
                </a:stretch>
              </p:blipFill>
              <p:spPr>
                <a:xfrm>
                  <a:off x="6426200" y="3519585"/>
                  <a:ext cx="10872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27" name="Ink 26">
                  <a:extLst>
                    <a:ext uri="{FF2B5EF4-FFF2-40B4-BE49-F238E27FC236}">
                      <a16:creationId xmlns:a16="http://schemas.microsoft.com/office/drawing/2014/main" id="{31E96279-8636-A189-1D25-ACDB751BF1CF}"/>
                    </a:ext>
                  </a:extLst>
                </p14:cNvPr>
                <p14:cNvContentPartPr/>
                <p14:nvPr/>
              </p14:nvContentPartPr>
              <p14:xfrm>
                <a:off x="6426200" y="3644145"/>
                <a:ext cx="153000" cy="49680"/>
              </p14:xfrm>
            </p:contentPart>
          </mc:Choice>
          <mc:Fallback xmlns="">
            <p:pic>
              <p:nvPicPr>
                <p:cNvPr id="27" name="Ink 26">
                  <a:extLst>
                    <a:ext uri="{FF2B5EF4-FFF2-40B4-BE49-F238E27FC236}">
                      <a16:creationId xmlns:a16="http://schemas.microsoft.com/office/drawing/2014/main" id="{31E96279-8636-A189-1D25-ACDB751BF1CF}"/>
                    </a:ext>
                  </a:extLst>
                </p:cNvPr>
                <p:cNvPicPr/>
                <p:nvPr/>
              </p:nvPicPr>
              <p:blipFill>
                <a:blip r:embed="rId126"/>
                <a:stretch>
                  <a:fillRect/>
                </a:stretch>
              </p:blipFill>
              <p:spPr>
                <a:xfrm>
                  <a:off x="6408200" y="3626145"/>
                  <a:ext cx="18864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28" name="Ink 27">
                  <a:extLst>
                    <a:ext uri="{FF2B5EF4-FFF2-40B4-BE49-F238E27FC236}">
                      <a16:creationId xmlns:a16="http://schemas.microsoft.com/office/drawing/2014/main" id="{20585F04-B2F6-79E9-3EDE-B4AE7C4D4EC9}"/>
                    </a:ext>
                  </a:extLst>
                </p14:cNvPr>
                <p14:cNvContentPartPr/>
                <p14:nvPr/>
              </p14:nvContentPartPr>
              <p14:xfrm>
                <a:off x="6627800" y="3625065"/>
                <a:ext cx="57240" cy="52200"/>
              </p14:xfrm>
            </p:contentPart>
          </mc:Choice>
          <mc:Fallback xmlns="">
            <p:pic>
              <p:nvPicPr>
                <p:cNvPr id="28" name="Ink 27">
                  <a:extLst>
                    <a:ext uri="{FF2B5EF4-FFF2-40B4-BE49-F238E27FC236}">
                      <a16:creationId xmlns:a16="http://schemas.microsoft.com/office/drawing/2014/main" id="{20585F04-B2F6-79E9-3EDE-B4AE7C4D4EC9}"/>
                    </a:ext>
                  </a:extLst>
                </p:cNvPr>
                <p:cNvPicPr/>
                <p:nvPr/>
              </p:nvPicPr>
              <p:blipFill>
                <a:blip r:embed="rId128"/>
                <a:stretch>
                  <a:fillRect/>
                </a:stretch>
              </p:blipFill>
              <p:spPr>
                <a:xfrm>
                  <a:off x="6610160" y="3607065"/>
                  <a:ext cx="9288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30" name="Ink 29">
                  <a:extLst>
                    <a:ext uri="{FF2B5EF4-FFF2-40B4-BE49-F238E27FC236}">
                      <a16:creationId xmlns:a16="http://schemas.microsoft.com/office/drawing/2014/main" id="{74F4EFCD-9FCB-CECF-9A35-84F9A4FE0F3A}"/>
                    </a:ext>
                  </a:extLst>
                </p14:cNvPr>
                <p14:cNvContentPartPr/>
                <p14:nvPr/>
              </p14:nvContentPartPr>
              <p14:xfrm>
                <a:off x="6927320" y="3561705"/>
                <a:ext cx="54360" cy="101160"/>
              </p14:xfrm>
            </p:contentPart>
          </mc:Choice>
          <mc:Fallback xmlns="">
            <p:pic>
              <p:nvPicPr>
                <p:cNvPr id="30" name="Ink 29">
                  <a:extLst>
                    <a:ext uri="{FF2B5EF4-FFF2-40B4-BE49-F238E27FC236}">
                      <a16:creationId xmlns:a16="http://schemas.microsoft.com/office/drawing/2014/main" id="{74F4EFCD-9FCB-CECF-9A35-84F9A4FE0F3A}"/>
                    </a:ext>
                  </a:extLst>
                </p:cNvPr>
                <p:cNvPicPr/>
                <p:nvPr/>
              </p:nvPicPr>
              <p:blipFill>
                <a:blip r:embed="rId130"/>
                <a:stretch>
                  <a:fillRect/>
                </a:stretch>
              </p:blipFill>
              <p:spPr>
                <a:xfrm>
                  <a:off x="6909680" y="3543705"/>
                  <a:ext cx="9000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31" name="Ink 30">
                  <a:extLst>
                    <a:ext uri="{FF2B5EF4-FFF2-40B4-BE49-F238E27FC236}">
                      <a16:creationId xmlns:a16="http://schemas.microsoft.com/office/drawing/2014/main" id="{4EDE26BD-00AF-89B5-77B0-85AAE74D5A3D}"/>
                    </a:ext>
                  </a:extLst>
                </p14:cNvPr>
                <p14:cNvContentPartPr/>
                <p14:nvPr/>
              </p14:nvContentPartPr>
              <p14:xfrm>
                <a:off x="7037480" y="3562785"/>
                <a:ext cx="66960" cy="70200"/>
              </p14:xfrm>
            </p:contentPart>
          </mc:Choice>
          <mc:Fallback xmlns="">
            <p:pic>
              <p:nvPicPr>
                <p:cNvPr id="31" name="Ink 30">
                  <a:extLst>
                    <a:ext uri="{FF2B5EF4-FFF2-40B4-BE49-F238E27FC236}">
                      <a16:creationId xmlns:a16="http://schemas.microsoft.com/office/drawing/2014/main" id="{4EDE26BD-00AF-89B5-77B0-85AAE74D5A3D}"/>
                    </a:ext>
                  </a:extLst>
                </p:cNvPr>
                <p:cNvPicPr/>
                <p:nvPr/>
              </p:nvPicPr>
              <p:blipFill>
                <a:blip r:embed="rId132"/>
                <a:stretch>
                  <a:fillRect/>
                </a:stretch>
              </p:blipFill>
              <p:spPr>
                <a:xfrm>
                  <a:off x="7019840" y="3544785"/>
                  <a:ext cx="10260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5120" name="Ink 5119">
                  <a:extLst>
                    <a:ext uri="{FF2B5EF4-FFF2-40B4-BE49-F238E27FC236}">
                      <a16:creationId xmlns:a16="http://schemas.microsoft.com/office/drawing/2014/main" id="{9E7309B9-CCD0-78C7-E9B7-D6FCDBECA96B}"/>
                    </a:ext>
                  </a:extLst>
                </p14:cNvPr>
                <p14:cNvContentPartPr/>
                <p14:nvPr/>
              </p14:nvContentPartPr>
              <p14:xfrm>
                <a:off x="7143320" y="3555945"/>
                <a:ext cx="53280" cy="75960"/>
              </p14:xfrm>
            </p:contentPart>
          </mc:Choice>
          <mc:Fallback xmlns="">
            <p:pic>
              <p:nvPicPr>
                <p:cNvPr id="5120" name="Ink 5119">
                  <a:extLst>
                    <a:ext uri="{FF2B5EF4-FFF2-40B4-BE49-F238E27FC236}">
                      <a16:creationId xmlns:a16="http://schemas.microsoft.com/office/drawing/2014/main" id="{9E7309B9-CCD0-78C7-E9B7-D6FCDBECA96B}"/>
                    </a:ext>
                  </a:extLst>
                </p:cNvPr>
                <p:cNvPicPr/>
                <p:nvPr/>
              </p:nvPicPr>
              <p:blipFill>
                <a:blip r:embed="rId134"/>
                <a:stretch>
                  <a:fillRect/>
                </a:stretch>
              </p:blipFill>
              <p:spPr>
                <a:xfrm>
                  <a:off x="7125320" y="3537945"/>
                  <a:ext cx="8892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5121" name="Ink 5120">
                  <a:extLst>
                    <a:ext uri="{FF2B5EF4-FFF2-40B4-BE49-F238E27FC236}">
                      <a16:creationId xmlns:a16="http://schemas.microsoft.com/office/drawing/2014/main" id="{EE2A6385-2CF6-AF43-5003-245A314F294B}"/>
                    </a:ext>
                  </a:extLst>
                </p14:cNvPr>
                <p14:cNvContentPartPr/>
                <p14:nvPr/>
              </p14:nvContentPartPr>
              <p14:xfrm>
                <a:off x="7273640" y="3488985"/>
                <a:ext cx="25920" cy="117360"/>
              </p14:xfrm>
            </p:contentPart>
          </mc:Choice>
          <mc:Fallback xmlns="">
            <p:pic>
              <p:nvPicPr>
                <p:cNvPr id="5121" name="Ink 5120">
                  <a:extLst>
                    <a:ext uri="{FF2B5EF4-FFF2-40B4-BE49-F238E27FC236}">
                      <a16:creationId xmlns:a16="http://schemas.microsoft.com/office/drawing/2014/main" id="{EE2A6385-2CF6-AF43-5003-245A314F294B}"/>
                    </a:ext>
                  </a:extLst>
                </p:cNvPr>
                <p:cNvPicPr/>
                <p:nvPr/>
              </p:nvPicPr>
              <p:blipFill>
                <a:blip r:embed="rId136"/>
                <a:stretch>
                  <a:fillRect/>
                </a:stretch>
              </p:blipFill>
              <p:spPr>
                <a:xfrm>
                  <a:off x="7255640" y="3470985"/>
                  <a:ext cx="6156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5122" name="Ink 5121">
                  <a:extLst>
                    <a:ext uri="{FF2B5EF4-FFF2-40B4-BE49-F238E27FC236}">
                      <a16:creationId xmlns:a16="http://schemas.microsoft.com/office/drawing/2014/main" id="{94897F53-B3C7-1458-58AE-767276BE5A2B}"/>
                    </a:ext>
                  </a:extLst>
                </p14:cNvPr>
                <p14:cNvContentPartPr/>
                <p14:nvPr/>
              </p14:nvContentPartPr>
              <p14:xfrm>
                <a:off x="7258160" y="3541185"/>
                <a:ext cx="138960" cy="63000"/>
              </p14:xfrm>
            </p:contentPart>
          </mc:Choice>
          <mc:Fallback xmlns="">
            <p:pic>
              <p:nvPicPr>
                <p:cNvPr id="5122" name="Ink 5121">
                  <a:extLst>
                    <a:ext uri="{FF2B5EF4-FFF2-40B4-BE49-F238E27FC236}">
                      <a16:creationId xmlns:a16="http://schemas.microsoft.com/office/drawing/2014/main" id="{94897F53-B3C7-1458-58AE-767276BE5A2B}"/>
                    </a:ext>
                  </a:extLst>
                </p:cNvPr>
                <p:cNvPicPr/>
                <p:nvPr/>
              </p:nvPicPr>
              <p:blipFill>
                <a:blip r:embed="rId138"/>
                <a:stretch>
                  <a:fillRect/>
                </a:stretch>
              </p:blipFill>
              <p:spPr>
                <a:xfrm>
                  <a:off x="7240160" y="3523185"/>
                  <a:ext cx="17460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5123" name="Ink 5122">
                  <a:extLst>
                    <a:ext uri="{FF2B5EF4-FFF2-40B4-BE49-F238E27FC236}">
                      <a16:creationId xmlns:a16="http://schemas.microsoft.com/office/drawing/2014/main" id="{0E391F5B-C8D0-4A1F-3164-E4E06A31B042}"/>
                    </a:ext>
                  </a:extLst>
                </p14:cNvPr>
                <p14:cNvContentPartPr/>
                <p14:nvPr/>
              </p14:nvContentPartPr>
              <p14:xfrm>
                <a:off x="7397840" y="3508065"/>
                <a:ext cx="1800" cy="12240"/>
              </p14:xfrm>
            </p:contentPart>
          </mc:Choice>
          <mc:Fallback xmlns="">
            <p:pic>
              <p:nvPicPr>
                <p:cNvPr id="5123" name="Ink 5122">
                  <a:extLst>
                    <a:ext uri="{FF2B5EF4-FFF2-40B4-BE49-F238E27FC236}">
                      <a16:creationId xmlns:a16="http://schemas.microsoft.com/office/drawing/2014/main" id="{0E391F5B-C8D0-4A1F-3164-E4E06A31B042}"/>
                    </a:ext>
                  </a:extLst>
                </p:cNvPr>
                <p:cNvPicPr/>
                <p:nvPr/>
              </p:nvPicPr>
              <p:blipFill>
                <a:blip r:embed="rId140"/>
                <a:stretch>
                  <a:fillRect/>
                </a:stretch>
              </p:blipFill>
              <p:spPr>
                <a:xfrm>
                  <a:off x="7379840" y="3490425"/>
                  <a:ext cx="3744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5124" name="Ink 5123">
                  <a:extLst>
                    <a:ext uri="{FF2B5EF4-FFF2-40B4-BE49-F238E27FC236}">
                      <a16:creationId xmlns:a16="http://schemas.microsoft.com/office/drawing/2014/main" id="{77F47E82-1660-A7D6-7BCD-4FB46DCC8C0D}"/>
                    </a:ext>
                  </a:extLst>
                </p14:cNvPr>
                <p14:cNvContentPartPr/>
                <p14:nvPr/>
              </p14:nvContentPartPr>
              <p14:xfrm>
                <a:off x="7461200" y="3541905"/>
                <a:ext cx="65520" cy="78120"/>
              </p14:xfrm>
            </p:contentPart>
          </mc:Choice>
          <mc:Fallback xmlns="">
            <p:pic>
              <p:nvPicPr>
                <p:cNvPr id="5124" name="Ink 5123">
                  <a:extLst>
                    <a:ext uri="{FF2B5EF4-FFF2-40B4-BE49-F238E27FC236}">
                      <a16:creationId xmlns:a16="http://schemas.microsoft.com/office/drawing/2014/main" id="{77F47E82-1660-A7D6-7BCD-4FB46DCC8C0D}"/>
                    </a:ext>
                  </a:extLst>
                </p:cNvPr>
                <p:cNvPicPr/>
                <p:nvPr/>
              </p:nvPicPr>
              <p:blipFill>
                <a:blip r:embed="rId142"/>
                <a:stretch>
                  <a:fillRect/>
                </a:stretch>
              </p:blipFill>
              <p:spPr>
                <a:xfrm>
                  <a:off x="7443200" y="3523905"/>
                  <a:ext cx="10116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5125" name="Ink 5124">
                  <a:extLst>
                    <a:ext uri="{FF2B5EF4-FFF2-40B4-BE49-F238E27FC236}">
                      <a16:creationId xmlns:a16="http://schemas.microsoft.com/office/drawing/2014/main" id="{54815018-8A57-784F-A5CA-36531C4794CA}"/>
                    </a:ext>
                  </a:extLst>
                </p14:cNvPr>
                <p14:cNvContentPartPr/>
                <p14:nvPr/>
              </p14:nvContentPartPr>
              <p14:xfrm>
                <a:off x="7553000" y="3575025"/>
                <a:ext cx="48600" cy="38520"/>
              </p14:xfrm>
            </p:contentPart>
          </mc:Choice>
          <mc:Fallback xmlns="">
            <p:pic>
              <p:nvPicPr>
                <p:cNvPr id="5125" name="Ink 5124">
                  <a:extLst>
                    <a:ext uri="{FF2B5EF4-FFF2-40B4-BE49-F238E27FC236}">
                      <a16:creationId xmlns:a16="http://schemas.microsoft.com/office/drawing/2014/main" id="{54815018-8A57-784F-A5CA-36531C4794CA}"/>
                    </a:ext>
                  </a:extLst>
                </p:cNvPr>
                <p:cNvPicPr/>
                <p:nvPr/>
              </p:nvPicPr>
              <p:blipFill>
                <a:blip r:embed="rId144"/>
                <a:stretch>
                  <a:fillRect/>
                </a:stretch>
              </p:blipFill>
              <p:spPr>
                <a:xfrm>
                  <a:off x="7535000" y="3557025"/>
                  <a:ext cx="8424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5127" name="Ink 5126">
                  <a:extLst>
                    <a:ext uri="{FF2B5EF4-FFF2-40B4-BE49-F238E27FC236}">
                      <a16:creationId xmlns:a16="http://schemas.microsoft.com/office/drawing/2014/main" id="{EC20D2D1-672B-6782-59EF-B8A3D9F3023F}"/>
                    </a:ext>
                  </a:extLst>
                </p14:cNvPr>
                <p14:cNvContentPartPr/>
                <p14:nvPr/>
              </p14:nvContentPartPr>
              <p14:xfrm>
                <a:off x="7633640" y="3452625"/>
                <a:ext cx="31320" cy="168120"/>
              </p14:xfrm>
            </p:contentPart>
          </mc:Choice>
          <mc:Fallback xmlns="">
            <p:pic>
              <p:nvPicPr>
                <p:cNvPr id="5127" name="Ink 5126">
                  <a:extLst>
                    <a:ext uri="{FF2B5EF4-FFF2-40B4-BE49-F238E27FC236}">
                      <a16:creationId xmlns:a16="http://schemas.microsoft.com/office/drawing/2014/main" id="{EC20D2D1-672B-6782-59EF-B8A3D9F3023F}"/>
                    </a:ext>
                  </a:extLst>
                </p:cNvPr>
                <p:cNvPicPr/>
                <p:nvPr/>
              </p:nvPicPr>
              <p:blipFill>
                <a:blip r:embed="rId146"/>
                <a:stretch>
                  <a:fillRect/>
                </a:stretch>
              </p:blipFill>
              <p:spPr>
                <a:xfrm>
                  <a:off x="7615640" y="3434985"/>
                  <a:ext cx="6696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5190" name="Ink 5189">
                  <a:extLst>
                    <a:ext uri="{FF2B5EF4-FFF2-40B4-BE49-F238E27FC236}">
                      <a16:creationId xmlns:a16="http://schemas.microsoft.com/office/drawing/2014/main" id="{133D182A-AD70-510E-B759-E9863539C453}"/>
                    </a:ext>
                  </a:extLst>
                </p14:cNvPr>
                <p14:cNvContentPartPr/>
                <p14:nvPr/>
              </p14:nvContentPartPr>
              <p14:xfrm>
                <a:off x="6133160" y="3817305"/>
                <a:ext cx="106200" cy="100080"/>
              </p14:xfrm>
            </p:contentPart>
          </mc:Choice>
          <mc:Fallback xmlns="">
            <p:pic>
              <p:nvPicPr>
                <p:cNvPr id="5190" name="Ink 5189">
                  <a:extLst>
                    <a:ext uri="{FF2B5EF4-FFF2-40B4-BE49-F238E27FC236}">
                      <a16:creationId xmlns:a16="http://schemas.microsoft.com/office/drawing/2014/main" id="{133D182A-AD70-510E-B759-E9863539C453}"/>
                    </a:ext>
                  </a:extLst>
                </p:cNvPr>
                <p:cNvPicPr/>
                <p:nvPr/>
              </p:nvPicPr>
              <p:blipFill>
                <a:blip r:embed="rId148"/>
                <a:stretch>
                  <a:fillRect/>
                </a:stretch>
              </p:blipFill>
              <p:spPr>
                <a:xfrm>
                  <a:off x="6115520" y="3799305"/>
                  <a:ext cx="14184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5191" name="Ink 5190">
                  <a:extLst>
                    <a:ext uri="{FF2B5EF4-FFF2-40B4-BE49-F238E27FC236}">
                      <a16:creationId xmlns:a16="http://schemas.microsoft.com/office/drawing/2014/main" id="{E8EC03CD-427E-7306-DE62-017A6E3B0BCF}"/>
                    </a:ext>
                  </a:extLst>
                </p14:cNvPr>
                <p14:cNvContentPartPr/>
                <p14:nvPr/>
              </p14:nvContentPartPr>
              <p14:xfrm>
                <a:off x="6255560" y="3852945"/>
                <a:ext cx="55080" cy="103680"/>
              </p14:xfrm>
            </p:contentPart>
          </mc:Choice>
          <mc:Fallback xmlns="">
            <p:pic>
              <p:nvPicPr>
                <p:cNvPr id="5191" name="Ink 5190">
                  <a:extLst>
                    <a:ext uri="{FF2B5EF4-FFF2-40B4-BE49-F238E27FC236}">
                      <a16:creationId xmlns:a16="http://schemas.microsoft.com/office/drawing/2014/main" id="{E8EC03CD-427E-7306-DE62-017A6E3B0BCF}"/>
                    </a:ext>
                  </a:extLst>
                </p:cNvPr>
                <p:cNvPicPr/>
                <p:nvPr/>
              </p:nvPicPr>
              <p:blipFill>
                <a:blip r:embed="rId150"/>
                <a:stretch>
                  <a:fillRect/>
                </a:stretch>
              </p:blipFill>
              <p:spPr>
                <a:xfrm>
                  <a:off x="6237560" y="3835305"/>
                  <a:ext cx="9072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5192" name="Ink 5191">
                  <a:extLst>
                    <a:ext uri="{FF2B5EF4-FFF2-40B4-BE49-F238E27FC236}">
                      <a16:creationId xmlns:a16="http://schemas.microsoft.com/office/drawing/2014/main" id="{BD472089-369D-49B8-D4B2-DA01E85402D0}"/>
                    </a:ext>
                  </a:extLst>
                </p14:cNvPr>
                <p14:cNvContentPartPr/>
                <p14:nvPr/>
              </p14:nvContentPartPr>
              <p14:xfrm>
                <a:off x="6357800" y="3846465"/>
                <a:ext cx="50760" cy="69120"/>
              </p14:xfrm>
            </p:contentPart>
          </mc:Choice>
          <mc:Fallback xmlns="">
            <p:pic>
              <p:nvPicPr>
                <p:cNvPr id="5192" name="Ink 5191">
                  <a:extLst>
                    <a:ext uri="{FF2B5EF4-FFF2-40B4-BE49-F238E27FC236}">
                      <a16:creationId xmlns:a16="http://schemas.microsoft.com/office/drawing/2014/main" id="{BD472089-369D-49B8-D4B2-DA01E85402D0}"/>
                    </a:ext>
                  </a:extLst>
                </p:cNvPr>
                <p:cNvPicPr/>
                <p:nvPr/>
              </p:nvPicPr>
              <p:blipFill>
                <a:blip r:embed="rId152"/>
                <a:stretch>
                  <a:fillRect/>
                </a:stretch>
              </p:blipFill>
              <p:spPr>
                <a:xfrm>
                  <a:off x="6339800" y="3828465"/>
                  <a:ext cx="8640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5193" name="Ink 5192">
                  <a:extLst>
                    <a:ext uri="{FF2B5EF4-FFF2-40B4-BE49-F238E27FC236}">
                      <a16:creationId xmlns:a16="http://schemas.microsoft.com/office/drawing/2014/main" id="{5F28DC81-2E4D-5FEB-6B96-0150C8D00500}"/>
                    </a:ext>
                  </a:extLst>
                </p14:cNvPr>
                <p14:cNvContentPartPr/>
                <p14:nvPr/>
              </p14:nvContentPartPr>
              <p14:xfrm>
                <a:off x="6471200" y="3789585"/>
                <a:ext cx="31320" cy="118440"/>
              </p14:xfrm>
            </p:contentPart>
          </mc:Choice>
          <mc:Fallback xmlns="">
            <p:pic>
              <p:nvPicPr>
                <p:cNvPr id="5193" name="Ink 5192">
                  <a:extLst>
                    <a:ext uri="{FF2B5EF4-FFF2-40B4-BE49-F238E27FC236}">
                      <a16:creationId xmlns:a16="http://schemas.microsoft.com/office/drawing/2014/main" id="{5F28DC81-2E4D-5FEB-6B96-0150C8D00500}"/>
                    </a:ext>
                  </a:extLst>
                </p:cNvPr>
                <p:cNvPicPr/>
                <p:nvPr/>
              </p:nvPicPr>
              <p:blipFill>
                <a:blip r:embed="rId154"/>
                <a:stretch>
                  <a:fillRect/>
                </a:stretch>
              </p:blipFill>
              <p:spPr>
                <a:xfrm>
                  <a:off x="6453200" y="3771585"/>
                  <a:ext cx="6696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5194" name="Ink 5193">
                  <a:extLst>
                    <a:ext uri="{FF2B5EF4-FFF2-40B4-BE49-F238E27FC236}">
                      <a16:creationId xmlns:a16="http://schemas.microsoft.com/office/drawing/2014/main" id="{4913AB58-16D2-3D8D-C337-C8BD69A1961E}"/>
                    </a:ext>
                  </a:extLst>
                </p14:cNvPr>
                <p14:cNvContentPartPr/>
                <p14:nvPr/>
              </p14:nvContentPartPr>
              <p14:xfrm>
                <a:off x="6550400" y="3768345"/>
                <a:ext cx="15840" cy="148680"/>
              </p14:xfrm>
            </p:contentPart>
          </mc:Choice>
          <mc:Fallback xmlns="">
            <p:pic>
              <p:nvPicPr>
                <p:cNvPr id="5194" name="Ink 5193">
                  <a:extLst>
                    <a:ext uri="{FF2B5EF4-FFF2-40B4-BE49-F238E27FC236}">
                      <a16:creationId xmlns:a16="http://schemas.microsoft.com/office/drawing/2014/main" id="{4913AB58-16D2-3D8D-C337-C8BD69A1961E}"/>
                    </a:ext>
                  </a:extLst>
                </p:cNvPr>
                <p:cNvPicPr/>
                <p:nvPr/>
              </p:nvPicPr>
              <p:blipFill>
                <a:blip r:embed="rId156"/>
                <a:stretch>
                  <a:fillRect/>
                </a:stretch>
              </p:blipFill>
              <p:spPr>
                <a:xfrm>
                  <a:off x="6532400" y="3750705"/>
                  <a:ext cx="5148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5195" name="Ink 5194">
                  <a:extLst>
                    <a:ext uri="{FF2B5EF4-FFF2-40B4-BE49-F238E27FC236}">
                      <a16:creationId xmlns:a16="http://schemas.microsoft.com/office/drawing/2014/main" id="{9516B7F8-D9B4-68C9-5E09-3E54365E8836}"/>
                    </a:ext>
                  </a:extLst>
                </p14:cNvPr>
                <p14:cNvContentPartPr/>
                <p14:nvPr/>
              </p14:nvContentPartPr>
              <p14:xfrm>
                <a:off x="6623840" y="3866985"/>
                <a:ext cx="9000" cy="39240"/>
              </p14:xfrm>
            </p:contentPart>
          </mc:Choice>
          <mc:Fallback xmlns="">
            <p:pic>
              <p:nvPicPr>
                <p:cNvPr id="5195" name="Ink 5194">
                  <a:extLst>
                    <a:ext uri="{FF2B5EF4-FFF2-40B4-BE49-F238E27FC236}">
                      <a16:creationId xmlns:a16="http://schemas.microsoft.com/office/drawing/2014/main" id="{9516B7F8-D9B4-68C9-5E09-3E54365E8836}"/>
                    </a:ext>
                  </a:extLst>
                </p:cNvPr>
                <p:cNvPicPr/>
                <p:nvPr/>
              </p:nvPicPr>
              <p:blipFill>
                <a:blip r:embed="rId158"/>
                <a:stretch>
                  <a:fillRect/>
                </a:stretch>
              </p:blipFill>
              <p:spPr>
                <a:xfrm>
                  <a:off x="6606200" y="3848985"/>
                  <a:ext cx="4464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5196" name="Ink 5195">
                  <a:extLst>
                    <a:ext uri="{FF2B5EF4-FFF2-40B4-BE49-F238E27FC236}">
                      <a16:creationId xmlns:a16="http://schemas.microsoft.com/office/drawing/2014/main" id="{5DE59477-5324-7C8A-157F-B3AE0F7576F9}"/>
                    </a:ext>
                  </a:extLst>
                </p14:cNvPr>
                <p14:cNvContentPartPr/>
                <p14:nvPr/>
              </p14:nvContentPartPr>
              <p14:xfrm>
                <a:off x="6645080" y="3764385"/>
                <a:ext cx="3600" cy="18360"/>
              </p14:xfrm>
            </p:contentPart>
          </mc:Choice>
          <mc:Fallback xmlns="">
            <p:pic>
              <p:nvPicPr>
                <p:cNvPr id="5196" name="Ink 5195">
                  <a:extLst>
                    <a:ext uri="{FF2B5EF4-FFF2-40B4-BE49-F238E27FC236}">
                      <a16:creationId xmlns:a16="http://schemas.microsoft.com/office/drawing/2014/main" id="{5DE59477-5324-7C8A-157F-B3AE0F7576F9}"/>
                    </a:ext>
                  </a:extLst>
                </p:cNvPr>
                <p:cNvPicPr/>
                <p:nvPr/>
              </p:nvPicPr>
              <p:blipFill>
                <a:blip r:embed="rId160"/>
                <a:stretch>
                  <a:fillRect/>
                </a:stretch>
              </p:blipFill>
              <p:spPr>
                <a:xfrm>
                  <a:off x="6627080" y="3746745"/>
                  <a:ext cx="3924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5197" name="Ink 5196">
                  <a:extLst>
                    <a:ext uri="{FF2B5EF4-FFF2-40B4-BE49-F238E27FC236}">
                      <a16:creationId xmlns:a16="http://schemas.microsoft.com/office/drawing/2014/main" id="{9EC65CB8-0653-3324-877E-62EB96186E23}"/>
                    </a:ext>
                  </a:extLst>
                </p14:cNvPr>
                <p14:cNvContentPartPr/>
                <p14:nvPr/>
              </p14:nvContentPartPr>
              <p14:xfrm>
                <a:off x="6696200" y="3776985"/>
                <a:ext cx="60840" cy="124920"/>
              </p14:xfrm>
            </p:contentPart>
          </mc:Choice>
          <mc:Fallback xmlns="">
            <p:pic>
              <p:nvPicPr>
                <p:cNvPr id="5197" name="Ink 5196">
                  <a:extLst>
                    <a:ext uri="{FF2B5EF4-FFF2-40B4-BE49-F238E27FC236}">
                      <a16:creationId xmlns:a16="http://schemas.microsoft.com/office/drawing/2014/main" id="{9EC65CB8-0653-3324-877E-62EB96186E23}"/>
                    </a:ext>
                  </a:extLst>
                </p:cNvPr>
                <p:cNvPicPr/>
                <p:nvPr/>
              </p:nvPicPr>
              <p:blipFill>
                <a:blip r:embed="rId162"/>
                <a:stretch>
                  <a:fillRect/>
                </a:stretch>
              </p:blipFill>
              <p:spPr>
                <a:xfrm>
                  <a:off x="6678200" y="3759345"/>
                  <a:ext cx="9648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5198" name="Ink 5197">
                  <a:extLst>
                    <a:ext uri="{FF2B5EF4-FFF2-40B4-BE49-F238E27FC236}">
                      <a16:creationId xmlns:a16="http://schemas.microsoft.com/office/drawing/2014/main" id="{38E9BFDF-EDBC-10F4-4696-78C6C09DC9C2}"/>
                    </a:ext>
                  </a:extLst>
                </p14:cNvPr>
                <p14:cNvContentPartPr/>
                <p14:nvPr/>
              </p14:nvContentPartPr>
              <p14:xfrm>
                <a:off x="6794120" y="3839265"/>
                <a:ext cx="48960" cy="67680"/>
              </p14:xfrm>
            </p:contentPart>
          </mc:Choice>
          <mc:Fallback xmlns="">
            <p:pic>
              <p:nvPicPr>
                <p:cNvPr id="5198" name="Ink 5197">
                  <a:extLst>
                    <a:ext uri="{FF2B5EF4-FFF2-40B4-BE49-F238E27FC236}">
                      <a16:creationId xmlns:a16="http://schemas.microsoft.com/office/drawing/2014/main" id="{38E9BFDF-EDBC-10F4-4696-78C6C09DC9C2}"/>
                    </a:ext>
                  </a:extLst>
                </p:cNvPr>
                <p:cNvPicPr/>
                <p:nvPr/>
              </p:nvPicPr>
              <p:blipFill>
                <a:blip r:embed="rId164"/>
                <a:stretch>
                  <a:fillRect/>
                </a:stretch>
              </p:blipFill>
              <p:spPr>
                <a:xfrm>
                  <a:off x="6776120" y="3821625"/>
                  <a:ext cx="8460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5199" name="Ink 5198">
                  <a:extLst>
                    <a:ext uri="{FF2B5EF4-FFF2-40B4-BE49-F238E27FC236}">
                      <a16:creationId xmlns:a16="http://schemas.microsoft.com/office/drawing/2014/main" id="{D12D5A51-7B42-F287-4E4A-B40EF86F9673}"/>
                    </a:ext>
                  </a:extLst>
                </p14:cNvPr>
                <p14:cNvContentPartPr/>
                <p14:nvPr/>
              </p14:nvContentPartPr>
              <p14:xfrm>
                <a:off x="6904640" y="3792105"/>
                <a:ext cx="14040" cy="100440"/>
              </p14:xfrm>
            </p:contentPart>
          </mc:Choice>
          <mc:Fallback xmlns="">
            <p:pic>
              <p:nvPicPr>
                <p:cNvPr id="5199" name="Ink 5198">
                  <a:extLst>
                    <a:ext uri="{FF2B5EF4-FFF2-40B4-BE49-F238E27FC236}">
                      <a16:creationId xmlns:a16="http://schemas.microsoft.com/office/drawing/2014/main" id="{D12D5A51-7B42-F287-4E4A-B40EF86F9673}"/>
                    </a:ext>
                  </a:extLst>
                </p:cNvPr>
                <p:cNvPicPr/>
                <p:nvPr/>
              </p:nvPicPr>
              <p:blipFill>
                <a:blip r:embed="rId166"/>
                <a:stretch>
                  <a:fillRect/>
                </a:stretch>
              </p:blipFill>
              <p:spPr>
                <a:xfrm>
                  <a:off x="6886640" y="3774465"/>
                  <a:ext cx="4968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5200" name="Ink 5199">
                  <a:extLst>
                    <a:ext uri="{FF2B5EF4-FFF2-40B4-BE49-F238E27FC236}">
                      <a16:creationId xmlns:a16="http://schemas.microsoft.com/office/drawing/2014/main" id="{D2C1326E-BD16-4F75-ED4B-9E9CB27732DC}"/>
                    </a:ext>
                  </a:extLst>
                </p14:cNvPr>
                <p14:cNvContentPartPr/>
                <p14:nvPr/>
              </p14:nvContentPartPr>
              <p14:xfrm>
                <a:off x="6973040" y="3847185"/>
                <a:ext cx="55440" cy="71280"/>
              </p14:xfrm>
            </p:contentPart>
          </mc:Choice>
          <mc:Fallback xmlns="">
            <p:pic>
              <p:nvPicPr>
                <p:cNvPr id="5200" name="Ink 5199">
                  <a:extLst>
                    <a:ext uri="{FF2B5EF4-FFF2-40B4-BE49-F238E27FC236}">
                      <a16:creationId xmlns:a16="http://schemas.microsoft.com/office/drawing/2014/main" id="{D2C1326E-BD16-4F75-ED4B-9E9CB27732DC}"/>
                    </a:ext>
                  </a:extLst>
                </p:cNvPr>
                <p:cNvPicPr/>
                <p:nvPr/>
              </p:nvPicPr>
              <p:blipFill>
                <a:blip r:embed="rId168"/>
                <a:stretch>
                  <a:fillRect/>
                </a:stretch>
              </p:blipFill>
              <p:spPr>
                <a:xfrm>
                  <a:off x="6955400" y="3829185"/>
                  <a:ext cx="9108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5201" name="Ink 5200">
                  <a:extLst>
                    <a:ext uri="{FF2B5EF4-FFF2-40B4-BE49-F238E27FC236}">
                      <a16:creationId xmlns:a16="http://schemas.microsoft.com/office/drawing/2014/main" id="{CAFFB3A4-9E3A-12C9-A5CC-F8F619A02BBB}"/>
                    </a:ext>
                  </a:extLst>
                </p14:cNvPr>
                <p14:cNvContentPartPr/>
                <p14:nvPr/>
              </p14:nvContentPartPr>
              <p14:xfrm>
                <a:off x="7095800" y="3854025"/>
                <a:ext cx="144720" cy="51480"/>
              </p14:xfrm>
            </p:contentPart>
          </mc:Choice>
          <mc:Fallback xmlns="">
            <p:pic>
              <p:nvPicPr>
                <p:cNvPr id="5201" name="Ink 5200">
                  <a:extLst>
                    <a:ext uri="{FF2B5EF4-FFF2-40B4-BE49-F238E27FC236}">
                      <a16:creationId xmlns:a16="http://schemas.microsoft.com/office/drawing/2014/main" id="{CAFFB3A4-9E3A-12C9-A5CC-F8F619A02BBB}"/>
                    </a:ext>
                  </a:extLst>
                </p:cNvPr>
                <p:cNvPicPr/>
                <p:nvPr/>
              </p:nvPicPr>
              <p:blipFill>
                <a:blip r:embed="rId170"/>
                <a:stretch>
                  <a:fillRect/>
                </a:stretch>
              </p:blipFill>
              <p:spPr>
                <a:xfrm>
                  <a:off x="7078160" y="3836385"/>
                  <a:ext cx="18036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5203" name="Ink 5202">
                  <a:extLst>
                    <a:ext uri="{FF2B5EF4-FFF2-40B4-BE49-F238E27FC236}">
                      <a16:creationId xmlns:a16="http://schemas.microsoft.com/office/drawing/2014/main" id="{185C9A03-EA3E-410D-DEC7-8CADC6DFFA9D}"/>
                    </a:ext>
                  </a:extLst>
                </p14:cNvPr>
                <p14:cNvContentPartPr/>
                <p14:nvPr/>
              </p14:nvContentPartPr>
              <p14:xfrm>
                <a:off x="7316840" y="3890745"/>
                <a:ext cx="29880" cy="33120"/>
              </p14:xfrm>
            </p:contentPart>
          </mc:Choice>
          <mc:Fallback xmlns="">
            <p:pic>
              <p:nvPicPr>
                <p:cNvPr id="5203" name="Ink 5202">
                  <a:extLst>
                    <a:ext uri="{FF2B5EF4-FFF2-40B4-BE49-F238E27FC236}">
                      <a16:creationId xmlns:a16="http://schemas.microsoft.com/office/drawing/2014/main" id="{185C9A03-EA3E-410D-DEC7-8CADC6DFFA9D}"/>
                    </a:ext>
                  </a:extLst>
                </p:cNvPr>
                <p:cNvPicPr/>
                <p:nvPr/>
              </p:nvPicPr>
              <p:blipFill>
                <a:blip r:embed="rId172"/>
                <a:stretch>
                  <a:fillRect/>
                </a:stretch>
              </p:blipFill>
              <p:spPr>
                <a:xfrm>
                  <a:off x="7299200" y="3872745"/>
                  <a:ext cx="65520" cy="68760"/>
                </a:xfrm>
                <a:prstGeom prst="rect">
                  <a:avLst/>
                </a:prstGeom>
              </p:spPr>
            </p:pic>
          </mc:Fallback>
        </mc:AlternateContent>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11-22c"/>
          <p:cNvPicPr>
            <a:picLocks noChangeAspect="1" noChangeArrowheads="1"/>
          </p:cNvPicPr>
          <p:nvPr/>
        </p:nvPicPr>
        <p:blipFill>
          <a:blip r:embed="rId3" cstate="print"/>
          <a:srcRect/>
          <a:stretch>
            <a:fillRect/>
          </a:stretch>
        </p:blipFill>
        <p:spPr bwMode="auto">
          <a:xfrm>
            <a:off x="88900" y="811213"/>
            <a:ext cx="8966200" cy="5235575"/>
          </a:xfrm>
          <a:prstGeom prst="rect">
            <a:avLst/>
          </a:prstGeom>
          <a:noFill/>
          <a:ln w="9525">
            <a:noFill/>
            <a:miter lim="800000"/>
            <a:headEnd/>
            <a:tailEnd/>
          </a:ln>
        </p:spPr>
      </p:pic>
      <p:sp>
        <p:nvSpPr>
          <p:cNvPr id="4" name="TextBox 3"/>
          <p:cNvSpPr txBox="1"/>
          <p:nvPr/>
        </p:nvSpPr>
        <p:spPr>
          <a:xfrm>
            <a:off x="914400" y="6096000"/>
            <a:ext cx="5334000" cy="369332"/>
          </a:xfrm>
          <a:prstGeom prst="rect">
            <a:avLst/>
          </a:prstGeom>
          <a:noFill/>
        </p:spPr>
        <p:txBody>
          <a:bodyPr wrap="square" rtlCol="0">
            <a:spAutoFit/>
          </a:bodyPr>
          <a:lstStyle/>
          <a:p>
            <a:r>
              <a:rPr lang="en-US" b="1" dirty="0"/>
              <a:t>(c). forces it to rise off the ground </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11-22d"/>
          <p:cNvPicPr>
            <a:picLocks noChangeAspect="1" noChangeArrowheads="1"/>
          </p:cNvPicPr>
          <p:nvPr/>
        </p:nvPicPr>
        <p:blipFill>
          <a:blip r:embed="rId3" cstate="print"/>
          <a:srcRect/>
          <a:stretch>
            <a:fillRect/>
          </a:stretch>
        </p:blipFill>
        <p:spPr bwMode="auto">
          <a:xfrm>
            <a:off x="652463" y="0"/>
            <a:ext cx="7119937" cy="6231568"/>
          </a:xfrm>
          <a:prstGeom prst="rect">
            <a:avLst/>
          </a:prstGeom>
          <a:noFill/>
          <a:ln w="9525">
            <a:noFill/>
            <a:miter lim="800000"/>
            <a:headEnd/>
            <a:tailEnd/>
          </a:ln>
        </p:spPr>
      </p:pic>
      <p:sp>
        <p:nvSpPr>
          <p:cNvPr id="3" name="TextBox 2"/>
          <p:cNvSpPr txBox="1"/>
          <p:nvPr/>
        </p:nvSpPr>
        <p:spPr>
          <a:xfrm>
            <a:off x="1295400" y="6400800"/>
            <a:ext cx="5791200" cy="369332"/>
          </a:xfrm>
          <a:prstGeom prst="rect">
            <a:avLst/>
          </a:prstGeom>
          <a:noFill/>
        </p:spPr>
        <p:txBody>
          <a:bodyPr wrap="square" rtlCol="0">
            <a:spAutoFit/>
          </a:bodyPr>
          <a:lstStyle/>
          <a:p>
            <a:r>
              <a:rPr lang="en-US" b="1" dirty="0"/>
              <a:t>d) Green-shaded area in represents precipitation.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11-23a"/>
          <p:cNvPicPr>
            <a:picLocks noChangeAspect="1" noChangeArrowheads="1"/>
          </p:cNvPicPr>
          <p:nvPr/>
        </p:nvPicPr>
        <p:blipFill>
          <a:blip r:embed="rId3" cstate="print"/>
          <a:srcRect/>
          <a:stretch>
            <a:fillRect/>
          </a:stretch>
        </p:blipFill>
        <p:spPr bwMode="auto">
          <a:xfrm>
            <a:off x="88900" y="1079500"/>
            <a:ext cx="8966200" cy="4697413"/>
          </a:xfrm>
          <a:prstGeom prst="rect">
            <a:avLst/>
          </a:prstGeom>
          <a:noFill/>
          <a:ln w="9525">
            <a:noFill/>
            <a:miter lim="800000"/>
            <a:headEnd/>
            <a:tailEnd/>
          </a:ln>
        </p:spPr>
      </p:pic>
      <p:sp>
        <p:nvSpPr>
          <p:cNvPr id="2" name="TextBox 1"/>
          <p:cNvSpPr txBox="1"/>
          <p:nvPr/>
        </p:nvSpPr>
        <p:spPr>
          <a:xfrm>
            <a:off x="1833217" y="552174"/>
            <a:ext cx="3396144" cy="369332"/>
          </a:xfrm>
          <a:prstGeom prst="rect">
            <a:avLst/>
          </a:prstGeom>
          <a:noFill/>
        </p:spPr>
        <p:txBody>
          <a:bodyPr wrap="none" rtlCol="0">
            <a:spAutoFit/>
          </a:bodyPr>
          <a:lstStyle/>
          <a:p>
            <a:r>
              <a:rPr lang="en-US" dirty="0"/>
              <a:t>Warm occluded front formation: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1-23b"/>
          <p:cNvPicPr>
            <a:picLocks noChangeAspect="1" noChangeArrowheads="1"/>
          </p:cNvPicPr>
          <p:nvPr/>
        </p:nvPicPr>
        <p:blipFill>
          <a:blip r:embed="rId3" cstate="print"/>
          <a:srcRect/>
          <a:stretch>
            <a:fillRect/>
          </a:stretch>
        </p:blipFill>
        <p:spPr bwMode="auto">
          <a:xfrm>
            <a:off x="76200" y="152400"/>
            <a:ext cx="8966200" cy="4545013"/>
          </a:xfrm>
          <a:prstGeom prst="rect">
            <a:avLst/>
          </a:prstGeom>
          <a:noFill/>
          <a:ln w="9525">
            <a:noFill/>
            <a:miter lim="800000"/>
            <a:headEnd/>
            <a:tailEnd/>
          </a:ln>
        </p:spPr>
      </p:pic>
      <p:sp>
        <p:nvSpPr>
          <p:cNvPr id="5" name="TextBox 4"/>
          <p:cNvSpPr txBox="1"/>
          <p:nvPr/>
        </p:nvSpPr>
        <p:spPr>
          <a:xfrm>
            <a:off x="381000" y="4953000"/>
            <a:ext cx="7690076" cy="1754327"/>
          </a:xfrm>
          <a:prstGeom prst="rect">
            <a:avLst/>
          </a:prstGeom>
          <a:noFill/>
        </p:spPr>
        <p:txBody>
          <a:bodyPr wrap="none" rtlCol="0">
            <a:spAutoFit/>
          </a:bodyPr>
          <a:lstStyle/>
          <a:p>
            <a:r>
              <a:rPr lang="en-US" dirty="0">
                <a:solidFill>
                  <a:srgbClr val="000000"/>
                </a:solidFill>
              </a:rPr>
              <a:t>The formation of a warm-type occluded</a:t>
            </a:r>
          </a:p>
          <a:p>
            <a:r>
              <a:rPr lang="en-US" dirty="0">
                <a:solidFill>
                  <a:srgbClr val="000000"/>
                </a:solidFill>
              </a:rPr>
              <a:t>front. The faster-moving cold front in (a) overtakes the slower-moving</a:t>
            </a:r>
          </a:p>
          <a:p>
            <a:r>
              <a:rPr lang="en-US" dirty="0">
                <a:solidFill>
                  <a:srgbClr val="000000"/>
                </a:solidFill>
              </a:rPr>
              <a:t>warm front in (b). The lighter air behind the cold front rises up and</a:t>
            </a:r>
          </a:p>
          <a:p>
            <a:r>
              <a:rPr lang="en-US" dirty="0">
                <a:solidFill>
                  <a:srgbClr val="000000"/>
                </a:solidFill>
              </a:rPr>
              <a:t>over the denser air ahead of the warm front. Diagram (c) shows a surface</a:t>
            </a:r>
          </a:p>
          <a:p>
            <a:r>
              <a:rPr lang="en-US" dirty="0">
                <a:solidFill>
                  <a:srgbClr val="000000"/>
                </a:solidFill>
              </a:rPr>
              <a:t>map of the situation.</a:t>
            </a:r>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11-23c"/>
          <p:cNvPicPr>
            <a:picLocks noChangeAspect="1" noChangeArrowheads="1"/>
          </p:cNvPicPr>
          <p:nvPr/>
        </p:nvPicPr>
        <p:blipFill>
          <a:blip r:embed="rId3" cstate="print"/>
          <a:srcRect/>
          <a:stretch>
            <a:fillRect/>
          </a:stretch>
        </p:blipFill>
        <p:spPr bwMode="auto">
          <a:xfrm>
            <a:off x="88900" y="622300"/>
            <a:ext cx="8966200" cy="5613400"/>
          </a:xfrm>
          <a:prstGeom prst="rect">
            <a:avLst/>
          </a:prstGeom>
          <a:noFill/>
          <a:ln w="9525">
            <a:noFill/>
            <a:miter lim="800000"/>
            <a:headEnd/>
            <a:tailEnd/>
          </a:ln>
        </p:spPr>
      </p:pic>
      <p:sp>
        <p:nvSpPr>
          <p:cNvPr id="2" name="TextBox 1"/>
          <p:cNvSpPr txBox="1"/>
          <p:nvPr/>
        </p:nvSpPr>
        <p:spPr>
          <a:xfrm>
            <a:off x="2362200" y="5903748"/>
            <a:ext cx="5526157" cy="923330"/>
          </a:xfrm>
          <a:prstGeom prst="rect">
            <a:avLst/>
          </a:prstGeom>
          <a:noFill/>
        </p:spPr>
        <p:txBody>
          <a:bodyPr wrap="square" rtlCol="0">
            <a:spAutoFit/>
          </a:bodyPr>
          <a:lstStyle/>
          <a:p>
            <a:r>
              <a:rPr lang="en-US" dirty="0">
                <a:solidFill>
                  <a:srgbClr val="000000"/>
                </a:solidFill>
              </a:rPr>
              <a:t>Diagram (c) shows a surface</a:t>
            </a:r>
          </a:p>
          <a:p>
            <a:r>
              <a:rPr lang="en-US" dirty="0">
                <a:solidFill>
                  <a:srgbClr val="000000"/>
                </a:solidFill>
              </a:rPr>
              <a:t>map of the situation.</a:t>
            </a:r>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1-24"/>
          <p:cNvPicPr>
            <a:picLocks noChangeAspect="1" noChangeArrowheads="1"/>
          </p:cNvPicPr>
          <p:nvPr/>
        </p:nvPicPr>
        <p:blipFill>
          <a:blip r:embed="rId3" cstate="print"/>
          <a:srcRect/>
          <a:stretch>
            <a:fillRect/>
          </a:stretch>
        </p:blipFill>
        <p:spPr bwMode="auto">
          <a:xfrm>
            <a:off x="1814513" y="0"/>
            <a:ext cx="5514975" cy="6859588"/>
          </a:xfrm>
          <a:prstGeom prst="rect">
            <a:avLst/>
          </a:prstGeom>
          <a:noFill/>
          <a:ln w="9525">
            <a:noFill/>
            <a:miter lim="800000"/>
            <a:headEnd/>
            <a:tailEnd/>
          </a:ln>
        </p:spPr>
      </p:pic>
      <p:sp>
        <p:nvSpPr>
          <p:cNvPr id="2" name="Rectangle 1"/>
          <p:cNvSpPr/>
          <p:nvPr/>
        </p:nvSpPr>
        <p:spPr>
          <a:xfrm>
            <a:off x="5054" y="1"/>
            <a:ext cx="9062745" cy="1200329"/>
          </a:xfrm>
          <a:prstGeom prst="rect">
            <a:avLst/>
          </a:prstGeom>
          <a:solidFill>
            <a:schemeClr val="bg1"/>
          </a:solidFill>
        </p:spPr>
        <p:txBody>
          <a:bodyPr wrap="square">
            <a:spAutoFit/>
          </a:bodyPr>
          <a:lstStyle/>
          <a:p>
            <a:r>
              <a:rPr lang="en-US" dirty="0">
                <a:solidFill>
                  <a:srgbClr val="000000"/>
                </a:solidFill>
              </a:rPr>
              <a:t>A visible satellite image showing a mid-latitude cyclonic storm with its weather fronts over the Atlantic Ocean during March, 2005. Superimposed on the photo is the position of the surface cold front, warm front, and occluded front. Precipitation symbols indicate</a:t>
            </a:r>
          </a:p>
          <a:p>
            <a:r>
              <a:rPr lang="en-US" dirty="0">
                <a:solidFill>
                  <a:srgbClr val="000000"/>
                </a:solidFill>
              </a:rPr>
              <a:t>where precipitation is reaching the surface</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a:extLst>
              <a:ext uri="{FF2B5EF4-FFF2-40B4-BE49-F238E27FC236}">
                <a16:creationId xmlns:a16="http://schemas.microsoft.com/office/drawing/2014/main" id="{F9ADDC1D-5AAA-22C6-45BE-280A492EA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FFDA0C-D684-101A-5716-515019094815}"/>
              </a:ext>
            </a:extLst>
          </p:cNvPr>
          <p:cNvSpPr>
            <a:spLocks noGrp="1"/>
          </p:cNvSpPr>
          <p:nvPr>
            <p:ph type="title" idx="4294967295"/>
          </p:nvPr>
        </p:nvSpPr>
        <p:spPr>
          <a:xfrm>
            <a:off x="4419600" y="76200"/>
            <a:ext cx="2590800" cy="334962"/>
          </a:xfrm>
        </p:spPr>
        <p:txBody>
          <a:bodyPr/>
          <a:lstStyle/>
          <a:p>
            <a:r>
              <a:rPr lang="en-US" sz="1600" b="1" dirty="0">
                <a:solidFill>
                  <a:srgbClr val="FF0000"/>
                </a:solidFill>
              </a:rPr>
              <a:t>Dryline,</a:t>
            </a:r>
            <a:r>
              <a:rPr lang="en-US" sz="1600" b="1" baseline="0" dirty="0">
                <a:solidFill>
                  <a:srgbClr val="FF0000"/>
                </a:solidFill>
              </a:rPr>
              <a:t> Midwest US</a:t>
            </a:r>
            <a:endParaRPr lang="en-US" sz="1600" b="1" dirty="0">
              <a:solidFill>
                <a:srgbClr val="FF0000"/>
              </a:solidFill>
            </a:endParaRPr>
          </a:p>
        </p:txBody>
      </p:sp>
      <p:sp>
        <p:nvSpPr>
          <p:cNvPr id="3" name="TextBox 2">
            <a:extLst>
              <a:ext uri="{FF2B5EF4-FFF2-40B4-BE49-F238E27FC236}">
                <a16:creationId xmlns:a16="http://schemas.microsoft.com/office/drawing/2014/main" id="{32C42661-2CD9-418A-7983-5595224482AA}"/>
              </a:ext>
            </a:extLst>
          </p:cNvPr>
          <p:cNvSpPr txBox="1"/>
          <p:nvPr/>
        </p:nvSpPr>
        <p:spPr>
          <a:xfrm>
            <a:off x="7391400" y="1676400"/>
            <a:ext cx="1371600" cy="1477328"/>
          </a:xfrm>
          <a:prstGeom prst="rect">
            <a:avLst/>
          </a:prstGeom>
          <a:noFill/>
        </p:spPr>
        <p:txBody>
          <a:bodyPr wrap="square" rtlCol="0">
            <a:spAutoFit/>
          </a:bodyPr>
          <a:lstStyle/>
          <a:p>
            <a:r>
              <a:rPr lang="en-US" dirty="0"/>
              <a:t>At night the </a:t>
            </a:r>
            <a:br>
              <a:rPr lang="en-US" dirty="0"/>
            </a:br>
            <a:r>
              <a:rPr lang="en-US" dirty="0"/>
              <a:t>motion at the dryline can change direction.</a:t>
            </a:r>
          </a:p>
        </p:txBody>
      </p:sp>
      <p:sp>
        <p:nvSpPr>
          <p:cNvPr id="4" name="TextBox 3">
            <a:extLst>
              <a:ext uri="{FF2B5EF4-FFF2-40B4-BE49-F238E27FC236}">
                <a16:creationId xmlns:a16="http://schemas.microsoft.com/office/drawing/2014/main" id="{E1FF380E-23DD-41A7-D9C7-ED76B701A93C}"/>
              </a:ext>
            </a:extLst>
          </p:cNvPr>
          <p:cNvSpPr txBox="1"/>
          <p:nvPr/>
        </p:nvSpPr>
        <p:spPr>
          <a:xfrm>
            <a:off x="7315200" y="4719935"/>
            <a:ext cx="1752600" cy="523220"/>
          </a:xfrm>
          <a:prstGeom prst="rect">
            <a:avLst/>
          </a:prstGeom>
          <a:noFill/>
        </p:spPr>
        <p:txBody>
          <a:bodyPr wrap="square" rtlCol="0">
            <a:spAutoFit/>
          </a:bodyPr>
          <a:lstStyle/>
          <a:p>
            <a:r>
              <a:rPr lang="en-US" sz="1400" dirty="0"/>
              <a:t>From </a:t>
            </a:r>
            <a:r>
              <a:rPr lang="en-US" sz="1400" dirty="0" err="1"/>
              <a:t>Markowski</a:t>
            </a:r>
            <a:r>
              <a:rPr lang="en-US" sz="1400" dirty="0"/>
              <a:t> and Richardson</a:t>
            </a:r>
          </a:p>
        </p:txBody>
      </p:sp>
      <p:sp>
        <p:nvSpPr>
          <p:cNvPr id="5" name="TextBox 4">
            <a:extLst>
              <a:ext uri="{FF2B5EF4-FFF2-40B4-BE49-F238E27FC236}">
                <a16:creationId xmlns:a16="http://schemas.microsoft.com/office/drawing/2014/main" id="{51914B5A-B194-936D-2A7C-07963B8AF26C}"/>
              </a:ext>
            </a:extLst>
          </p:cNvPr>
          <p:cNvSpPr txBox="1"/>
          <p:nvPr/>
        </p:nvSpPr>
        <p:spPr>
          <a:xfrm>
            <a:off x="5562600" y="3733800"/>
            <a:ext cx="1040899" cy="646331"/>
          </a:xfrm>
          <a:prstGeom prst="rect">
            <a:avLst/>
          </a:prstGeom>
          <a:noFill/>
        </p:spPr>
        <p:txBody>
          <a:bodyPr wrap="square" rtlCol="0">
            <a:spAutoFit/>
          </a:bodyPr>
          <a:lstStyle/>
          <a:p>
            <a:r>
              <a:rPr lang="en-US" dirty="0">
                <a:solidFill>
                  <a:srgbClr val="FF0000"/>
                </a:solidFill>
              </a:rPr>
              <a:t>moist air</a:t>
            </a:r>
          </a:p>
        </p:txBody>
      </p:sp>
      <p:sp>
        <p:nvSpPr>
          <p:cNvPr id="6" name="TextBox 5">
            <a:extLst>
              <a:ext uri="{FF2B5EF4-FFF2-40B4-BE49-F238E27FC236}">
                <a16:creationId xmlns:a16="http://schemas.microsoft.com/office/drawing/2014/main" id="{F28EF0AE-A427-D3EC-BB84-3447DD504F2A}"/>
              </a:ext>
            </a:extLst>
          </p:cNvPr>
          <p:cNvSpPr txBox="1"/>
          <p:nvPr/>
        </p:nvSpPr>
        <p:spPr>
          <a:xfrm>
            <a:off x="2819400" y="4267200"/>
            <a:ext cx="1040899" cy="369332"/>
          </a:xfrm>
          <a:prstGeom prst="rect">
            <a:avLst/>
          </a:prstGeom>
          <a:noFill/>
        </p:spPr>
        <p:txBody>
          <a:bodyPr wrap="square" rtlCol="0">
            <a:spAutoFit/>
          </a:bodyPr>
          <a:lstStyle/>
          <a:p>
            <a:r>
              <a:rPr lang="en-US" dirty="0">
                <a:solidFill>
                  <a:srgbClr val="FF0000"/>
                </a:solidFill>
              </a:rPr>
              <a:t>dry air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a:extLst>
              <a:ext uri="{FF2B5EF4-FFF2-40B4-BE49-F238E27FC236}">
                <a16:creationId xmlns:a16="http://schemas.microsoft.com/office/drawing/2014/main" id="{BB7632CC-B3BF-36A7-CA4D-7DC411E52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8C59E7-A185-DAE2-5C4B-743D4D8D1D87}"/>
              </a:ext>
            </a:extLst>
          </p:cNvPr>
          <p:cNvSpPr txBox="1"/>
          <p:nvPr/>
        </p:nvSpPr>
        <p:spPr>
          <a:xfrm>
            <a:off x="7543800" y="3962400"/>
            <a:ext cx="1752600" cy="523220"/>
          </a:xfrm>
          <a:prstGeom prst="rect">
            <a:avLst/>
          </a:prstGeom>
          <a:noFill/>
        </p:spPr>
        <p:txBody>
          <a:bodyPr wrap="square" rtlCol="0">
            <a:spAutoFit/>
          </a:bodyPr>
          <a:lstStyle/>
          <a:p>
            <a:r>
              <a:rPr lang="en-US" sz="1400" dirty="0"/>
              <a:t>From </a:t>
            </a:r>
            <a:r>
              <a:rPr lang="en-US" sz="1400" dirty="0" err="1"/>
              <a:t>Markowski</a:t>
            </a:r>
            <a:r>
              <a:rPr lang="en-US" sz="1400" dirty="0"/>
              <a:t> and Richardson</a:t>
            </a:r>
          </a:p>
        </p:txBody>
      </p:sp>
      <p:sp>
        <p:nvSpPr>
          <p:cNvPr id="3" name="Title 2">
            <a:extLst>
              <a:ext uri="{FF2B5EF4-FFF2-40B4-BE49-F238E27FC236}">
                <a16:creationId xmlns:a16="http://schemas.microsoft.com/office/drawing/2014/main" id="{A85AC3FE-668A-93A2-4393-BF218AB6BAD3}"/>
              </a:ext>
            </a:extLst>
          </p:cNvPr>
          <p:cNvSpPr>
            <a:spLocks noGrp="1"/>
          </p:cNvSpPr>
          <p:nvPr>
            <p:ph type="title" idx="4294967295"/>
          </p:nvPr>
        </p:nvSpPr>
        <p:spPr>
          <a:xfrm>
            <a:off x="0" y="0"/>
            <a:ext cx="9144000" cy="523220"/>
          </a:xfrm>
        </p:spPr>
        <p:txBody>
          <a:bodyPr/>
          <a:lstStyle/>
          <a:p>
            <a:r>
              <a:rPr lang="en-US" sz="2400" dirty="0"/>
              <a:t>Here and There Convection On This day</a:t>
            </a:r>
          </a:p>
        </p:txBody>
      </p:sp>
      <p:sp>
        <p:nvSpPr>
          <p:cNvPr id="4" name="TextBox 3">
            <a:extLst>
              <a:ext uri="{FF2B5EF4-FFF2-40B4-BE49-F238E27FC236}">
                <a16:creationId xmlns:a16="http://schemas.microsoft.com/office/drawing/2014/main" id="{4D6BEBD8-774D-24BF-F879-EB593DB6251B}"/>
              </a:ext>
            </a:extLst>
          </p:cNvPr>
          <p:cNvSpPr txBox="1"/>
          <p:nvPr/>
        </p:nvSpPr>
        <p:spPr>
          <a:xfrm>
            <a:off x="7603402" y="1625159"/>
            <a:ext cx="1371600" cy="923330"/>
          </a:xfrm>
          <a:prstGeom prst="rect">
            <a:avLst/>
          </a:prstGeom>
          <a:noFill/>
        </p:spPr>
        <p:txBody>
          <a:bodyPr wrap="square" rtlCol="0">
            <a:spAutoFit/>
          </a:bodyPr>
          <a:lstStyle/>
          <a:p>
            <a:r>
              <a:rPr lang="en-US" dirty="0"/>
              <a:t>Visible satellite image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4000" dirty="0"/>
              <a:t>Fronts</a:t>
            </a:r>
          </a:p>
        </p:txBody>
      </p:sp>
      <p:sp>
        <p:nvSpPr>
          <p:cNvPr id="45059" name="Rectangle 3"/>
          <p:cNvSpPr>
            <a:spLocks noGrp="1" noChangeArrowheads="1"/>
          </p:cNvSpPr>
          <p:nvPr>
            <p:ph sz="quarter" idx="1"/>
          </p:nvPr>
        </p:nvSpPr>
        <p:spPr/>
        <p:txBody>
          <a:bodyPr>
            <a:normAutofit/>
          </a:bodyPr>
          <a:lstStyle/>
          <a:p>
            <a:pPr eaLnBrk="1" hangingPunct="1"/>
            <a:r>
              <a:rPr lang="en-US" sz="3600" b="1" dirty="0"/>
              <a:t>Upper-Air Fronts</a:t>
            </a:r>
          </a:p>
          <a:p>
            <a:pPr lvl="1" eaLnBrk="1" hangingPunct="1"/>
            <a:r>
              <a:rPr lang="en-US" sz="3600" b="1" dirty="0"/>
              <a:t>Front aloft</a:t>
            </a:r>
          </a:p>
          <a:p>
            <a:pPr lvl="1" eaLnBrk="1" hangingPunct="1"/>
            <a:r>
              <a:rPr lang="en-US" sz="3600" b="1" dirty="0" err="1"/>
              <a:t>Tropopause</a:t>
            </a:r>
            <a:r>
              <a:rPr lang="en-US" sz="3600" b="1" dirty="0"/>
              <a:t> dips downward and folds under the Polar jet</a:t>
            </a:r>
          </a:p>
          <a:p>
            <a:pPr lvl="1" eaLnBrk="1" hangingPunct="1"/>
            <a:r>
              <a:rPr lang="en-US" sz="3600" b="1" dirty="0"/>
              <a:t>Impacts surface weather</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Lupita\Desktop\Meteorology\Ahrens\Media\Image_Library\chapter11\11-25.jpg"/>
          <p:cNvPicPr>
            <a:picLocks noChangeAspect="1" noChangeArrowheads="1"/>
          </p:cNvPicPr>
          <p:nvPr/>
        </p:nvPicPr>
        <p:blipFill>
          <a:blip r:embed="rId2" cstate="print"/>
          <a:srcRect/>
          <a:stretch>
            <a:fillRect/>
          </a:stretch>
        </p:blipFill>
        <p:spPr bwMode="auto">
          <a:xfrm>
            <a:off x="733425" y="825500"/>
            <a:ext cx="6962775" cy="6032500"/>
          </a:xfrm>
          <a:prstGeom prst="rect">
            <a:avLst/>
          </a:prstGeom>
          <a:noFill/>
          <a:ln w="9525">
            <a:noFill/>
            <a:miter lim="800000"/>
            <a:headEnd/>
            <a:tailEnd/>
          </a:ln>
        </p:spPr>
      </p:pic>
      <p:sp>
        <p:nvSpPr>
          <p:cNvPr id="2" name="TextBox 1"/>
          <p:cNvSpPr txBox="1"/>
          <p:nvPr/>
        </p:nvSpPr>
        <p:spPr>
          <a:xfrm>
            <a:off x="990600" y="16565"/>
            <a:ext cx="7472569" cy="646331"/>
          </a:xfrm>
          <a:prstGeom prst="rect">
            <a:avLst/>
          </a:prstGeom>
          <a:noFill/>
        </p:spPr>
        <p:txBody>
          <a:bodyPr wrap="none" rtlCol="0">
            <a:spAutoFit/>
          </a:bodyPr>
          <a:lstStyle/>
          <a:p>
            <a:r>
              <a:rPr lang="en-US" dirty="0"/>
              <a:t>Upper Air front (Upper level front) </a:t>
            </a:r>
            <a:r>
              <a:rPr lang="en-US" dirty="0" err="1"/>
              <a:t>Tropopause</a:t>
            </a:r>
            <a:r>
              <a:rPr lang="en-US" dirty="0"/>
              <a:t> dips downward and folds</a:t>
            </a:r>
            <a:br>
              <a:rPr lang="en-US" dirty="0"/>
            </a:br>
            <a:r>
              <a:rPr lang="en-US" dirty="0"/>
              <a:t>under the polar jet.</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609600"/>
          </a:xfrm>
        </p:spPr>
        <p:txBody>
          <a:bodyPr>
            <a:normAutofit fontScale="90000"/>
          </a:bodyPr>
          <a:lstStyle/>
          <a:p>
            <a:r>
              <a:rPr lang="en-US" dirty="0">
                <a:solidFill>
                  <a:schemeClr val="tx1"/>
                </a:solidFill>
              </a:rPr>
              <a:t>Synoptic Scale Meteorology</a:t>
            </a:r>
          </a:p>
        </p:txBody>
      </p:sp>
      <p:pic>
        <p:nvPicPr>
          <p:cNvPr id="5" name="Picture 4" descr="Google Chrome00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26" y="1814890"/>
            <a:ext cx="5791200" cy="4840264"/>
          </a:xfrm>
          <a:prstGeom prst="rect">
            <a:avLst/>
          </a:prstGeom>
        </p:spPr>
      </p:pic>
      <p:sp>
        <p:nvSpPr>
          <p:cNvPr id="6" name="TextBox 5"/>
          <p:cNvSpPr txBox="1"/>
          <p:nvPr/>
        </p:nvSpPr>
        <p:spPr>
          <a:xfrm>
            <a:off x="6172426" y="6639388"/>
            <a:ext cx="2971574" cy="246221"/>
          </a:xfrm>
          <a:prstGeom prst="rect">
            <a:avLst/>
          </a:prstGeom>
          <a:noFill/>
        </p:spPr>
        <p:txBody>
          <a:bodyPr wrap="none" rtlCol="0">
            <a:spAutoFit/>
          </a:bodyPr>
          <a:lstStyle/>
          <a:p>
            <a:r>
              <a:rPr lang="en-US" sz="1000" dirty="0"/>
              <a:t>From http://</a:t>
            </a:r>
            <a:r>
              <a:rPr lang="en-US" sz="1000" dirty="0" err="1"/>
              <a:t>eumetrain.org</a:t>
            </a:r>
            <a:r>
              <a:rPr lang="en-US" sz="1000" dirty="0"/>
              <a:t>/</a:t>
            </a:r>
            <a:r>
              <a:rPr lang="en-US" sz="1000" dirty="0" err="1"/>
              <a:t>synoptic_textbook.html</a:t>
            </a:r>
            <a:endParaRPr lang="en-US" sz="1000" dirty="0"/>
          </a:p>
        </p:txBody>
      </p:sp>
      <p:sp>
        <p:nvSpPr>
          <p:cNvPr id="7" name="TextBox 6">
            <a:extLst>
              <a:ext uri="{FF2B5EF4-FFF2-40B4-BE49-F238E27FC236}">
                <a16:creationId xmlns:a16="http://schemas.microsoft.com/office/drawing/2014/main" id="{22EFE262-06B6-4246-9D33-04D592C2CE83}"/>
              </a:ext>
            </a:extLst>
          </p:cNvPr>
          <p:cNvSpPr txBox="1"/>
          <p:nvPr/>
        </p:nvSpPr>
        <p:spPr>
          <a:xfrm>
            <a:off x="186785" y="661105"/>
            <a:ext cx="8991600" cy="923330"/>
          </a:xfrm>
          <a:prstGeom prst="rect">
            <a:avLst/>
          </a:prstGeom>
          <a:noFill/>
        </p:spPr>
        <p:txBody>
          <a:bodyPr wrap="square">
            <a:spAutoFit/>
          </a:bodyPr>
          <a:lstStyle/>
          <a:p>
            <a:r>
              <a:rPr lang="en-US" b="0" i="0" dirty="0">
                <a:solidFill>
                  <a:srgbClr val="000000"/>
                </a:solidFill>
                <a:effectLst/>
                <a:latin typeface="Arial" panose="020B0604020202020204" pitchFamily="34" charset="0"/>
              </a:rPr>
              <a:t>The word </a:t>
            </a:r>
            <a:r>
              <a:rPr lang="en-US" b="1" i="1" dirty="0">
                <a:solidFill>
                  <a:srgbClr val="000000"/>
                </a:solidFill>
                <a:effectLst/>
                <a:latin typeface="Arial" panose="020B0604020202020204" pitchFamily="34" charset="0"/>
              </a:rPr>
              <a:t>synoptic</a:t>
            </a:r>
            <a:r>
              <a:rPr lang="en-US" b="0" i="0" dirty="0">
                <a:solidFill>
                  <a:srgbClr val="000000"/>
                </a:solidFill>
                <a:effectLst/>
                <a:latin typeface="Arial" panose="020B0604020202020204" pitchFamily="34" charset="0"/>
              </a:rPr>
              <a:t> means "</a:t>
            </a:r>
            <a:r>
              <a:rPr lang="en-US" b="1" i="0" dirty="0">
                <a:solidFill>
                  <a:srgbClr val="000000"/>
                </a:solidFill>
                <a:effectLst/>
                <a:latin typeface="Arial" panose="020B0604020202020204" pitchFamily="34" charset="0"/>
              </a:rPr>
              <a:t>view together</a:t>
            </a:r>
            <a:r>
              <a:rPr lang="en-US" b="0" i="0" dirty="0">
                <a:solidFill>
                  <a:srgbClr val="000000"/>
                </a:solidFill>
                <a:effectLst/>
                <a:latin typeface="Arial" panose="020B0604020202020204" pitchFamily="34" charset="0"/>
              </a:rPr>
              <a:t>" or "</a:t>
            </a:r>
            <a:r>
              <a:rPr lang="en-US" b="1" i="0" dirty="0">
                <a:solidFill>
                  <a:srgbClr val="000000"/>
                </a:solidFill>
                <a:effectLst/>
                <a:latin typeface="Arial" panose="020B0604020202020204" pitchFamily="34" charset="0"/>
              </a:rPr>
              <a:t>view at a common point</a:t>
            </a:r>
            <a:r>
              <a:rPr lang="en-US" b="0" i="0" dirty="0">
                <a:solidFill>
                  <a:srgbClr val="000000"/>
                </a:solidFill>
                <a:effectLst/>
                <a:latin typeface="Arial" panose="020B0604020202020204" pitchFamily="34" charset="0"/>
              </a:rPr>
              <a:t>". Therefore, synoptic meteorology is primarily concerned with viewing the weather at a common point -- time. </a:t>
            </a:r>
            <a:r>
              <a:rPr lang="en-US" sz="1200" b="1" i="0" dirty="0">
                <a:solidFill>
                  <a:srgbClr val="000000"/>
                </a:solidFill>
                <a:effectLst/>
                <a:latin typeface="Arial" panose="020B0604020202020204" pitchFamily="34" charset="0"/>
              </a:rPr>
              <a:t>(https://www.weather.gov/jetstream/synoptic_intro)</a:t>
            </a:r>
            <a:endParaRPr lang="en-US" sz="1200" b="1" dirty="0"/>
          </a:p>
        </p:txBody>
      </p:sp>
    </p:spTree>
    <p:extLst>
      <p:ext uri="{BB962C8B-B14F-4D97-AF65-F5344CB8AC3E}">
        <p14:creationId xmlns:p14="http://schemas.microsoft.com/office/powerpoint/2010/main" val="3139349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1cyclo">
            <a:hlinkClick r:id="" action="ppaction://media"/>
            <a:extLst>
              <a:ext uri="{FF2B5EF4-FFF2-40B4-BE49-F238E27FC236}">
                <a16:creationId xmlns:a16="http://schemas.microsoft.com/office/drawing/2014/main" id="{27491ADC-16C6-4C73-BB24-FA9C660AB5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1371600"/>
            <a:ext cx="5105400" cy="3829050"/>
          </a:xfrm>
          <a:prstGeom prst="rect">
            <a:avLst/>
          </a:prstGeom>
        </p:spPr>
      </p:pic>
      <p:sp>
        <p:nvSpPr>
          <p:cNvPr id="4" name="Title 3">
            <a:extLst>
              <a:ext uri="{FF2B5EF4-FFF2-40B4-BE49-F238E27FC236}">
                <a16:creationId xmlns:a16="http://schemas.microsoft.com/office/drawing/2014/main" id="{028264E9-232C-483E-8C01-3B440D450C03}"/>
              </a:ext>
            </a:extLst>
          </p:cNvPr>
          <p:cNvSpPr>
            <a:spLocks noGrp="1"/>
          </p:cNvSpPr>
          <p:nvPr>
            <p:ph type="title" idx="4294967295"/>
          </p:nvPr>
        </p:nvSpPr>
        <p:spPr>
          <a:xfrm>
            <a:off x="228600" y="274638"/>
            <a:ext cx="8458200" cy="639762"/>
          </a:xfrm>
        </p:spPr>
        <p:txBody>
          <a:bodyPr>
            <a:normAutofit fontScale="90000"/>
          </a:bodyPr>
          <a:lstStyle/>
          <a:p>
            <a:r>
              <a:rPr lang="en-US" dirty="0"/>
              <a:t>Air</a:t>
            </a:r>
            <a:r>
              <a:rPr lang="en-US" baseline="0" dirty="0"/>
              <a:t> Motion Near a Cyclone (animation)</a:t>
            </a:r>
            <a:endParaRPr lang="en-US" dirty="0"/>
          </a:p>
        </p:txBody>
      </p:sp>
      <p:sp>
        <p:nvSpPr>
          <p:cNvPr id="5" name="TextBox 4">
            <a:extLst>
              <a:ext uri="{FF2B5EF4-FFF2-40B4-BE49-F238E27FC236}">
                <a16:creationId xmlns:a16="http://schemas.microsoft.com/office/drawing/2014/main" id="{03BE8DFC-5FCF-4D7B-B88A-7BD81503D286}"/>
              </a:ext>
            </a:extLst>
          </p:cNvPr>
          <p:cNvSpPr txBox="1"/>
          <p:nvPr/>
        </p:nvSpPr>
        <p:spPr>
          <a:xfrm>
            <a:off x="1066800" y="6553200"/>
            <a:ext cx="5036443" cy="369332"/>
          </a:xfrm>
          <a:prstGeom prst="rect">
            <a:avLst/>
          </a:prstGeom>
          <a:noFill/>
        </p:spPr>
        <p:txBody>
          <a:bodyPr wrap="none" rtlCol="0">
            <a:spAutoFit/>
          </a:bodyPr>
          <a:lstStyle/>
          <a:p>
            <a:r>
              <a:rPr lang="en-US" dirty="0"/>
              <a:t>From Lynch and </a:t>
            </a:r>
            <a:r>
              <a:rPr lang="en-US" dirty="0" err="1"/>
              <a:t>Cassano</a:t>
            </a:r>
            <a:r>
              <a:rPr lang="en-US" dirty="0"/>
              <a:t>, Applied Meteorology.</a:t>
            </a:r>
          </a:p>
        </p:txBody>
      </p:sp>
    </p:spTree>
    <p:extLst>
      <p:ext uri="{BB962C8B-B14F-4D97-AF65-F5344CB8AC3E}">
        <p14:creationId xmlns:p14="http://schemas.microsoft.com/office/powerpoint/2010/main" val="128009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5522"/>
            <a:ext cx="9007594" cy="646331"/>
          </a:xfrm>
          <a:prstGeom prst="rect">
            <a:avLst/>
          </a:prstGeom>
          <a:noFill/>
        </p:spPr>
        <p:txBody>
          <a:bodyPr wrap="none" rtlCol="0">
            <a:spAutoFit/>
          </a:bodyPr>
          <a:lstStyle/>
          <a:p>
            <a:r>
              <a:rPr lang="en-US" dirty="0"/>
              <a:t>Stages in the life cycle of an extra-tropical cyclone. </a:t>
            </a:r>
            <a:r>
              <a:rPr lang="en-US" b="1" dirty="0">
                <a:solidFill>
                  <a:srgbClr val="0070C0"/>
                </a:solidFill>
              </a:rPr>
              <a:t>500 </a:t>
            </a:r>
            <a:r>
              <a:rPr lang="en-US" b="1" dirty="0" err="1">
                <a:solidFill>
                  <a:srgbClr val="0070C0"/>
                </a:solidFill>
              </a:rPr>
              <a:t>hPa</a:t>
            </a:r>
            <a:r>
              <a:rPr lang="en-US" b="1" dirty="0">
                <a:solidFill>
                  <a:srgbClr val="0070C0"/>
                </a:solidFill>
              </a:rPr>
              <a:t> contour as dashed lines</a:t>
            </a:r>
          </a:p>
          <a:p>
            <a:endParaRPr lang="en-US" dirty="0"/>
          </a:p>
        </p:txBody>
      </p:sp>
      <p:pic>
        <p:nvPicPr>
          <p:cNvPr id="4" name="Picture 3" descr="ch1fig_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3447575"/>
          </a:xfrm>
          <a:prstGeom prst="rect">
            <a:avLst/>
          </a:prstGeom>
        </p:spPr>
      </p:pic>
      <p:sp>
        <p:nvSpPr>
          <p:cNvPr id="6" name="TextBox 5"/>
          <p:cNvSpPr txBox="1"/>
          <p:nvPr/>
        </p:nvSpPr>
        <p:spPr>
          <a:xfrm>
            <a:off x="152400" y="4038600"/>
            <a:ext cx="9102259" cy="3416320"/>
          </a:xfrm>
          <a:prstGeom prst="rect">
            <a:avLst/>
          </a:prstGeom>
          <a:noFill/>
        </p:spPr>
        <p:txBody>
          <a:bodyPr wrap="none" rtlCol="0">
            <a:spAutoFit/>
          </a:bodyPr>
          <a:lstStyle/>
          <a:p>
            <a:r>
              <a:rPr lang="en-US" b="1" dirty="0"/>
              <a:t>Young</a:t>
            </a:r>
            <a:r>
              <a:rPr lang="en-US" dirty="0"/>
              <a:t>: Cyclones form along the polar front</a:t>
            </a:r>
          </a:p>
          <a:p>
            <a:r>
              <a:rPr lang="en-US" dirty="0"/>
              <a:t>Divergence occurs near the upper level short wave trough (left), promoting the cyclone,</a:t>
            </a:r>
            <a:br>
              <a:rPr lang="en-US" dirty="0"/>
            </a:br>
            <a:r>
              <a:rPr lang="en-US" dirty="0"/>
              <a:t>the low forms</a:t>
            </a:r>
          </a:p>
          <a:p>
            <a:r>
              <a:rPr lang="en-US" b="1" dirty="0"/>
              <a:t>Middle</a:t>
            </a:r>
            <a:r>
              <a:rPr lang="en-US" dirty="0"/>
              <a:t>: Cold and warm fronts advance, the small wave when young amplifies to form</a:t>
            </a:r>
            <a:br>
              <a:rPr lang="en-US" dirty="0"/>
            </a:br>
            <a:r>
              <a:rPr lang="en-US" dirty="0"/>
              <a:t>an open wave cyclone; trough forms to the left as cold air dives south, ridge as warm</a:t>
            </a:r>
            <a:br>
              <a:rPr lang="en-US" dirty="0"/>
            </a:br>
            <a:r>
              <a:rPr lang="en-US" dirty="0"/>
              <a:t>air intrudes towards the north; cyclone is steered NE by the 500 </a:t>
            </a:r>
            <a:r>
              <a:rPr lang="en-US" dirty="0" err="1"/>
              <a:t>mb</a:t>
            </a:r>
            <a:r>
              <a:rPr lang="en-US" dirty="0"/>
              <a:t> winds; upper level</a:t>
            </a:r>
            <a:br>
              <a:rPr lang="en-US" dirty="0"/>
            </a:br>
            <a:r>
              <a:rPr lang="en-US" dirty="0"/>
              <a:t>trough is tilted to the west of the surface low</a:t>
            </a:r>
          </a:p>
          <a:p>
            <a:r>
              <a:rPr lang="en-US" b="1" dirty="0"/>
              <a:t>Mature</a:t>
            </a:r>
            <a:r>
              <a:rPr lang="en-US" dirty="0"/>
              <a:t>: Cold front advances more quickly than warm front; warm air is forced aloft; </a:t>
            </a:r>
            <a:br>
              <a:rPr lang="en-US" dirty="0"/>
            </a:br>
            <a:r>
              <a:rPr lang="en-US" dirty="0"/>
              <a:t>occlusion occurs; now a cold core cyclone; 500 </a:t>
            </a:r>
            <a:r>
              <a:rPr lang="en-US" dirty="0" err="1"/>
              <a:t>hPa</a:t>
            </a:r>
            <a:r>
              <a:rPr lang="en-US" dirty="0"/>
              <a:t> trough is centered over the surface</a:t>
            </a:r>
            <a:br>
              <a:rPr lang="en-US" dirty="0"/>
            </a:br>
            <a:r>
              <a:rPr lang="en-US" dirty="0"/>
              <a:t>low and the cyclone decays. </a:t>
            </a:r>
          </a:p>
          <a:p>
            <a:br>
              <a:rPr lang="en-US" dirty="0"/>
            </a:br>
            <a:endParaRPr lang="en-US" dirty="0"/>
          </a:p>
        </p:txBody>
      </p:sp>
      <p:sp>
        <p:nvSpPr>
          <p:cNvPr id="7" name="TextBox 6"/>
          <p:cNvSpPr txBox="1"/>
          <p:nvPr/>
        </p:nvSpPr>
        <p:spPr>
          <a:xfrm>
            <a:off x="10510" y="2984203"/>
            <a:ext cx="885692" cy="369332"/>
          </a:xfrm>
          <a:prstGeom prst="rect">
            <a:avLst/>
          </a:prstGeom>
          <a:noFill/>
        </p:spPr>
        <p:txBody>
          <a:bodyPr wrap="none" rtlCol="0">
            <a:spAutoFit/>
          </a:bodyPr>
          <a:lstStyle/>
          <a:p>
            <a:r>
              <a:rPr lang="en-US" b="1" dirty="0">
                <a:solidFill>
                  <a:srgbClr val="FF0000"/>
                </a:solidFill>
              </a:rPr>
              <a:t>Young</a:t>
            </a:r>
          </a:p>
        </p:txBody>
      </p:sp>
      <p:sp>
        <p:nvSpPr>
          <p:cNvPr id="8" name="TextBox 7"/>
          <p:cNvSpPr txBox="1"/>
          <p:nvPr/>
        </p:nvSpPr>
        <p:spPr>
          <a:xfrm>
            <a:off x="4343400" y="3200400"/>
            <a:ext cx="1377300" cy="369332"/>
          </a:xfrm>
          <a:prstGeom prst="rect">
            <a:avLst/>
          </a:prstGeom>
          <a:noFill/>
        </p:spPr>
        <p:txBody>
          <a:bodyPr wrap="none" rtlCol="0">
            <a:spAutoFit/>
          </a:bodyPr>
          <a:lstStyle/>
          <a:p>
            <a:r>
              <a:rPr lang="en-US" b="1" dirty="0">
                <a:solidFill>
                  <a:srgbClr val="FF0000"/>
                </a:solidFill>
              </a:rPr>
              <a:t>Middle age</a:t>
            </a:r>
          </a:p>
        </p:txBody>
      </p:sp>
      <p:sp>
        <p:nvSpPr>
          <p:cNvPr id="9" name="TextBox 8"/>
          <p:cNvSpPr txBox="1"/>
          <p:nvPr/>
        </p:nvSpPr>
        <p:spPr>
          <a:xfrm>
            <a:off x="6858000" y="3200400"/>
            <a:ext cx="1608133" cy="369332"/>
          </a:xfrm>
          <a:prstGeom prst="rect">
            <a:avLst/>
          </a:prstGeom>
          <a:noFill/>
        </p:spPr>
        <p:txBody>
          <a:bodyPr wrap="none" rtlCol="0">
            <a:spAutoFit/>
          </a:bodyPr>
          <a:lstStyle/>
          <a:p>
            <a:r>
              <a:rPr lang="en-US" b="1" dirty="0">
                <a:solidFill>
                  <a:srgbClr val="FF0000"/>
                </a:solidFill>
              </a:rPr>
              <a:t>Mature stage</a:t>
            </a:r>
          </a:p>
        </p:txBody>
      </p:sp>
    </p:spTree>
    <p:extLst>
      <p:ext uri="{BB962C8B-B14F-4D97-AF65-F5344CB8AC3E}">
        <p14:creationId xmlns:p14="http://schemas.microsoft.com/office/powerpoint/2010/main" val="443885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74956" y="320260"/>
            <a:ext cx="3668643" cy="584776"/>
          </a:xfrm>
          <a:prstGeom prst="rect">
            <a:avLst/>
          </a:prstGeom>
          <a:noFill/>
        </p:spPr>
        <p:txBody>
          <a:bodyPr wrap="square" rtlCol="0">
            <a:spAutoFit/>
          </a:bodyPr>
          <a:lstStyle/>
          <a:p>
            <a:r>
              <a:rPr lang="en-US" sz="3200" b="1" dirty="0"/>
              <a:t>Birth of a storm</a:t>
            </a:r>
          </a:p>
        </p:txBody>
      </p:sp>
      <p:sp>
        <p:nvSpPr>
          <p:cNvPr id="4" name="TextBox 3"/>
          <p:cNvSpPr txBox="1"/>
          <p:nvPr/>
        </p:nvSpPr>
        <p:spPr>
          <a:xfrm>
            <a:off x="6172426" y="6639388"/>
            <a:ext cx="2971574" cy="246221"/>
          </a:xfrm>
          <a:prstGeom prst="rect">
            <a:avLst/>
          </a:prstGeom>
          <a:noFill/>
        </p:spPr>
        <p:txBody>
          <a:bodyPr wrap="none" rtlCol="0">
            <a:spAutoFit/>
          </a:bodyPr>
          <a:lstStyle/>
          <a:p>
            <a:r>
              <a:rPr lang="en-US" sz="1000" dirty="0"/>
              <a:t>From http://</a:t>
            </a:r>
            <a:r>
              <a:rPr lang="en-US" sz="1000" dirty="0" err="1"/>
              <a:t>eumetrain.org</a:t>
            </a:r>
            <a:r>
              <a:rPr lang="en-US" sz="1000" dirty="0"/>
              <a:t>/</a:t>
            </a:r>
            <a:r>
              <a:rPr lang="en-US" sz="1000" dirty="0" err="1"/>
              <a:t>synoptic_textbook.html</a:t>
            </a:r>
            <a:endParaRPr lang="en-US" sz="1000" dirty="0"/>
          </a:p>
        </p:txBody>
      </p:sp>
      <p:pic>
        <p:nvPicPr>
          <p:cNvPr id="5" name="Picture 4" descr="Google Chrome00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4100"/>
            <a:ext cx="9144000" cy="2189199"/>
          </a:xfrm>
          <a:prstGeom prst="rect">
            <a:avLst/>
          </a:prstGeom>
        </p:spPr>
      </p:pic>
    </p:spTree>
    <p:extLst>
      <p:ext uri="{BB962C8B-B14F-4D97-AF65-F5344CB8AC3E}">
        <p14:creationId xmlns:p14="http://schemas.microsoft.com/office/powerpoint/2010/main" val="3405410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1fig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840" y="37548"/>
            <a:ext cx="6267864" cy="6858000"/>
          </a:xfrm>
          <a:prstGeom prst="rect">
            <a:avLst/>
          </a:prstGeom>
        </p:spPr>
      </p:pic>
      <p:sp>
        <p:nvSpPr>
          <p:cNvPr id="4" name="TextBox 3"/>
          <p:cNvSpPr txBox="1"/>
          <p:nvPr/>
        </p:nvSpPr>
        <p:spPr>
          <a:xfrm>
            <a:off x="287130" y="817217"/>
            <a:ext cx="2340379" cy="646331"/>
          </a:xfrm>
          <a:prstGeom prst="rect">
            <a:avLst/>
          </a:prstGeom>
          <a:noFill/>
        </p:spPr>
        <p:txBody>
          <a:bodyPr wrap="none" rtlCol="0">
            <a:spAutoFit/>
          </a:bodyPr>
          <a:lstStyle/>
          <a:p>
            <a:r>
              <a:rPr lang="en-US" dirty="0"/>
              <a:t>Mature stage of ideal </a:t>
            </a:r>
            <a:br>
              <a:rPr lang="en-US" dirty="0"/>
            </a:br>
            <a:r>
              <a:rPr lang="en-US" dirty="0"/>
              <a:t>cyclone</a:t>
            </a:r>
          </a:p>
        </p:txBody>
      </p:sp>
    </p:spTree>
    <p:extLst>
      <p:ext uri="{BB962C8B-B14F-4D97-AF65-F5344CB8AC3E}">
        <p14:creationId xmlns:p14="http://schemas.microsoft.com/office/powerpoint/2010/main" val="3013220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1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881" y="0"/>
            <a:ext cx="8767119" cy="6858000"/>
          </a:xfrm>
          <a:prstGeom prst="rect">
            <a:avLst/>
          </a:prstGeom>
        </p:spPr>
      </p:pic>
      <p:sp>
        <p:nvSpPr>
          <p:cNvPr id="4" name="TextBox 3"/>
          <p:cNvSpPr txBox="1"/>
          <p:nvPr/>
        </p:nvSpPr>
        <p:spPr>
          <a:xfrm>
            <a:off x="3505200" y="5486400"/>
            <a:ext cx="1826191" cy="369332"/>
          </a:xfrm>
          <a:prstGeom prst="rect">
            <a:avLst/>
          </a:prstGeom>
          <a:noFill/>
        </p:spPr>
        <p:txBody>
          <a:bodyPr wrap="none" rtlCol="0">
            <a:spAutoFit/>
          </a:bodyPr>
          <a:lstStyle/>
          <a:p>
            <a:r>
              <a:rPr lang="en-US" b="1" dirty="0">
                <a:solidFill>
                  <a:srgbClr val="FF0000"/>
                </a:solidFill>
              </a:rPr>
              <a:t>Occluded front</a:t>
            </a:r>
          </a:p>
        </p:txBody>
      </p:sp>
      <p:sp>
        <p:nvSpPr>
          <p:cNvPr id="5" name="TextBox 4"/>
          <p:cNvSpPr txBox="1"/>
          <p:nvPr/>
        </p:nvSpPr>
        <p:spPr>
          <a:xfrm>
            <a:off x="7239000" y="4191000"/>
            <a:ext cx="2031325" cy="369332"/>
          </a:xfrm>
          <a:prstGeom prst="rect">
            <a:avLst/>
          </a:prstGeom>
          <a:noFill/>
        </p:spPr>
        <p:txBody>
          <a:bodyPr wrap="none" rtlCol="0">
            <a:spAutoFit/>
          </a:bodyPr>
          <a:lstStyle/>
          <a:p>
            <a:r>
              <a:rPr lang="en-US" b="1" dirty="0">
                <a:solidFill>
                  <a:srgbClr val="FF6600"/>
                </a:solidFill>
              </a:rPr>
              <a:t>New low forming</a:t>
            </a:r>
          </a:p>
        </p:txBody>
      </p:sp>
      <p:sp>
        <p:nvSpPr>
          <p:cNvPr id="6" name="TextBox 5"/>
          <p:cNvSpPr txBox="1"/>
          <p:nvPr/>
        </p:nvSpPr>
        <p:spPr>
          <a:xfrm>
            <a:off x="5105400" y="152400"/>
            <a:ext cx="2571324" cy="369332"/>
          </a:xfrm>
          <a:prstGeom prst="rect">
            <a:avLst/>
          </a:prstGeom>
          <a:noFill/>
        </p:spPr>
        <p:txBody>
          <a:bodyPr wrap="none" rtlCol="0">
            <a:spAutoFit/>
          </a:bodyPr>
          <a:lstStyle/>
          <a:p>
            <a:r>
              <a:rPr lang="en-US" dirty="0"/>
              <a:t>Map of old age for front </a:t>
            </a:r>
          </a:p>
        </p:txBody>
      </p:sp>
      <p:sp>
        <p:nvSpPr>
          <p:cNvPr id="7" name="TextBox 6"/>
          <p:cNvSpPr txBox="1"/>
          <p:nvPr/>
        </p:nvSpPr>
        <p:spPr>
          <a:xfrm>
            <a:off x="6477000" y="4724400"/>
            <a:ext cx="2814780" cy="646331"/>
          </a:xfrm>
          <a:prstGeom prst="rect">
            <a:avLst/>
          </a:prstGeom>
          <a:noFill/>
        </p:spPr>
        <p:txBody>
          <a:bodyPr wrap="none" rtlCol="0">
            <a:spAutoFit/>
          </a:bodyPr>
          <a:lstStyle/>
          <a:p>
            <a:r>
              <a:rPr lang="en-US" dirty="0">
                <a:solidFill>
                  <a:srgbClr val="FF6600"/>
                </a:solidFill>
              </a:rPr>
              <a:t>Cold continental air</a:t>
            </a:r>
            <a:br>
              <a:rPr lang="en-US" dirty="0">
                <a:solidFill>
                  <a:srgbClr val="FF6600"/>
                </a:solidFill>
              </a:rPr>
            </a:br>
            <a:r>
              <a:rPr lang="en-US" dirty="0" err="1">
                <a:solidFill>
                  <a:srgbClr val="FF6600"/>
                </a:solidFill>
              </a:rPr>
              <a:t>advects</a:t>
            </a:r>
            <a:r>
              <a:rPr lang="en-US" dirty="0">
                <a:solidFill>
                  <a:srgbClr val="FF6600"/>
                </a:solidFill>
              </a:rPr>
              <a:t> over warm ocean</a:t>
            </a:r>
          </a:p>
        </p:txBody>
      </p:sp>
    </p:spTree>
    <p:extLst>
      <p:ext uri="{BB962C8B-B14F-4D97-AF65-F5344CB8AC3E}">
        <p14:creationId xmlns:p14="http://schemas.microsoft.com/office/powerpoint/2010/main" val="8420060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1fig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5423338"/>
          </a:xfrm>
          <a:prstGeom prst="rect">
            <a:avLst/>
          </a:prstGeom>
        </p:spPr>
      </p:pic>
      <p:sp>
        <p:nvSpPr>
          <p:cNvPr id="4" name="TextBox 3"/>
          <p:cNvSpPr txBox="1"/>
          <p:nvPr/>
        </p:nvSpPr>
        <p:spPr>
          <a:xfrm>
            <a:off x="2197652" y="254000"/>
            <a:ext cx="6288901" cy="646331"/>
          </a:xfrm>
          <a:prstGeom prst="rect">
            <a:avLst/>
          </a:prstGeom>
          <a:noFill/>
        </p:spPr>
        <p:txBody>
          <a:bodyPr wrap="none" rtlCol="0">
            <a:spAutoFit/>
          </a:bodyPr>
          <a:lstStyle/>
          <a:p>
            <a:r>
              <a:rPr lang="en-US" dirty="0"/>
              <a:t>500 </a:t>
            </a:r>
            <a:r>
              <a:rPr lang="en-US" dirty="0" err="1"/>
              <a:t>mb</a:t>
            </a:r>
            <a:r>
              <a:rPr lang="en-US" dirty="0"/>
              <a:t> map showing trough slightly west of the surface low</a:t>
            </a:r>
            <a:br>
              <a:rPr lang="en-US" dirty="0"/>
            </a:br>
            <a:r>
              <a:rPr lang="en-US" dirty="0"/>
              <a:t>for this old age cyclone</a:t>
            </a:r>
          </a:p>
        </p:txBody>
      </p:sp>
      <p:sp>
        <p:nvSpPr>
          <p:cNvPr id="8" name="Freeform 7"/>
          <p:cNvSpPr/>
          <p:nvPr/>
        </p:nvSpPr>
        <p:spPr>
          <a:xfrm>
            <a:off x="4704522" y="3666435"/>
            <a:ext cx="1656563" cy="1170608"/>
          </a:xfrm>
          <a:custGeom>
            <a:avLst/>
            <a:gdLst>
              <a:gd name="connsiteX0" fmla="*/ 309217 w 1656563"/>
              <a:gd name="connsiteY0" fmla="*/ 0 h 1170608"/>
              <a:gd name="connsiteX1" fmla="*/ 254000 w 1656563"/>
              <a:gd name="connsiteY1" fmla="*/ 22087 h 1170608"/>
              <a:gd name="connsiteX2" fmla="*/ 187739 w 1656563"/>
              <a:gd name="connsiteY2" fmla="*/ 110435 h 1170608"/>
              <a:gd name="connsiteX3" fmla="*/ 132521 w 1656563"/>
              <a:gd name="connsiteY3" fmla="*/ 187739 h 1170608"/>
              <a:gd name="connsiteX4" fmla="*/ 99391 w 1656563"/>
              <a:gd name="connsiteY4" fmla="*/ 220869 h 1170608"/>
              <a:gd name="connsiteX5" fmla="*/ 55217 w 1656563"/>
              <a:gd name="connsiteY5" fmla="*/ 287130 h 1170608"/>
              <a:gd name="connsiteX6" fmla="*/ 33130 w 1656563"/>
              <a:gd name="connsiteY6" fmla="*/ 353391 h 1170608"/>
              <a:gd name="connsiteX7" fmla="*/ 22087 w 1656563"/>
              <a:gd name="connsiteY7" fmla="*/ 386522 h 1170608"/>
              <a:gd name="connsiteX8" fmla="*/ 11043 w 1656563"/>
              <a:gd name="connsiteY8" fmla="*/ 430695 h 1170608"/>
              <a:gd name="connsiteX9" fmla="*/ 22087 w 1656563"/>
              <a:gd name="connsiteY9" fmla="*/ 574261 h 1170608"/>
              <a:gd name="connsiteX10" fmla="*/ 33130 w 1656563"/>
              <a:gd name="connsiteY10" fmla="*/ 662608 h 1170608"/>
              <a:gd name="connsiteX11" fmla="*/ 22087 w 1656563"/>
              <a:gd name="connsiteY11" fmla="*/ 706782 h 1170608"/>
              <a:gd name="connsiteX12" fmla="*/ 0 w 1656563"/>
              <a:gd name="connsiteY12" fmla="*/ 784087 h 1170608"/>
              <a:gd name="connsiteX13" fmla="*/ 33130 w 1656563"/>
              <a:gd name="connsiteY13" fmla="*/ 894522 h 1170608"/>
              <a:gd name="connsiteX14" fmla="*/ 55217 w 1656563"/>
              <a:gd name="connsiteY14" fmla="*/ 960782 h 1170608"/>
              <a:gd name="connsiteX15" fmla="*/ 66261 w 1656563"/>
              <a:gd name="connsiteY15" fmla="*/ 993913 h 1170608"/>
              <a:gd name="connsiteX16" fmla="*/ 88348 w 1656563"/>
              <a:gd name="connsiteY16" fmla="*/ 1038087 h 1170608"/>
              <a:gd name="connsiteX17" fmla="*/ 132521 w 1656563"/>
              <a:gd name="connsiteY17" fmla="*/ 1060174 h 1170608"/>
              <a:gd name="connsiteX18" fmla="*/ 198782 w 1656563"/>
              <a:gd name="connsiteY18" fmla="*/ 1104348 h 1170608"/>
              <a:gd name="connsiteX19" fmla="*/ 287130 w 1656563"/>
              <a:gd name="connsiteY19" fmla="*/ 1126435 h 1170608"/>
              <a:gd name="connsiteX20" fmla="*/ 353391 w 1656563"/>
              <a:gd name="connsiteY20" fmla="*/ 1148522 h 1170608"/>
              <a:gd name="connsiteX21" fmla="*/ 386521 w 1656563"/>
              <a:gd name="connsiteY21" fmla="*/ 1159565 h 1170608"/>
              <a:gd name="connsiteX22" fmla="*/ 419652 w 1656563"/>
              <a:gd name="connsiteY22" fmla="*/ 1170608 h 1170608"/>
              <a:gd name="connsiteX23" fmla="*/ 596348 w 1656563"/>
              <a:gd name="connsiteY23" fmla="*/ 1159565 h 1170608"/>
              <a:gd name="connsiteX24" fmla="*/ 706782 w 1656563"/>
              <a:gd name="connsiteY24" fmla="*/ 1115391 h 1170608"/>
              <a:gd name="connsiteX25" fmla="*/ 739913 w 1656563"/>
              <a:gd name="connsiteY25" fmla="*/ 1104348 h 1170608"/>
              <a:gd name="connsiteX26" fmla="*/ 850348 w 1656563"/>
              <a:gd name="connsiteY26" fmla="*/ 1027043 h 1170608"/>
              <a:gd name="connsiteX27" fmla="*/ 883478 w 1656563"/>
              <a:gd name="connsiteY27" fmla="*/ 1004956 h 1170608"/>
              <a:gd name="connsiteX28" fmla="*/ 916608 w 1656563"/>
              <a:gd name="connsiteY28" fmla="*/ 971826 h 1170608"/>
              <a:gd name="connsiteX29" fmla="*/ 982869 w 1656563"/>
              <a:gd name="connsiteY29" fmla="*/ 938695 h 1170608"/>
              <a:gd name="connsiteX30" fmla="*/ 1004956 w 1656563"/>
              <a:gd name="connsiteY30" fmla="*/ 905565 h 1170608"/>
              <a:gd name="connsiteX31" fmla="*/ 1038087 w 1656563"/>
              <a:gd name="connsiteY31" fmla="*/ 883478 h 1170608"/>
              <a:gd name="connsiteX32" fmla="*/ 1082261 w 1656563"/>
              <a:gd name="connsiteY32" fmla="*/ 850348 h 1170608"/>
              <a:gd name="connsiteX33" fmla="*/ 1137478 w 1656563"/>
              <a:gd name="connsiteY33" fmla="*/ 784087 h 1170608"/>
              <a:gd name="connsiteX34" fmla="*/ 1170608 w 1656563"/>
              <a:gd name="connsiteY34" fmla="*/ 762000 h 1170608"/>
              <a:gd name="connsiteX35" fmla="*/ 1192695 w 1656563"/>
              <a:gd name="connsiteY35" fmla="*/ 728869 h 1170608"/>
              <a:gd name="connsiteX36" fmla="*/ 1258956 w 1656563"/>
              <a:gd name="connsiteY36" fmla="*/ 673652 h 1170608"/>
              <a:gd name="connsiteX37" fmla="*/ 1303130 w 1656563"/>
              <a:gd name="connsiteY37" fmla="*/ 607391 h 1170608"/>
              <a:gd name="connsiteX38" fmla="*/ 1347304 w 1656563"/>
              <a:gd name="connsiteY38" fmla="*/ 541130 h 1170608"/>
              <a:gd name="connsiteX39" fmla="*/ 1413565 w 1656563"/>
              <a:gd name="connsiteY39" fmla="*/ 441739 h 1170608"/>
              <a:gd name="connsiteX40" fmla="*/ 1435652 w 1656563"/>
              <a:gd name="connsiteY40" fmla="*/ 408608 h 1170608"/>
              <a:gd name="connsiteX41" fmla="*/ 1457739 w 1656563"/>
              <a:gd name="connsiteY41" fmla="*/ 331304 h 1170608"/>
              <a:gd name="connsiteX42" fmla="*/ 1468782 w 1656563"/>
              <a:gd name="connsiteY42" fmla="*/ 298174 h 1170608"/>
              <a:gd name="connsiteX43" fmla="*/ 1501913 w 1656563"/>
              <a:gd name="connsiteY43" fmla="*/ 265043 h 1170608"/>
              <a:gd name="connsiteX44" fmla="*/ 1546087 w 1656563"/>
              <a:gd name="connsiteY44" fmla="*/ 198782 h 1170608"/>
              <a:gd name="connsiteX45" fmla="*/ 1579217 w 1656563"/>
              <a:gd name="connsiteY45" fmla="*/ 165652 h 1170608"/>
              <a:gd name="connsiteX46" fmla="*/ 1601304 w 1656563"/>
              <a:gd name="connsiteY46" fmla="*/ 132522 h 1170608"/>
              <a:gd name="connsiteX47" fmla="*/ 1634435 w 1656563"/>
              <a:gd name="connsiteY47" fmla="*/ 110435 h 1170608"/>
              <a:gd name="connsiteX48" fmla="*/ 1656521 w 1656563"/>
              <a:gd name="connsiteY48" fmla="*/ 66261 h 11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56563" h="1170608">
                <a:moveTo>
                  <a:pt x="309217" y="0"/>
                </a:moveTo>
                <a:cubicBezTo>
                  <a:pt x="290811" y="7362"/>
                  <a:pt x="270810" y="11581"/>
                  <a:pt x="254000" y="22087"/>
                </a:cubicBezTo>
                <a:cubicBezTo>
                  <a:pt x="222221" y="41949"/>
                  <a:pt x="206186" y="80920"/>
                  <a:pt x="187739" y="110435"/>
                </a:cubicBezTo>
                <a:cubicBezTo>
                  <a:pt x="174294" y="131948"/>
                  <a:pt x="147473" y="170295"/>
                  <a:pt x="132521" y="187739"/>
                </a:cubicBezTo>
                <a:cubicBezTo>
                  <a:pt x="122357" y="199597"/>
                  <a:pt x="108979" y="208541"/>
                  <a:pt x="99391" y="220869"/>
                </a:cubicBezTo>
                <a:cubicBezTo>
                  <a:pt x="83094" y="241823"/>
                  <a:pt x="55217" y="287130"/>
                  <a:pt x="55217" y="287130"/>
                </a:cubicBezTo>
                <a:lnTo>
                  <a:pt x="33130" y="353391"/>
                </a:lnTo>
                <a:cubicBezTo>
                  <a:pt x="29449" y="364435"/>
                  <a:pt x="24911" y="375229"/>
                  <a:pt x="22087" y="386522"/>
                </a:cubicBezTo>
                <a:lnTo>
                  <a:pt x="11043" y="430695"/>
                </a:lnTo>
                <a:cubicBezTo>
                  <a:pt x="14724" y="478550"/>
                  <a:pt x="17536" y="526480"/>
                  <a:pt x="22087" y="574261"/>
                </a:cubicBezTo>
                <a:cubicBezTo>
                  <a:pt x="24901" y="603805"/>
                  <a:pt x="33130" y="632930"/>
                  <a:pt x="33130" y="662608"/>
                </a:cubicBezTo>
                <a:cubicBezTo>
                  <a:pt x="33130" y="677786"/>
                  <a:pt x="26257" y="692188"/>
                  <a:pt x="22087" y="706782"/>
                </a:cubicBezTo>
                <a:cubicBezTo>
                  <a:pt x="-9599" y="817684"/>
                  <a:pt x="34522" y="645994"/>
                  <a:pt x="0" y="784087"/>
                </a:cubicBezTo>
                <a:cubicBezTo>
                  <a:pt x="24229" y="953696"/>
                  <a:pt x="-9162" y="799365"/>
                  <a:pt x="33130" y="894522"/>
                </a:cubicBezTo>
                <a:cubicBezTo>
                  <a:pt x="42586" y="915797"/>
                  <a:pt x="47855" y="938695"/>
                  <a:pt x="55217" y="960782"/>
                </a:cubicBezTo>
                <a:cubicBezTo>
                  <a:pt x="58898" y="971826"/>
                  <a:pt x="61055" y="983501"/>
                  <a:pt x="66261" y="993913"/>
                </a:cubicBezTo>
                <a:cubicBezTo>
                  <a:pt x="73623" y="1008638"/>
                  <a:pt x="76707" y="1026446"/>
                  <a:pt x="88348" y="1038087"/>
                </a:cubicBezTo>
                <a:cubicBezTo>
                  <a:pt x="99989" y="1049728"/>
                  <a:pt x="118405" y="1051704"/>
                  <a:pt x="132521" y="1060174"/>
                </a:cubicBezTo>
                <a:cubicBezTo>
                  <a:pt x="155283" y="1073832"/>
                  <a:pt x="173599" y="1095954"/>
                  <a:pt x="198782" y="1104348"/>
                </a:cubicBezTo>
                <a:cubicBezTo>
                  <a:pt x="299326" y="1137861"/>
                  <a:pt x="140513" y="1086448"/>
                  <a:pt x="287130" y="1126435"/>
                </a:cubicBezTo>
                <a:cubicBezTo>
                  <a:pt x="309591" y="1132561"/>
                  <a:pt x="331304" y="1141160"/>
                  <a:pt x="353391" y="1148522"/>
                </a:cubicBezTo>
                <a:lnTo>
                  <a:pt x="386521" y="1159565"/>
                </a:lnTo>
                <a:lnTo>
                  <a:pt x="419652" y="1170608"/>
                </a:lnTo>
                <a:cubicBezTo>
                  <a:pt x="478551" y="1166927"/>
                  <a:pt x="537876" y="1167538"/>
                  <a:pt x="596348" y="1159565"/>
                </a:cubicBezTo>
                <a:cubicBezTo>
                  <a:pt x="645503" y="1152862"/>
                  <a:pt x="664923" y="1133330"/>
                  <a:pt x="706782" y="1115391"/>
                </a:cubicBezTo>
                <a:cubicBezTo>
                  <a:pt x="717482" y="1110805"/>
                  <a:pt x="728869" y="1108029"/>
                  <a:pt x="739913" y="1104348"/>
                </a:cubicBezTo>
                <a:cubicBezTo>
                  <a:pt x="892224" y="1002807"/>
                  <a:pt x="735891" y="1108799"/>
                  <a:pt x="850348" y="1027043"/>
                </a:cubicBezTo>
                <a:cubicBezTo>
                  <a:pt x="861148" y="1019328"/>
                  <a:pt x="873282" y="1013453"/>
                  <a:pt x="883478" y="1004956"/>
                </a:cubicBezTo>
                <a:cubicBezTo>
                  <a:pt x="895476" y="994958"/>
                  <a:pt x="904610" y="981824"/>
                  <a:pt x="916608" y="971826"/>
                </a:cubicBezTo>
                <a:cubicBezTo>
                  <a:pt x="945151" y="948040"/>
                  <a:pt x="949666" y="949763"/>
                  <a:pt x="982869" y="938695"/>
                </a:cubicBezTo>
                <a:cubicBezTo>
                  <a:pt x="990231" y="927652"/>
                  <a:pt x="995571" y="914950"/>
                  <a:pt x="1004956" y="905565"/>
                </a:cubicBezTo>
                <a:cubicBezTo>
                  <a:pt x="1014341" y="896180"/>
                  <a:pt x="1027286" y="891193"/>
                  <a:pt x="1038087" y="883478"/>
                </a:cubicBezTo>
                <a:cubicBezTo>
                  <a:pt x="1053064" y="872780"/>
                  <a:pt x="1068286" y="862326"/>
                  <a:pt x="1082261" y="850348"/>
                </a:cubicBezTo>
                <a:cubicBezTo>
                  <a:pt x="1208896" y="741803"/>
                  <a:pt x="1035240" y="886325"/>
                  <a:pt x="1137478" y="784087"/>
                </a:cubicBezTo>
                <a:cubicBezTo>
                  <a:pt x="1146863" y="774702"/>
                  <a:pt x="1159565" y="769362"/>
                  <a:pt x="1170608" y="762000"/>
                </a:cubicBezTo>
                <a:cubicBezTo>
                  <a:pt x="1177970" y="750956"/>
                  <a:pt x="1183310" y="738254"/>
                  <a:pt x="1192695" y="728869"/>
                </a:cubicBezTo>
                <a:cubicBezTo>
                  <a:pt x="1256503" y="665061"/>
                  <a:pt x="1195634" y="755066"/>
                  <a:pt x="1258956" y="673652"/>
                </a:cubicBezTo>
                <a:cubicBezTo>
                  <a:pt x="1275253" y="652698"/>
                  <a:pt x="1288405" y="629478"/>
                  <a:pt x="1303130" y="607391"/>
                </a:cubicBezTo>
                <a:lnTo>
                  <a:pt x="1347304" y="541130"/>
                </a:lnTo>
                <a:lnTo>
                  <a:pt x="1413565" y="441739"/>
                </a:lnTo>
                <a:lnTo>
                  <a:pt x="1435652" y="408608"/>
                </a:lnTo>
                <a:cubicBezTo>
                  <a:pt x="1462129" y="329174"/>
                  <a:pt x="1430005" y="428371"/>
                  <a:pt x="1457739" y="331304"/>
                </a:cubicBezTo>
                <a:cubicBezTo>
                  <a:pt x="1460937" y="320111"/>
                  <a:pt x="1462325" y="307860"/>
                  <a:pt x="1468782" y="298174"/>
                </a:cubicBezTo>
                <a:cubicBezTo>
                  <a:pt x="1477445" y="285179"/>
                  <a:pt x="1492324" y="277371"/>
                  <a:pt x="1501913" y="265043"/>
                </a:cubicBezTo>
                <a:cubicBezTo>
                  <a:pt x="1518210" y="244089"/>
                  <a:pt x="1527317" y="217552"/>
                  <a:pt x="1546087" y="198782"/>
                </a:cubicBezTo>
                <a:cubicBezTo>
                  <a:pt x="1557130" y="187739"/>
                  <a:pt x="1569219" y="177650"/>
                  <a:pt x="1579217" y="165652"/>
                </a:cubicBezTo>
                <a:cubicBezTo>
                  <a:pt x="1587714" y="155456"/>
                  <a:pt x="1591919" y="141907"/>
                  <a:pt x="1601304" y="132522"/>
                </a:cubicBezTo>
                <a:cubicBezTo>
                  <a:pt x="1610689" y="123137"/>
                  <a:pt x="1623391" y="117797"/>
                  <a:pt x="1634435" y="110435"/>
                </a:cubicBezTo>
                <a:cubicBezTo>
                  <a:pt x="1658563" y="74241"/>
                  <a:pt x="1656521" y="90577"/>
                  <a:pt x="1656521" y="66261"/>
                </a:cubicBezTo>
              </a:path>
            </a:pathLst>
          </a:cu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013595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F2FE57-85E3-39B1-BD13-69FB57293CA1}"/>
              </a:ext>
            </a:extLst>
          </p:cNvPr>
          <p:cNvPicPr>
            <a:picLocks noChangeAspect="1"/>
          </p:cNvPicPr>
          <p:nvPr/>
        </p:nvPicPr>
        <p:blipFill>
          <a:blip r:embed="rId3"/>
          <a:stretch>
            <a:fillRect/>
          </a:stretch>
        </p:blipFill>
        <p:spPr>
          <a:xfrm>
            <a:off x="3352800" y="762000"/>
            <a:ext cx="2933700" cy="2390775"/>
          </a:xfrm>
          <a:prstGeom prst="rect">
            <a:avLst/>
          </a:prstGeom>
          <a:noFill/>
        </p:spPr>
      </p:pic>
      <p:sp>
        <p:nvSpPr>
          <p:cNvPr id="7" name="Title 6">
            <a:extLst>
              <a:ext uri="{FF2B5EF4-FFF2-40B4-BE49-F238E27FC236}">
                <a16:creationId xmlns:a16="http://schemas.microsoft.com/office/drawing/2014/main" id="{388DB1D8-DFD3-F2B4-E6AA-CDF76EF21E60}"/>
              </a:ext>
            </a:extLst>
          </p:cNvPr>
          <p:cNvSpPr>
            <a:spLocks noGrp="1"/>
          </p:cNvSpPr>
          <p:nvPr>
            <p:ph type="title"/>
          </p:nvPr>
        </p:nvSpPr>
        <p:spPr>
          <a:xfrm>
            <a:off x="685800" y="-38100"/>
            <a:ext cx="7772400" cy="1143000"/>
          </a:xfrm>
        </p:spPr>
        <p:txBody>
          <a:bodyPr/>
          <a:lstStyle/>
          <a:p>
            <a:r>
              <a:rPr lang="en-US" dirty="0"/>
              <a:t>Clash of Warm and Cold Air on a Frontal Zone: Idealized example with zonal flow</a:t>
            </a:r>
          </a:p>
        </p:txBody>
      </p:sp>
      <p:sp>
        <p:nvSpPr>
          <p:cNvPr id="9" name="TextBox 8">
            <a:extLst>
              <a:ext uri="{FF2B5EF4-FFF2-40B4-BE49-F238E27FC236}">
                <a16:creationId xmlns:a16="http://schemas.microsoft.com/office/drawing/2014/main" id="{E381BBA5-E58B-8416-8895-8C185D7C1792}"/>
              </a:ext>
            </a:extLst>
          </p:cNvPr>
          <p:cNvSpPr txBox="1"/>
          <p:nvPr/>
        </p:nvSpPr>
        <p:spPr>
          <a:xfrm>
            <a:off x="5650671" y="6522203"/>
            <a:ext cx="349332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Adapted from Reiter, </a:t>
            </a:r>
            <a:r>
              <a:rPr kumimoji="0" lang="en-US" sz="1800" b="0" i="1" u="none" strike="noStrike" kern="1200" cap="none" spc="0" normalizeH="0" baseline="0" noProof="0" dirty="0" err="1">
                <a:ln>
                  <a:noFill/>
                </a:ln>
                <a:solidFill>
                  <a:srgbClr val="000000"/>
                </a:solidFill>
                <a:effectLst/>
                <a:uLnTx/>
                <a:uFillTx/>
                <a:latin typeface="Arial" charset="0"/>
                <a:ea typeface="ＭＳ Ｐゴシック" charset="0"/>
              </a:rPr>
              <a:t>Jetstreams</a:t>
            </a:r>
            <a:endParaRPr kumimoji="0" lang="en-US" sz="1800" b="0"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0" name="TextBox 9">
            <a:extLst>
              <a:ext uri="{FF2B5EF4-FFF2-40B4-BE49-F238E27FC236}">
                <a16:creationId xmlns:a16="http://schemas.microsoft.com/office/drawing/2014/main" id="{7C65818A-D0C4-A41B-5DB8-CA4ED76765E4}"/>
              </a:ext>
            </a:extLst>
          </p:cNvPr>
          <p:cNvSpPr txBox="1"/>
          <p:nvPr/>
        </p:nvSpPr>
        <p:spPr>
          <a:xfrm>
            <a:off x="6477000" y="1676400"/>
            <a:ext cx="2307042" cy="120032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Zonal flow: </a:t>
            </a:r>
            <a:b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No meander of </a:t>
            </a:r>
            <a:b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the jet stream.</a:t>
            </a:r>
          </a:p>
        </p:txBody>
      </p:sp>
      <p:pic>
        <p:nvPicPr>
          <p:cNvPr id="11" name="Picture 10">
            <a:extLst>
              <a:ext uri="{FF2B5EF4-FFF2-40B4-BE49-F238E27FC236}">
                <a16:creationId xmlns:a16="http://schemas.microsoft.com/office/drawing/2014/main" id="{B90086C2-5A01-E76C-22F8-D7A482B26947}"/>
              </a:ext>
            </a:extLst>
          </p:cNvPr>
          <p:cNvPicPr>
            <a:picLocks noChangeAspect="1"/>
          </p:cNvPicPr>
          <p:nvPr/>
        </p:nvPicPr>
        <p:blipFill>
          <a:blip r:embed="rId4"/>
          <a:stretch>
            <a:fillRect/>
          </a:stretch>
        </p:blipFill>
        <p:spPr>
          <a:xfrm>
            <a:off x="1600200" y="3151024"/>
            <a:ext cx="6030321" cy="3530764"/>
          </a:xfrm>
          <a:prstGeom prst="rect">
            <a:avLst/>
          </a:prstGeom>
        </p:spPr>
      </p:pic>
    </p:spTree>
    <p:extLst>
      <p:ext uri="{BB962C8B-B14F-4D97-AF65-F5344CB8AC3E}">
        <p14:creationId xmlns:p14="http://schemas.microsoft.com/office/powerpoint/2010/main" val="21074383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365.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28600" y="16555"/>
            <a:ext cx="8646554" cy="6858000"/>
          </a:xfrm>
          <a:prstGeom prst="rect">
            <a:avLst/>
          </a:prstGeom>
        </p:spPr>
      </p:pic>
      <p:sp>
        <p:nvSpPr>
          <p:cNvPr id="3" name="TextBox 2"/>
          <p:cNvSpPr txBox="1"/>
          <p:nvPr/>
        </p:nvSpPr>
        <p:spPr>
          <a:xfrm>
            <a:off x="457200" y="76200"/>
            <a:ext cx="2493892" cy="369332"/>
          </a:xfrm>
          <a:prstGeom prst="rect">
            <a:avLst/>
          </a:prstGeom>
          <a:noFill/>
        </p:spPr>
        <p:txBody>
          <a:bodyPr wrap="none" rtlCol="0">
            <a:spAutoFit/>
          </a:bodyPr>
          <a:lstStyle/>
          <a:p>
            <a:r>
              <a:rPr lang="en-US" dirty="0"/>
              <a:t>Summary of Jet Action</a:t>
            </a:r>
          </a:p>
        </p:txBody>
      </p:sp>
      <p:sp>
        <p:nvSpPr>
          <p:cNvPr id="7" name="TextBox 6"/>
          <p:cNvSpPr txBox="1"/>
          <p:nvPr/>
        </p:nvSpPr>
        <p:spPr>
          <a:xfrm>
            <a:off x="2667000" y="6412468"/>
            <a:ext cx="4519186" cy="369332"/>
          </a:xfrm>
          <a:prstGeom prst="rect">
            <a:avLst/>
          </a:prstGeom>
          <a:noFill/>
        </p:spPr>
        <p:txBody>
          <a:bodyPr wrap="none" rtlCol="0">
            <a:spAutoFit/>
          </a:bodyPr>
          <a:lstStyle/>
          <a:p>
            <a:r>
              <a:rPr lang="en-US" dirty="0" err="1">
                <a:solidFill>
                  <a:srgbClr val="FFFF00"/>
                </a:solidFill>
              </a:rPr>
              <a:t>Isentropes</a:t>
            </a:r>
            <a:r>
              <a:rPr lang="en-US" dirty="0">
                <a:solidFill>
                  <a:srgbClr val="FFFF00"/>
                </a:solidFill>
              </a:rPr>
              <a:t> slope up to colder temperature</a:t>
            </a:r>
          </a:p>
        </p:txBody>
      </p:sp>
      <p:sp>
        <p:nvSpPr>
          <p:cNvPr id="8" name="TextBox 7"/>
          <p:cNvSpPr txBox="1"/>
          <p:nvPr/>
        </p:nvSpPr>
        <p:spPr>
          <a:xfrm>
            <a:off x="7777640" y="5879068"/>
            <a:ext cx="992579" cy="369332"/>
          </a:xfrm>
          <a:prstGeom prst="rect">
            <a:avLst/>
          </a:prstGeom>
          <a:noFill/>
        </p:spPr>
        <p:txBody>
          <a:bodyPr wrap="none" rtlCol="0">
            <a:spAutoFit/>
          </a:bodyPr>
          <a:lstStyle/>
          <a:p>
            <a:r>
              <a:rPr lang="en-US" dirty="0">
                <a:solidFill>
                  <a:srgbClr val="FFFF00"/>
                </a:solidFill>
              </a:rPr>
              <a:t>SOUTH</a:t>
            </a:r>
          </a:p>
        </p:txBody>
      </p:sp>
      <p:sp>
        <p:nvSpPr>
          <p:cNvPr id="2" name="Arc 1">
            <a:extLst>
              <a:ext uri="{FF2B5EF4-FFF2-40B4-BE49-F238E27FC236}">
                <a16:creationId xmlns:a16="http://schemas.microsoft.com/office/drawing/2014/main" id="{F35FDD81-49DC-8A1A-3160-4BE37F9B284B}"/>
              </a:ext>
            </a:extLst>
          </p:cNvPr>
          <p:cNvSpPr/>
          <p:nvPr/>
        </p:nvSpPr>
        <p:spPr>
          <a:xfrm>
            <a:off x="990600" y="5562600"/>
            <a:ext cx="1960492" cy="685800"/>
          </a:xfrm>
          <a:prstGeom prst="arc">
            <a:avLst/>
          </a:prstGeom>
          <a:ln w="317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31A75EF1-6503-83B9-37B6-42C084B5632D}"/>
              </a:ext>
            </a:extLst>
          </p:cNvPr>
          <p:cNvSpPr txBox="1"/>
          <p:nvPr/>
        </p:nvSpPr>
        <p:spPr>
          <a:xfrm>
            <a:off x="3227067" y="6136844"/>
            <a:ext cx="3733800" cy="369332"/>
          </a:xfrm>
          <a:prstGeom prst="rect">
            <a:avLst/>
          </a:prstGeom>
          <a:noFill/>
        </p:spPr>
        <p:txBody>
          <a:bodyPr wrap="square" rtlCol="0">
            <a:spAutoFit/>
          </a:bodyPr>
          <a:lstStyle/>
          <a:p>
            <a:r>
              <a:rPr lang="en-US" dirty="0">
                <a:solidFill>
                  <a:srgbClr val="FFFF00"/>
                </a:solidFill>
                <a:latin typeface="Symbol" panose="05050102010706020507" pitchFamily="18" charset="2"/>
              </a:rPr>
              <a:t>q</a:t>
            </a:r>
            <a:r>
              <a:rPr lang="en-US" dirty="0">
                <a:solidFill>
                  <a:srgbClr val="FFFF00"/>
                </a:solidFill>
              </a:rPr>
              <a:t>=T at the surface if P=1000 mb </a:t>
            </a:r>
          </a:p>
        </p:txBody>
      </p:sp>
      <p:sp>
        <p:nvSpPr>
          <p:cNvPr id="9" name="TextBox 8">
            <a:extLst>
              <a:ext uri="{FF2B5EF4-FFF2-40B4-BE49-F238E27FC236}">
                <a16:creationId xmlns:a16="http://schemas.microsoft.com/office/drawing/2014/main" id="{EA0CE372-6BDD-06C2-A057-A380BFD43DD5}"/>
              </a:ext>
            </a:extLst>
          </p:cNvPr>
          <p:cNvSpPr txBox="1"/>
          <p:nvPr/>
        </p:nvSpPr>
        <p:spPr>
          <a:xfrm>
            <a:off x="2493892" y="5849722"/>
            <a:ext cx="914400"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250 K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39F7C6E-8810-3430-382A-7A89CB9B7AA7}"/>
                  </a:ext>
                </a:extLst>
              </p:cNvPr>
              <p:cNvSpPr txBox="1"/>
              <p:nvPr/>
            </p:nvSpPr>
            <p:spPr>
              <a:xfrm>
                <a:off x="5737621" y="3166043"/>
                <a:ext cx="2016449"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𝑃𝑉</m:t>
                      </m:r>
                      <m:r>
                        <a:rPr lang="en-US"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𝑔</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ea typeface="Cambria Math" panose="02040503050406030204" pitchFamily="18" charset="0"/>
                            </a:rPr>
                            <m:t>𝜁</m:t>
                          </m:r>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𝑓</m:t>
                          </m:r>
                        </m:e>
                      </m:d>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𝑑</m:t>
                          </m:r>
                          <m:r>
                            <a:rPr lang="en-US" b="0" i="1" smtClean="0">
                              <a:solidFill>
                                <a:srgbClr val="FF0000"/>
                              </a:solidFill>
                              <a:latin typeface="Cambria Math" panose="02040503050406030204" pitchFamily="18" charset="0"/>
                              <a:ea typeface="Cambria Math" panose="02040503050406030204" pitchFamily="18" charset="0"/>
                            </a:rPr>
                            <m:t>𝜃</m:t>
                          </m:r>
                        </m:num>
                        <m:den>
                          <m:r>
                            <a:rPr lang="en-US" b="0" i="1" smtClean="0">
                              <a:solidFill>
                                <a:srgbClr val="FF0000"/>
                              </a:solidFill>
                              <a:latin typeface="Cambria Math" panose="02040503050406030204" pitchFamily="18" charset="0"/>
                            </a:rPr>
                            <m:t>𝑑𝑃</m:t>
                          </m:r>
                        </m:den>
                      </m:f>
                    </m:oMath>
                  </m:oMathPara>
                </a14:m>
                <a:endParaRPr lang="en-US" dirty="0">
                  <a:solidFill>
                    <a:srgbClr val="FF0000"/>
                  </a:solidFill>
                </a:endParaRPr>
              </a:p>
            </p:txBody>
          </p:sp>
        </mc:Choice>
        <mc:Fallback xmlns="">
          <p:sp>
            <p:nvSpPr>
              <p:cNvPr id="10" name="TextBox 9">
                <a:extLst>
                  <a:ext uri="{FF2B5EF4-FFF2-40B4-BE49-F238E27FC236}">
                    <a16:creationId xmlns:a16="http://schemas.microsoft.com/office/drawing/2014/main" id="{239F7C6E-8810-3430-382A-7A89CB9B7AA7}"/>
                  </a:ext>
                </a:extLst>
              </p:cNvPr>
              <p:cNvSpPr txBox="1">
                <a:spLocks noRot="1" noChangeAspect="1" noMove="1" noResize="1" noEditPoints="1" noAdjustHandles="1" noChangeArrowheads="1" noChangeShapeType="1" noTextEdit="1"/>
              </p:cNvSpPr>
              <p:nvPr/>
            </p:nvSpPr>
            <p:spPr>
              <a:xfrm>
                <a:off x="5737621" y="3166043"/>
                <a:ext cx="2016449" cy="525913"/>
              </a:xfrm>
              <a:prstGeom prst="rect">
                <a:avLst/>
              </a:prstGeom>
              <a:blipFill>
                <a:blip r:embed="rId4"/>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5AB61CB-1DE9-34DB-E86B-C8D60417FF29}"/>
              </a:ext>
            </a:extLst>
          </p:cNvPr>
          <p:cNvSpPr txBox="1"/>
          <p:nvPr/>
        </p:nvSpPr>
        <p:spPr>
          <a:xfrm>
            <a:off x="454327" y="6001652"/>
            <a:ext cx="1065356" cy="369332"/>
          </a:xfrm>
          <a:prstGeom prst="rect">
            <a:avLst/>
          </a:prstGeom>
          <a:noFill/>
        </p:spPr>
        <p:txBody>
          <a:bodyPr wrap="none" rtlCol="0">
            <a:spAutoFit/>
          </a:bodyPr>
          <a:lstStyle/>
          <a:p>
            <a:r>
              <a:rPr lang="en-US" dirty="0">
                <a:solidFill>
                  <a:srgbClr val="FFFF00"/>
                </a:solidFill>
              </a:rPr>
              <a:t>NORTH </a:t>
            </a:r>
          </a:p>
        </p:txBody>
      </p:sp>
      <p:sp>
        <p:nvSpPr>
          <p:cNvPr id="12" name="TextBox 11">
            <a:extLst>
              <a:ext uri="{FF2B5EF4-FFF2-40B4-BE49-F238E27FC236}">
                <a16:creationId xmlns:a16="http://schemas.microsoft.com/office/drawing/2014/main" id="{C95ADE63-E850-0A16-3596-1E6FEC840CF4}"/>
              </a:ext>
            </a:extLst>
          </p:cNvPr>
          <p:cNvSpPr txBox="1"/>
          <p:nvPr/>
        </p:nvSpPr>
        <p:spPr>
          <a:xfrm>
            <a:off x="6629400" y="4038600"/>
            <a:ext cx="1249060" cy="369332"/>
          </a:xfrm>
          <a:prstGeom prst="rect">
            <a:avLst/>
          </a:prstGeom>
          <a:noFill/>
        </p:spPr>
        <p:txBody>
          <a:bodyPr wrap="none" rtlCol="0">
            <a:spAutoFit/>
          </a:bodyPr>
          <a:lstStyle/>
          <a:p>
            <a:r>
              <a:rPr lang="en-US" dirty="0" err="1">
                <a:solidFill>
                  <a:srgbClr val="FF0000"/>
                </a:solidFill>
              </a:rPr>
              <a:t>isentropes</a:t>
            </a:r>
            <a:endParaRPr lang="en-US" dirty="0">
              <a:solidFill>
                <a:srgbClr val="FF0000"/>
              </a:solidFill>
            </a:endParaRPr>
          </a:p>
        </p:txBody>
      </p:sp>
    </p:spTree>
    <p:extLst>
      <p:ext uri="{BB962C8B-B14F-4D97-AF65-F5344CB8AC3E}">
        <p14:creationId xmlns:p14="http://schemas.microsoft.com/office/powerpoint/2010/main" val="6371210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8327D-3CAB-5EF6-384D-A1776FB7E563}"/>
              </a:ext>
            </a:extLst>
          </p:cNvPr>
          <p:cNvSpPr>
            <a:spLocks noGrp="1"/>
          </p:cNvSpPr>
          <p:nvPr>
            <p:ph type="title"/>
          </p:nvPr>
        </p:nvSpPr>
        <p:spPr>
          <a:xfrm>
            <a:off x="685800" y="0"/>
            <a:ext cx="7772400" cy="609600"/>
          </a:xfrm>
        </p:spPr>
        <p:txBody>
          <a:bodyPr/>
          <a:lstStyle/>
          <a:p>
            <a:r>
              <a:rPr lang="en-US" dirty="0"/>
              <a:t>Example Cross Section from Tropical Tidbits</a:t>
            </a:r>
          </a:p>
        </p:txBody>
      </p:sp>
      <p:pic>
        <p:nvPicPr>
          <p:cNvPr id="4" name="Picture 3" descr="A screenshot of a weather map&#10;&#10;Description automatically generated">
            <a:extLst>
              <a:ext uri="{FF2B5EF4-FFF2-40B4-BE49-F238E27FC236}">
                <a16:creationId xmlns:a16="http://schemas.microsoft.com/office/drawing/2014/main" id="{8FF47562-3930-5FB1-49AE-4029141C6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545"/>
            <a:ext cx="9144000" cy="5818909"/>
          </a:xfrm>
          <a:prstGeom prst="rect">
            <a:avLst/>
          </a:prstGeom>
        </p:spPr>
      </p:pic>
      <p:sp>
        <p:nvSpPr>
          <p:cNvPr id="5" name="TextBox 4">
            <a:extLst>
              <a:ext uri="{FF2B5EF4-FFF2-40B4-BE49-F238E27FC236}">
                <a16:creationId xmlns:a16="http://schemas.microsoft.com/office/drawing/2014/main" id="{50492C1A-9037-12F0-AA06-1E0631602EB1}"/>
              </a:ext>
            </a:extLst>
          </p:cNvPr>
          <p:cNvSpPr txBox="1"/>
          <p:nvPr/>
        </p:nvSpPr>
        <p:spPr>
          <a:xfrm>
            <a:off x="685800" y="6400800"/>
            <a:ext cx="5791200" cy="369332"/>
          </a:xfrm>
          <a:prstGeom prst="rect">
            <a:avLst/>
          </a:prstGeom>
          <a:noFill/>
        </p:spPr>
        <p:txBody>
          <a:bodyPr wrap="square" rtlCol="0">
            <a:spAutoFit/>
          </a:bodyPr>
          <a:lstStyle/>
          <a:p>
            <a:r>
              <a:rPr lang="en-US" dirty="0"/>
              <a:t>Note the 2PVUnits surface and the peak wind location. </a:t>
            </a:r>
          </a:p>
        </p:txBody>
      </p:sp>
      <p:cxnSp>
        <p:nvCxnSpPr>
          <p:cNvPr id="7" name="Straight Arrow Connector 6">
            <a:extLst>
              <a:ext uri="{FF2B5EF4-FFF2-40B4-BE49-F238E27FC236}">
                <a16:creationId xmlns:a16="http://schemas.microsoft.com/office/drawing/2014/main" id="{906428D5-4C5A-E93A-E3FF-8129B52A6A89}"/>
              </a:ext>
            </a:extLst>
          </p:cNvPr>
          <p:cNvCxnSpPr/>
          <p:nvPr/>
        </p:nvCxnSpPr>
        <p:spPr bwMode="auto">
          <a:xfrm flipH="1" flipV="1">
            <a:off x="1143000" y="4800600"/>
            <a:ext cx="685800" cy="160020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a:extLst>
              <a:ext uri="{FF2B5EF4-FFF2-40B4-BE49-F238E27FC236}">
                <a16:creationId xmlns:a16="http://schemas.microsoft.com/office/drawing/2014/main" id="{2CE394B3-43F9-3707-BD9D-088B3BC29C5A}"/>
              </a:ext>
            </a:extLst>
          </p:cNvPr>
          <p:cNvCxnSpPr>
            <a:cxnSpLocks/>
          </p:cNvCxnSpPr>
          <p:nvPr/>
        </p:nvCxnSpPr>
        <p:spPr bwMode="auto">
          <a:xfrm flipH="1" flipV="1">
            <a:off x="1790700" y="4658360"/>
            <a:ext cx="342900" cy="168009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5D2B7FDD-DF5F-57EB-8C69-9E7BEBAF1CFC}"/>
              </a:ext>
            </a:extLst>
          </p:cNvPr>
          <p:cNvCxnSpPr>
            <a:cxnSpLocks/>
          </p:cNvCxnSpPr>
          <p:nvPr/>
        </p:nvCxnSpPr>
        <p:spPr bwMode="auto">
          <a:xfrm flipH="1" flipV="1">
            <a:off x="1676400" y="3886200"/>
            <a:ext cx="1087120" cy="245225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89A83B4C-F90A-25E6-E6D2-AD81CEE87DA4}"/>
              </a:ext>
            </a:extLst>
          </p:cNvPr>
          <p:cNvCxnSpPr>
            <a:cxnSpLocks/>
          </p:cNvCxnSpPr>
          <p:nvPr/>
        </p:nvCxnSpPr>
        <p:spPr bwMode="auto">
          <a:xfrm flipH="1" flipV="1">
            <a:off x="3916680" y="2971800"/>
            <a:ext cx="1102360" cy="342900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2240737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9BDC0-BC57-1543-BE0D-CF641471BD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632EBE-0579-2276-96C7-6CF328023920}"/>
              </a:ext>
            </a:extLst>
          </p:cNvPr>
          <p:cNvSpPr>
            <a:spLocks noGrp="1"/>
          </p:cNvSpPr>
          <p:nvPr>
            <p:ph type="title"/>
          </p:nvPr>
        </p:nvSpPr>
        <p:spPr>
          <a:xfrm>
            <a:off x="685800" y="0"/>
            <a:ext cx="7772400" cy="609600"/>
          </a:xfrm>
        </p:spPr>
        <p:txBody>
          <a:bodyPr/>
          <a:lstStyle/>
          <a:p>
            <a:r>
              <a:rPr lang="en-US" dirty="0"/>
              <a:t>Example Cross Section from Tropical Tidbits</a:t>
            </a:r>
          </a:p>
        </p:txBody>
      </p:sp>
      <p:pic>
        <p:nvPicPr>
          <p:cNvPr id="4" name="Picture 3">
            <a:extLst>
              <a:ext uri="{FF2B5EF4-FFF2-40B4-BE49-F238E27FC236}">
                <a16:creationId xmlns:a16="http://schemas.microsoft.com/office/drawing/2014/main" id="{19B66AE8-CC33-D01D-BD0C-496CCA0B27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19545"/>
            <a:ext cx="9143999" cy="5818909"/>
          </a:xfrm>
          <a:prstGeom prst="rect">
            <a:avLst/>
          </a:prstGeom>
        </p:spPr>
      </p:pic>
      <p:sp>
        <p:nvSpPr>
          <p:cNvPr id="5" name="TextBox 4">
            <a:extLst>
              <a:ext uri="{FF2B5EF4-FFF2-40B4-BE49-F238E27FC236}">
                <a16:creationId xmlns:a16="http://schemas.microsoft.com/office/drawing/2014/main" id="{9D4FEEB4-050F-4B73-C9B8-3D94C6EDAEA0}"/>
              </a:ext>
            </a:extLst>
          </p:cNvPr>
          <p:cNvSpPr txBox="1"/>
          <p:nvPr/>
        </p:nvSpPr>
        <p:spPr>
          <a:xfrm>
            <a:off x="685800" y="6400800"/>
            <a:ext cx="5791200" cy="369332"/>
          </a:xfrm>
          <a:prstGeom prst="rect">
            <a:avLst/>
          </a:prstGeom>
          <a:noFill/>
        </p:spPr>
        <p:txBody>
          <a:bodyPr wrap="square" rtlCol="0">
            <a:spAutoFit/>
          </a:bodyPr>
          <a:lstStyle/>
          <a:p>
            <a:r>
              <a:rPr lang="en-US" dirty="0"/>
              <a:t>Note the 2PVUnits surface and the peak wind location. </a:t>
            </a:r>
          </a:p>
        </p:txBody>
      </p:sp>
      <p:cxnSp>
        <p:nvCxnSpPr>
          <p:cNvPr id="7" name="Straight Arrow Connector 6">
            <a:extLst>
              <a:ext uri="{FF2B5EF4-FFF2-40B4-BE49-F238E27FC236}">
                <a16:creationId xmlns:a16="http://schemas.microsoft.com/office/drawing/2014/main" id="{710B0033-1E81-0860-E0DB-49439BF9602E}"/>
              </a:ext>
            </a:extLst>
          </p:cNvPr>
          <p:cNvCxnSpPr/>
          <p:nvPr/>
        </p:nvCxnSpPr>
        <p:spPr bwMode="auto">
          <a:xfrm flipH="1" flipV="1">
            <a:off x="1143000" y="4800600"/>
            <a:ext cx="685800" cy="160020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a:extLst>
              <a:ext uri="{FF2B5EF4-FFF2-40B4-BE49-F238E27FC236}">
                <a16:creationId xmlns:a16="http://schemas.microsoft.com/office/drawing/2014/main" id="{A2F683DC-54BE-28C9-B860-FDCAB1DA2BBA}"/>
              </a:ext>
            </a:extLst>
          </p:cNvPr>
          <p:cNvCxnSpPr>
            <a:cxnSpLocks/>
          </p:cNvCxnSpPr>
          <p:nvPr/>
        </p:nvCxnSpPr>
        <p:spPr bwMode="auto">
          <a:xfrm flipH="1" flipV="1">
            <a:off x="1790700" y="4658360"/>
            <a:ext cx="342900" cy="168009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CDE5E0E8-21BF-6726-4F16-423F1DFC9FB2}"/>
              </a:ext>
            </a:extLst>
          </p:cNvPr>
          <p:cNvCxnSpPr>
            <a:cxnSpLocks/>
          </p:cNvCxnSpPr>
          <p:nvPr/>
        </p:nvCxnSpPr>
        <p:spPr bwMode="auto">
          <a:xfrm flipH="1" flipV="1">
            <a:off x="1676400" y="3886200"/>
            <a:ext cx="1087120" cy="245225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A49AC3E6-4ABB-1A13-B867-D778439A2D20}"/>
              </a:ext>
            </a:extLst>
          </p:cNvPr>
          <p:cNvCxnSpPr>
            <a:cxnSpLocks/>
          </p:cNvCxnSpPr>
          <p:nvPr/>
        </p:nvCxnSpPr>
        <p:spPr bwMode="auto">
          <a:xfrm flipH="1" flipV="1">
            <a:off x="3916680" y="2971800"/>
            <a:ext cx="1102360" cy="342900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376858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715962"/>
          </a:xfrm>
        </p:spPr>
        <p:txBody>
          <a:bodyPr>
            <a:normAutofit fontScale="90000"/>
          </a:bodyPr>
          <a:lstStyle/>
          <a:p>
            <a:r>
              <a:rPr lang="en-US" dirty="0">
                <a:solidFill>
                  <a:schemeClr val="tx1"/>
                </a:solidFill>
              </a:rPr>
              <a:t>Air can be thought of as an ideal gas</a:t>
            </a:r>
          </a:p>
        </p:txBody>
      </p:sp>
      <p:pic>
        <p:nvPicPr>
          <p:cNvPr id="5" name="Content Placeholder 4" descr="ch1fig_1.jpg"/>
          <p:cNvPicPr>
            <a:picLocks noGrp="1" noChangeAspect="1"/>
          </p:cNvPicPr>
          <p:nvPr>
            <p:ph sz="quarter" idx="1"/>
          </p:nvPr>
        </p:nvPicPr>
        <p:blipFill>
          <a:blip r:embed="rId2">
            <a:extLst>
              <a:ext uri="{28A0092B-C50C-407E-A947-70E740481C1C}">
                <a14:useLocalDpi xmlns:a14="http://schemas.microsoft.com/office/drawing/2010/main" val="0"/>
              </a:ext>
            </a:extLst>
          </a:blip>
          <a:srcRect t="-13037" b="-13037"/>
          <a:stretch>
            <a:fillRect/>
          </a:stretch>
        </p:blipFill>
        <p:spPr>
          <a:xfrm>
            <a:off x="457200" y="609600"/>
            <a:ext cx="8549640" cy="5029200"/>
          </a:xfrm>
        </p:spPr>
      </p:pic>
      <p:sp>
        <p:nvSpPr>
          <p:cNvPr id="6" name="TextBox 5"/>
          <p:cNvSpPr txBox="1"/>
          <p:nvPr/>
        </p:nvSpPr>
        <p:spPr>
          <a:xfrm>
            <a:off x="685800" y="5334000"/>
            <a:ext cx="8152304" cy="1477328"/>
          </a:xfrm>
          <a:prstGeom prst="rect">
            <a:avLst/>
          </a:prstGeom>
          <a:noFill/>
        </p:spPr>
        <p:txBody>
          <a:bodyPr wrap="none" rtlCol="0">
            <a:spAutoFit/>
          </a:bodyPr>
          <a:lstStyle/>
          <a:p>
            <a:r>
              <a:rPr lang="en-US" dirty="0"/>
              <a:t>PV=</a:t>
            </a:r>
            <a:r>
              <a:rPr lang="en-US" dirty="0" err="1"/>
              <a:t>NkT</a:t>
            </a:r>
            <a:r>
              <a:rPr lang="en-US" dirty="0"/>
              <a:t> Ideal gas law in fundamental form.</a:t>
            </a:r>
          </a:p>
          <a:p>
            <a:r>
              <a:rPr lang="en-US" dirty="0"/>
              <a:t>Assumes molecules are point like (no volume) and interact only at short range</a:t>
            </a:r>
          </a:p>
          <a:p>
            <a:endParaRPr lang="en-US" dirty="0"/>
          </a:p>
          <a:p>
            <a:r>
              <a:rPr lang="en-US" dirty="0"/>
              <a:t>Average kinetic energy of each molecule is:  &lt;1/2 mv</a:t>
            </a:r>
            <a:r>
              <a:rPr lang="en-US" baseline="30000" dirty="0"/>
              <a:t>2</a:t>
            </a:r>
            <a:r>
              <a:rPr lang="en-US" dirty="0"/>
              <a:t>&gt; = 3/2 </a:t>
            </a:r>
            <a:r>
              <a:rPr lang="en-US" dirty="0" err="1"/>
              <a:t>kT</a:t>
            </a:r>
            <a:endParaRPr lang="en-US" dirty="0"/>
          </a:p>
          <a:p>
            <a:r>
              <a:rPr lang="en-US" dirty="0"/>
              <a:t>More massive molecules (mass m) move slower on average.</a:t>
            </a:r>
          </a:p>
        </p:txBody>
      </p:sp>
    </p:spTree>
    <p:extLst>
      <p:ext uri="{BB962C8B-B14F-4D97-AF65-F5344CB8AC3E}">
        <p14:creationId xmlns:p14="http://schemas.microsoft.com/office/powerpoint/2010/main" val="40242708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24DE6-789B-7C76-6D84-572EDE64B1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5CFE25-1DFE-72FB-55E3-F74D45C5F66D}"/>
              </a:ext>
            </a:extLst>
          </p:cNvPr>
          <p:cNvSpPr>
            <a:spLocks noGrp="1"/>
          </p:cNvSpPr>
          <p:nvPr>
            <p:ph type="title"/>
          </p:nvPr>
        </p:nvSpPr>
        <p:spPr>
          <a:xfrm>
            <a:off x="685800" y="0"/>
            <a:ext cx="7772400" cy="609600"/>
          </a:xfrm>
        </p:spPr>
        <p:txBody>
          <a:bodyPr/>
          <a:lstStyle/>
          <a:p>
            <a:r>
              <a:rPr lang="en-US" dirty="0"/>
              <a:t>Example Cross Section from Tropical Tidbits</a:t>
            </a:r>
          </a:p>
        </p:txBody>
      </p:sp>
      <p:pic>
        <p:nvPicPr>
          <p:cNvPr id="4" name="Picture 3">
            <a:extLst>
              <a:ext uri="{FF2B5EF4-FFF2-40B4-BE49-F238E27FC236}">
                <a16:creationId xmlns:a16="http://schemas.microsoft.com/office/drawing/2014/main" id="{AB460BF0-F227-92DB-186F-C74F7610A7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19545"/>
            <a:ext cx="9143999" cy="5818909"/>
          </a:xfrm>
          <a:prstGeom prst="rect">
            <a:avLst/>
          </a:prstGeom>
        </p:spPr>
      </p:pic>
      <p:sp>
        <p:nvSpPr>
          <p:cNvPr id="5" name="TextBox 4">
            <a:extLst>
              <a:ext uri="{FF2B5EF4-FFF2-40B4-BE49-F238E27FC236}">
                <a16:creationId xmlns:a16="http://schemas.microsoft.com/office/drawing/2014/main" id="{C046F45B-ECD4-6052-E490-C77A149D6491}"/>
              </a:ext>
            </a:extLst>
          </p:cNvPr>
          <p:cNvSpPr txBox="1"/>
          <p:nvPr/>
        </p:nvSpPr>
        <p:spPr>
          <a:xfrm>
            <a:off x="685800" y="6400800"/>
            <a:ext cx="5791200" cy="369332"/>
          </a:xfrm>
          <a:prstGeom prst="rect">
            <a:avLst/>
          </a:prstGeom>
          <a:noFill/>
        </p:spPr>
        <p:txBody>
          <a:bodyPr wrap="square" rtlCol="0">
            <a:spAutoFit/>
          </a:bodyPr>
          <a:lstStyle/>
          <a:p>
            <a:r>
              <a:rPr lang="en-US" dirty="0"/>
              <a:t>Note the 2PVUnits surface and the peak wind location. </a:t>
            </a:r>
          </a:p>
        </p:txBody>
      </p:sp>
      <p:cxnSp>
        <p:nvCxnSpPr>
          <p:cNvPr id="7" name="Straight Arrow Connector 6">
            <a:extLst>
              <a:ext uri="{FF2B5EF4-FFF2-40B4-BE49-F238E27FC236}">
                <a16:creationId xmlns:a16="http://schemas.microsoft.com/office/drawing/2014/main" id="{888CA7F8-66B8-FF81-CADE-88E889C85F3E}"/>
              </a:ext>
            </a:extLst>
          </p:cNvPr>
          <p:cNvCxnSpPr/>
          <p:nvPr/>
        </p:nvCxnSpPr>
        <p:spPr bwMode="auto">
          <a:xfrm flipH="1" flipV="1">
            <a:off x="1143000" y="4800600"/>
            <a:ext cx="685800" cy="160020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a:extLst>
              <a:ext uri="{FF2B5EF4-FFF2-40B4-BE49-F238E27FC236}">
                <a16:creationId xmlns:a16="http://schemas.microsoft.com/office/drawing/2014/main" id="{23DC5A5D-D8D0-CD76-DCD8-151B4F803215}"/>
              </a:ext>
            </a:extLst>
          </p:cNvPr>
          <p:cNvCxnSpPr>
            <a:cxnSpLocks/>
          </p:cNvCxnSpPr>
          <p:nvPr/>
        </p:nvCxnSpPr>
        <p:spPr bwMode="auto">
          <a:xfrm flipH="1" flipV="1">
            <a:off x="1790700" y="4658360"/>
            <a:ext cx="342900" cy="168009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6B143BD7-BC28-5E91-952E-68C1EDA0117F}"/>
              </a:ext>
            </a:extLst>
          </p:cNvPr>
          <p:cNvCxnSpPr>
            <a:cxnSpLocks/>
          </p:cNvCxnSpPr>
          <p:nvPr/>
        </p:nvCxnSpPr>
        <p:spPr bwMode="auto">
          <a:xfrm flipH="1" flipV="1">
            <a:off x="1676400" y="3886200"/>
            <a:ext cx="1087120" cy="245225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E2949A2D-DFF2-7DF7-10AE-D76512965922}"/>
              </a:ext>
            </a:extLst>
          </p:cNvPr>
          <p:cNvCxnSpPr>
            <a:cxnSpLocks/>
          </p:cNvCxnSpPr>
          <p:nvPr/>
        </p:nvCxnSpPr>
        <p:spPr bwMode="auto">
          <a:xfrm flipH="1" flipV="1">
            <a:off x="3916680" y="2971800"/>
            <a:ext cx="1102360" cy="342900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5484031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9CC70-389E-252E-F29F-B75EA528DC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D30FD-830B-AFF7-993D-55364CC06394}"/>
              </a:ext>
            </a:extLst>
          </p:cNvPr>
          <p:cNvSpPr>
            <a:spLocks noGrp="1"/>
          </p:cNvSpPr>
          <p:nvPr>
            <p:ph type="title"/>
          </p:nvPr>
        </p:nvSpPr>
        <p:spPr>
          <a:xfrm>
            <a:off x="685800" y="0"/>
            <a:ext cx="7772400" cy="609600"/>
          </a:xfrm>
        </p:spPr>
        <p:txBody>
          <a:bodyPr/>
          <a:lstStyle/>
          <a:p>
            <a:r>
              <a:rPr lang="en-US" dirty="0"/>
              <a:t>Example Cross Section from Tropical Tidbits</a:t>
            </a:r>
          </a:p>
        </p:txBody>
      </p:sp>
      <p:pic>
        <p:nvPicPr>
          <p:cNvPr id="4" name="Picture 3">
            <a:extLst>
              <a:ext uri="{FF2B5EF4-FFF2-40B4-BE49-F238E27FC236}">
                <a16:creationId xmlns:a16="http://schemas.microsoft.com/office/drawing/2014/main" id="{C6F9EECB-FBB3-E8A6-F2B6-F8E01EB004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19545"/>
            <a:ext cx="9143999" cy="5818909"/>
          </a:xfrm>
          <a:prstGeom prst="rect">
            <a:avLst/>
          </a:prstGeom>
        </p:spPr>
      </p:pic>
      <p:sp>
        <p:nvSpPr>
          <p:cNvPr id="5" name="TextBox 4">
            <a:extLst>
              <a:ext uri="{FF2B5EF4-FFF2-40B4-BE49-F238E27FC236}">
                <a16:creationId xmlns:a16="http://schemas.microsoft.com/office/drawing/2014/main" id="{F682EFF3-34AD-5222-803F-3E4C1FE7454B}"/>
              </a:ext>
            </a:extLst>
          </p:cNvPr>
          <p:cNvSpPr txBox="1"/>
          <p:nvPr/>
        </p:nvSpPr>
        <p:spPr>
          <a:xfrm>
            <a:off x="685800" y="6400800"/>
            <a:ext cx="5791200" cy="369332"/>
          </a:xfrm>
          <a:prstGeom prst="rect">
            <a:avLst/>
          </a:prstGeom>
          <a:noFill/>
        </p:spPr>
        <p:txBody>
          <a:bodyPr wrap="square" rtlCol="0">
            <a:spAutoFit/>
          </a:bodyPr>
          <a:lstStyle/>
          <a:p>
            <a:r>
              <a:rPr lang="en-US" dirty="0"/>
              <a:t>Note the 2PVUnits surface and the peak wind location. </a:t>
            </a:r>
          </a:p>
        </p:txBody>
      </p:sp>
      <p:cxnSp>
        <p:nvCxnSpPr>
          <p:cNvPr id="7" name="Straight Arrow Connector 6">
            <a:extLst>
              <a:ext uri="{FF2B5EF4-FFF2-40B4-BE49-F238E27FC236}">
                <a16:creationId xmlns:a16="http://schemas.microsoft.com/office/drawing/2014/main" id="{C5C9B131-59C3-FA8A-8F1B-F349AE91C313}"/>
              </a:ext>
            </a:extLst>
          </p:cNvPr>
          <p:cNvCxnSpPr/>
          <p:nvPr/>
        </p:nvCxnSpPr>
        <p:spPr bwMode="auto">
          <a:xfrm flipH="1" flipV="1">
            <a:off x="1143000" y="4800600"/>
            <a:ext cx="685800" cy="160020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a:extLst>
              <a:ext uri="{FF2B5EF4-FFF2-40B4-BE49-F238E27FC236}">
                <a16:creationId xmlns:a16="http://schemas.microsoft.com/office/drawing/2014/main" id="{B0887116-A61C-DADA-9C5A-9469BBA72595}"/>
              </a:ext>
            </a:extLst>
          </p:cNvPr>
          <p:cNvCxnSpPr>
            <a:cxnSpLocks/>
          </p:cNvCxnSpPr>
          <p:nvPr/>
        </p:nvCxnSpPr>
        <p:spPr bwMode="auto">
          <a:xfrm flipH="1" flipV="1">
            <a:off x="1790700" y="4658360"/>
            <a:ext cx="342900" cy="168009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A06D3F7F-5CA4-AFED-29E5-1F2317F11220}"/>
              </a:ext>
            </a:extLst>
          </p:cNvPr>
          <p:cNvCxnSpPr>
            <a:cxnSpLocks/>
          </p:cNvCxnSpPr>
          <p:nvPr/>
        </p:nvCxnSpPr>
        <p:spPr bwMode="auto">
          <a:xfrm flipH="1" flipV="1">
            <a:off x="1676400" y="3886200"/>
            <a:ext cx="1087120" cy="245225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91F5CF9B-E85D-3516-A4BA-0D0BC61DCA03}"/>
              </a:ext>
            </a:extLst>
          </p:cNvPr>
          <p:cNvCxnSpPr>
            <a:cxnSpLocks/>
          </p:cNvCxnSpPr>
          <p:nvPr/>
        </p:nvCxnSpPr>
        <p:spPr bwMode="auto">
          <a:xfrm flipH="1" flipV="1">
            <a:off x="3916680" y="2971800"/>
            <a:ext cx="1102360" cy="342900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4857833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64705-9FA2-7FC3-D5DA-4E5C96BB59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912137-2367-35A1-9852-AEF8845B81F9}"/>
              </a:ext>
            </a:extLst>
          </p:cNvPr>
          <p:cNvSpPr>
            <a:spLocks noGrp="1"/>
          </p:cNvSpPr>
          <p:nvPr>
            <p:ph type="title"/>
          </p:nvPr>
        </p:nvSpPr>
        <p:spPr>
          <a:xfrm>
            <a:off x="685800" y="0"/>
            <a:ext cx="7772400" cy="609600"/>
          </a:xfrm>
        </p:spPr>
        <p:txBody>
          <a:bodyPr/>
          <a:lstStyle/>
          <a:p>
            <a:r>
              <a:rPr lang="en-US" dirty="0"/>
              <a:t>Example Cross Section from Tropical Tidbits</a:t>
            </a:r>
          </a:p>
        </p:txBody>
      </p:sp>
      <p:pic>
        <p:nvPicPr>
          <p:cNvPr id="4" name="Picture 3">
            <a:extLst>
              <a:ext uri="{FF2B5EF4-FFF2-40B4-BE49-F238E27FC236}">
                <a16:creationId xmlns:a16="http://schemas.microsoft.com/office/drawing/2014/main" id="{5BAE8681-067B-FADD-725A-C239B863DB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19545"/>
            <a:ext cx="9143999" cy="5818909"/>
          </a:xfrm>
          <a:prstGeom prst="rect">
            <a:avLst/>
          </a:prstGeom>
        </p:spPr>
      </p:pic>
      <p:sp>
        <p:nvSpPr>
          <p:cNvPr id="5" name="TextBox 4">
            <a:extLst>
              <a:ext uri="{FF2B5EF4-FFF2-40B4-BE49-F238E27FC236}">
                <a16:creationId xmlns:a16="http://schemas.microsoft.com/office/drawing/2014/main" id="{F31A23C4-9E54-F530-B989-77385F3EC357}"/>
              </a:ext>
            </a:extLst>
          </p:cNvPr>
          <p:cNvSpPr txBox="1"/>
          <p:nvPr/>
        </p:nvSpPr>
        <p:spPr>
          <a:xfrm>
            <a:off x="685800" y="6400800"/>
            <a:ext cx="5791200" cy="369332"/>
          </a:xfrm>
          <a:prstGeom prst="rect">
            <a:avLst/>
          </a:prstGeom>
          <a:noFill/>
        </p:spPr>
        <p:txBody>
          <a:bodyPr wrap="square" rtlCol="0">
            <a:spAutoFit/>
          </a:bodyPr>
          <a:lstStyle/>
          <a:p>
            <a:r>
              <a:rPr lang="en-US" dirty="0"/>
              <a:t>Note the 2PVUnits surface and the peak wind location. </a:t>
            </a:r>
          </a:p>
        </p:txBody>
      </p:sp>
      <p:cxnSp>
        <p:nvCxnSpPr>
          <p:cNvPr id="7" name="Straight Arrow Connector 6">
            <a:extLst>
              <a:ext uri="{FF2B5EF4-FFF2-40B4-BE49-F238E27FC236}">
                <a16:creationId xmlns:a16="http://schemas.microsoft.com/office/drawing/2014/main" id="{412E7649-B9E9-3919-F8E9-58A172408F71}"/>
              </a:ext>
            </a:extLst>
          </p:cNvPr>
          <p:cNvCxnSpPr>
            <a:cxnSpLocks/>
          </p:cNvCxnSpPr>
          <p:nvPr/>
        </p:nvCxnSpPr>
        <p:spPr bwMode="auto">
          <a:xfrm flipH="1" flipV="1">
            <a:off x="1066800" y="3962400"/>
            <a:ext cx="762000" cy="243840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a:extLst>
              <a:ext uri="{FF2B5EF4-FFF2-40B4-BE49-F238E27FC236}">
                <a16:creationId xmlns:a16="http://schemas.microsoft.com/office/drawing/2014/main" id="{B98A5862-5E9D-66BD-74D6-301FE0710184}"/>
              </a:ext>
            </a:extLst>
          </p:cNvPr>
          <p:cNvCxnSpPr>
            <a:cxnSpLocks/>
          </p:cNvCxnSpPr>
          <p:nvPr/>
        </p:nvCxnSpPr>
        <p:spPr bwMode="auto">
          <a:xfrm flipH="1" flipV="1">
            <a:off x="1600200" y="3886200"/>
            <a:ext cx="533400" cy="245225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9F7BECA9-A4E0-E4B9-D104-0E9225D6244A}"/>
              </a:ext>
            </a:extLst>
          </p:cNvPr>
          <p:cNvCxnSpPr>
            <a:cxnSpLocks/>
          </p:cNvCxnSpPr>
          <p:nvPr/>
        </p:nvCxnSpPr>
        <p:spPr bwMode="auto">
          <a:xfrm flipH="1" flipV="1">
            <a:off x="1828800" y="3657600"/>
            <a:ext cx="934720" cy="268085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7BD0C299-9E8A-D9A1-FDF0-37290B7F86DA}"/>
              </a:ext>
            </a:extLst>
          </p:cNvPr>
          <p:cNvCxnSpPr>
            <a:cxnSpLocks/>
          </p:cNvCxnSpPr>
          <p:nvPr/>
        </p:nvCxnSpPr>
        <p:spPr bwMode="auto">
          <a:xfrm flipH="1" flipV="1">
            <a:off x="3916680" y="2971800"/>
            <a:ext cx="1102360" cy="342900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0900225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97CA-A98C-D274-6D15-1512F4D51992}"/>
              </a:ext>
            </a:extLst>
          </p:cNvPr>
          <p:cNvSpPr>
            <a:spLocks noGrp="1"/>
          </p:cNvSpPr>
          <p:nvPr>
            <p:ph type="title"/>
          </p:nvPr>
        </p:nvSpPr>
        <p:spPr>
          <a:xfrm>
            <a:off x="685800" y="38100"/>
            <a:ext cx="7772400" cy="1143000"/>
          </a:xfrm>
        </p:spPr>
        <p:txBody>
          <a:bodyPr/>
          <a:lstStyle/>
          <a:p>
            <a:r>
              <a:rPr lang="en-US" dirty="0"/>
              <a:t>More Comprehensive View</a:t>
            </a:r>
          </a:p>
        </p:txBody>
      </p:sp>
      <p:pic>
        <p:nvPicPr>
          <p:cNvPr id="3" name="Picture 2">
            <a:extLst>
              <a:ext uri="{FF2B5EF4-FFF2-40B4-BE49-F238E27FC236}">
                <a16:creationId xmlns:a16="http://schemas.microsoft.com/office/drawing/2014/main" id="{0F056BA8-B5A0-EE3F-19DB-4FD3955BDB77}"/>
              </a:ext>
            </a:extLst>
          </p:cNvPr>
          <p:cNvPicPr>
            <a:picLocks noChangeAspect="1"/>
          </p:cNvPicPr>
          <p:nvPr/>
        </p:nvPicPr>
        <p:blipFill>
          <a:blip r:embed="rId2"/>
          <a:stretch>
            <a:fillRect/>
          </a:stretch>
        </p:blipFill>
        <p:spPr>
          <a:xfrm>
            <a:off x="1066800" y="857250"/>
            <a:ext cx="6858000" cy="5143500"/>
          </a:xfrm>
          <a:prstGeom prst="rect">
            <a:avLst/>
          </a:prstGeom>
        </p:spPr>
      </p:pic>
      <p:sp>
        <p:nvSpPr>
          <p:cNvPr id="4" name="TextBox 3">
            <a:extLst>
              <a:ext uri="{FF2B5EF4-FFF2-40B4-BE49-F238E27FC236}">
                <a16:creationId xmlns:a16="http://schemas.microsoft.com/office/drawing/2014/main" id="{8F95392F-D1B1-55D5-7951-42F92A308456}"/>
              </a:ext>
            </a:extLst>
          </p:cNvPr>
          <p:cNvSpPr txBox="1"/>
          <p:nvPr/>
        </p:nvSpPr>
        <p:spPr>
          <a:xfrm>
            <a:off x="381000" y="6248400"/>
            <a:ext cx="807720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From: http://das.uwyo.edu/~geerts/cwx/notes/chap01/tropo.html</a:t>
            </a:r>
          </a:p>
        </p:txBody>
      </p:sp>
    </p:spTree>
    <p:extLst>
      <p:ext uri="{BB962C8B-B14F-4D97-AF65-F5344CB8AC3E}">
        <p14:creationId xmlns:p14="http://schemas.microsoft.com/office/powerpoint/2010/main" val="2057048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88DB1D8-DFD3-F2B4-E6AA-CDF76EF21E60}"/>
              </a:ext>
            </a:extLst>
          </p:cNvPr>
          <p:cNvSpPr>
            <a:spLocks noGrp="1"/>
          </p:cNvSpPr>
          <p:nvPr>
            <p:ph type="title"/>
          </p:nvPr>
        </p:nvSpPr>
        <p:spPr>
          <a:xfrm>
            <a:off x="685800" y="-38100"/>
            <a:ext cx="7772400" cy="1143000"/>
          </a:xfrm>
        </p:spPr>
        <p:txBody>
          <a:bodyPr/>
          <a:lstStyle/>
          <a:p>
            <a:r>
              <a:rPr lang="en-US" dirty="0">
                <a:solidFill>
                  <a:srgbClr val="FFFF00"/>
                </a:solidFill>
              </a:rPr>
              <a:t>Meander of the Jet Stream</a:t>
            </a:r>
            <a:br>
              <a:rPr lang="en-US" dirty="0">
                <a:solidFill>
                  <a:srgbClr val="FFFF00"/>
                </a:solidFill>
              </a:rPr>
            </a:br>
            <a:r>
              <a:rPr lang="en-US" dirty="0">
                <a:solidFill>
                  <a:srgbClr val="FFFF00"/>
                </a:solidFill>
              </a:rPr>
              <a:t>200 mb jet</a:t>
            </a:r>
          </a:p>
        </p:txBody>
      </p:sp>
      <p:pic>
        <p:nvPicPr>
          <p:cNvPr id="8" name="Picture 7">
            <a:extLst>
              <a:ext uri="{FF2B5EF4-FFF2-40B4-BE49-F238E27FC236}">
                <a16:creationId xmlns:a16="http://schemas.microsoft.com/office/drawing/2014/main" id="{CE228E77-8D2D-C17B-0C9B-CA5859253253}"/>
              </a:ext>
            </a:extLst>
          </p:cNvPr>
          <p:cNvPicPr>
            <a:picLocks noChangeAspect="1"/>
          </p:cNvPicPr>
          <p:nvPr/>
        </p:nvPicPr>
        <p:blipFill>
          <a:blip r:embed="rId3"/>
          <a:stretch>
            <a:fillRect/>
          </a:stretch>
        </p:blipFill>
        <p:spPr>
          <a:xfrm>
            <a:off x="30997" y="1371600"/>
            <a:ext cx="8917942" cy="3829531"/>
          </a:xfrm>
          <a:prstGeom prst="rect">
            <a:avLst/>
          </a:prstGeom>
        </p:spPr>
      </p:pic>
      <p:sp>
        <p:nvSpPr>
          <p:cNvPr id="3" name="TextBox 2">
            <a:extLst>
              <a:ext uri="{FF2B5EF4-FFF2-40B4-BE49-F238E27FC236}">
                <a16:creationId xmlns:a16="http://schemas.microsoft.com/office/drawing/2014/main" id="{EAD4CE8B-7326-D22D-86C4-16EE98D97A4E}"/>
              </a:ext>
            </a:extLst>
          </p:cNvPr>
          <p:cNvSpPr txBox="1"/>
          <p:nvPr/>
        </p:nvSpPr>
        <p:spPr>
          <a:xfrm>
            <a:off x="211831" y="5715000"/>
            <a:ext cx="8720338" cy="830997"/>
          </a:xfrm>
          <a:prstGeom prst="rect">
            <a:avLst/>
          </a:prstGeom>
          <a:noFill/>
        </p:spPr>
        <p:txBody>
          <a:bodyPr wrap="square">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rPr>
              <a:t>Wind flowing from a ridge toward a trough is decreasing in height above the surface. Conversely, wind flowing from a trough into a ridge is increasing in height. Where is it cold and warm?</a:t>
            </a:r>
            <a:br>
              <a:rPr kumimoji="0" lang="en-US" sz="16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rPr>
            </a:br>
            <a:r>
              <a:rPr kumimoji="0" lang="en-US" sz="16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rPr>
              <a:t>From: </a:t>
            </a:r>
            <a:r>
              <a:rPr kumimoji="0" lang="en-US" sz="16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hlinkClick r:id="rId4">
                  <a:extLst>
                    <a:ext uri="{A12FA001-AC4F-418D-AE19-62706E023703}">
                      <ahyp:hlinkClr xmlns:ahyp="http://schemas.microsoft.com/office/drawing/2018/hyperlinkcolor" val="tx"/>
                    </a:ext>
                  </a:extLst>
                </a:hlinkClick>
              </a:rPr>
              <a:t>https://www.weather.gov/jetstream/verses</a:t>
            </a:r>
            <a:endParaRPr kumimoji="0" lang="en-US" sz="16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endParaRPr>
          </a:p>
        </p:txBody>
      </p:sp>
      <p:grpSp>
        <p:nvGrpSpPr>
          <p:cNvPr id="12" name="Group 11">
            <a:extLst>
              <a:ext uri="{FF2B5EF4-FFF2-40B4-BE49-F238E27FC236}">
                <a16:creationId xmlns:a16="http://schemas.microsoft.com/office/drawing/2014/main" id="{3D9F0D6F-2702-7FE9-223D-0FB317C552D7}"/>
              </a:ext>
            </a:extLst>
          </p:cNvPr>
          <p:cNvGrpSpPr/>
          <p:nvPr/>
        </p:nvGrpSpPr>
        <p:grpSpPr>
          <a:xfrm>
            <a:off x="606094" y="2067639"/>
            <a:ext cx="1108440" cy="302040"/>
            <a:chOff x="606094" y="2067639"/>
            <a:chExt cx="1108440" cy="30204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A6C3ACDC-83EC-F09C-B72F-2A5709E3A5A5}"/>
                    </a:ext>
                  </a:extLst>
                </p14:cNvPr>
                <p14:cNvContentPartPr/>
                <p14:nvPr/>
              </p14:nvContentPartPr>
              <p14:xfrm>
                <a:off x="606094" y="2067639"/>
                <a:ext cx="345960" cy="302040"/>
              </p14:xfrm>
            </p:contentPart>
          </mc:Choice>
          <mc:Fallback xmlns="">
            <p:pic>
              <p:nvPicPr>
                <p:cNvPr id="6" name="Ink 5">
                  <a:extLst>
                    <a:ext uri="{FF2B5EF4-FFF2-40B4-BE49-F238E27FC236}">
                      <a16:creationId xmlns:a16="http://schemas.microsoft.com/office/drawing/2014/main" id="{A6C3ACDC-83EC-F09C-B72F-2A5709E3A5A5}"/>
                    </a:ext>
                  </a:extLst>
                </p:cNvPr>
                <p:cNvPicPr/>
                <p:nvPr/>
              </p:nvPicPr>
              <p:blipFill>
                <a:blip r:embed="rId6"/>
                <a:stretch>
                  <a:fillRect/>
                </a:stretch>
              </p:blipFill>
              <p:spPr>
                <a:xfrm>
                  <a:off x="588454" y="2049639"/>
                  <a:ext cx="381600" cy="337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9C386F9F-F6BC-C14B-212C-241B9EE16BDE}"/>
                    </a:ext>
                  </a:extLst>
                </p14:cNvPr>
                <p14:cNvContentPartPr/>
                <p14:nvPr/>
              </p14:nvContentPartPr>
              <p14:xfrm>
                <a:off x="1001734" y="2196519"/>
                <a:ext cx="155880" cy="164520"/>
              </p14:xfrm>
            </p:contentPart>
          </mc:Choice>
          <mc:Fallback xmlns="">
            <p:pic>
              <p:nvPicPr>
                <p:cNvPr id="9" name="Ink 8">
                  <a:extLst>
                    <a:ext uri="{FF2B5EF4-FFF2-40B4-BE49-F238E27FC236}">
                      <a16:creationId xmlns:a16="http://schemas.microsoft.com/office/drawing/2014/main" id="{9C386F9F-F6BC-C14B-212C-241B9EE16BDE}"/>
                    </a:ext>
                  </a:extLst>
                </p:cNvPr>
                <p:cNvPicPr/>
                <p:nvPr/>
              </p:nvPicPr>
              <p:blipFill>
                <a:blip r:embed="rId8"/>
                <a:stretch>
                  <a:fillRect/>
                </a:stretch>
              </p:blipFill>
              <p:spPr>
                <a:xfrm>
                  <a:off x="984094" y="2178879"/>
                  <a:ext cx="19152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40B5FAFF-688D-F91C-128B-21A7574C0483}"/>
                    </a:ext>
                  </a:extLst>
                </p14:cNvPr>
                <p14:cNvContentPartPr/>
                <p14:nvPr/>
              </p14:nvContentPartPr>
              <p14:xfrm>
                <a:off x="1200814" y="2172399"/>
                <a:ext cx="129240" cy="175680"/>
              </p14:xfrm>
            </p:contentPart>
          </mc:Choice>
          <mc:Fallback xmlns="">
            <p:pic>
              <p:nvPicPr>
                <p:cNvPr id="10" name="Ink 9">
                  <a:extLst>
                    <a:ext uri="{FF2B5EF4-FFF2-40B4-BE49-F238E27FC236}">
                      <a16:creationId xmlns:a16="http://schemas.microsoft.com/office/drawing/2014/main" id="{40B5FAFF-688D-F91C-128B-21A7574C0483}"/>
                    </a:ext>
                  </a:extLst>
                </p:cNvPr>
                <p:cNvPicPr/>
                <p:nvPr/>
              </p:nvPicPr>
              <p:blipFill>
                <a:blip r:embed="rId10"/>
                <a:stretch>
                  <a:fillRect/>
                </a:stretch>
              </p:blipFill>
              <p:spPr>
                <a:xfrm>
                  <a:off x="1182814" y="2154759"/>
                  <a:ext cx="16488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C1C8FA28-8B77-5D75-8A3C-3873039C6DFB}"/>
                    </a:ext>
                  </a:extLst>
                </p14:cNvPr>
                <p14:cNvContentPartPr/>
                <p14:nvPr/>
              </p14:nvContentPartPr>
              <p14:xfrm>
                <a:off x="1435174" y="2166999"/>
                <a:ext cx="279360" cy="138960"/>
              </p14:xfrm>
            </p:contentPart>
          </mc:Choice>
          <mc:Fallback xmlns="">
            <p:pic>
              <p:nvPicPr>
                <p:cNvPr id="11" name="Ink 10">
                  <a:extLst>
                    <a:ext uri="{FF2B5EF4-FFF2-40B4-BE49-F238E27FC236}">
                      <a16:creationId xmlns:a16="http://schemas.microsoft.com/office/drawing/2014/main" id="{C1C8FA28-8B77-5D75-8A3C-3873039C6DFB}"/>
                    </a:ext>
                  </a:extLst>
                </p:cNvPr>
                <p:cNvPicPr/>
                <p:nvPr/>
              </p:nvPicPr>
              <p:blipFill>
                <a:blip r:embed="rId12"/>
                <a:stretch>
                  <a:fillRect/>
                </a:stretch>
              </p:blipFill>
              <p:spPr>
                <a:xfrm>
                  <a:off x="1417174" y="2148999"/>
                  <a:ext cx="315000" cy="174600"/>
                </a:xfrm>
                <a:prstGeom prst="rect">
                  <a:avLst/>
                </a:prstGeom>
              </p:spPr>
            </p:pic>
          </mc:Fallback>
        </mc:AlternateContent>
      </p:grpSp>
      <p:grpSp>
        <p:nvGrpSpPr>
          <p:cNvPr id="17" name="Group 16">
            <a:extLst>
              <a:ext uri="{FF2B5EF4-FFF2-40B4-BE49-F238E27FC236}">
                <a16:creationId xmlns:a16="http://schemas.microsoft.com/office/drawing/2014/main" id="{1911BB36-30EC-4261-731B-023C134841FF}"/>
              </a:ext>
            </a:extLst>
          </p:cNvPr>
          <p:cNvGrpSpPr/>
          <p:nvPr/>
        </p:nvGrpSpPr>
        <p:grpSpPr>
          <a:xfrm>
            <a:off x="7403614" y="1953519"/>
            <a:ext cx="935640" cy="254880"/>
            <a:chOff x="7403614" y="1953519"/>
            <a:chExt cx="935640" cy="254880"/>
          </a:xfrm>
        </p:grpSpPr>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F6AD55DA-959C-FB3A-3FEB-378C39C5C226}"/>
                    </a:ext>
                  </a:extLst>
                </p14:cNvPr>
                <p14:cNvContentPartPr/>
                <p14:nvPr/>
              </p14:nvContentPartPr>
              <p14:xfrm>
                <a:off x="7403614" y="1953519"/>
                <a:ext cx="322560" cy="254880"/>
              </p14:xfrm>
            </p:contentPart>
          </mc:Choice>
          <mc:Fallback xmlns="">
            <p:pic>
              <p:nvPicPr>
                <p:cNvPr id="13" name="Ink 12">
                  <a:extLst>
                    <a:ext uri="{FF2B5EF4-FFF2-40B4-BE49-F238E27FC236}">
                      <a16:creationId xmlns:a16="http://schemas.microsoft.com/office/drawing/2014/main" id="{F6AD55DA-959C-FB3A-3FEB-378C39C5C226}"/>
                    </a:ext>
                  </a:extLst>
                </p:cNvPr>
                <p:cNvPicPr/>
                <p:nvPr/>
              </p:nvPicPr>
              <p:blipFill>
                <a:blip r:embed="rId14"/>
                <a:stretch>
                  <a:fillRect/>
                </a:stretch>
              </p:blipFill>
              <p:spPr>
                <a:xfrm>
                  <a:off x="7385614" y="1935519"/>
                  <a:ext cx="35820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A8288DFC-F384-B955-8654-AE5BFAC9E513}"/>
                    </a:ext>
                  </a:extLst>
                </p14:cNvPr>
                <p14:cNvContentPartPr/>
                <p14:nvPr/>
              </p14:nvContentPartPr>
              <p14:xfrm>
                <a:off x="7781254" y="2037039"/>
                <a:ext cx="132480" cy="148680"/>
              </p14:xfrm>
            </p:contentPart>
          </mc:Choice>
          <mc:Fallback xmlns="">
            <p:pic>
              <p:nvPicPr>
                <p:cNvPr id="14" name="Ink 13">
                  <a:extLst>
                    <a:ext uri="{FF2B5EF4-FFF2-40B4-BE49-F238E27FC236}">
                      <a16:creationId xmlns:a16="http://schemas.microsoft.com/office/drawing/2014/main" id="{A8288DFC-F384-B955-8654-AE5BFAC9E513}"/>
                    </a:ext>
                  </a:extLst>
                </p:cNvPr>
                <p:cNvPicPr/>
                <p:nvPr/>
              </p:nvPicPr>
              <p:blipFill>
                <a:blip r:embed="rId16"/>
                <a:stretch>
                  <a:fillRect/>
                </a:stretch>
              </p:blipFill>
              <p:spPr>
                <a:xfrm>
                  <a:off x="7763614" y="2019039"/>
                  <a:ext cx="16812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2400764E-75C6-6279-F235-773027C6F338}"/>
                    </a:ext>
                  </a:extLst>
                </p14:cNvPr>
                <p14:cNvContentPartPr/>
                <p14:nvPr/>
              </p14:nvContentPartPr>
              <p14:xfrm>
                <a:off x="7970614" y="2014719"/>
                <a:ext cx="77760" cy="163800"/>
              </p14:xfrm>
            </p:contentPart>
          </mc:Choice>
          <mc:Fallback xmlns="">
            <p:pic>
              <p:nvPicPr>
                <p:cNvPr id="15" name="Ink 14">
                  <a:extLst>
                    <a:ext uri="{FF2B5EF4-FFF2-40B4-BE49-F238E27FC236}">
                      <a16:creationId xmlns:a16="http://schemas.microsoft.com/office/drawing/2014/main" id="{2400764E-75C6-6279-F235-773027C6F338}"/>
                    </a:ext>
                  </a:extLst>
                </p:cNvPr>
                <p:cNvPicPr/>
                <p:nvPr/>
              </p:nvPicPr>
              <p:blipFill>
                <a:blip r:embed="rId18"/>
                <a:stretch>
                  <a:fillRect/>
                </a:stretch>
              </p:blipFill>
              <p:spPr>
                <a:xfrm>
                  <a:off x="7952614" y="1996719"/>
                  <a:ext cx="11340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A5879CB5-3560-064A-FA00-BAA5E39AAAD2}"/>
                    </a:ext>
                  </a:extLst>
                </p14:cNvPr>
                <p14:cNvContentPartPr/>
                <p14:nvPr/>
              </p14:nvContentPartPr>
              <p14:xfrm>
                <a:off x="8132974" y="2062959"/>
                <a:ext cx="206280" cy="74520"/>
              </p14:xfrm>
            </p:contentPart>
          </mc:Choice>
          <mc:Fallback xmlns="">
            <p:pic>
              <p:nvPicPr>
                <p:cNvPr id="16" name="Ink 15">
                  <a:extLst>
                    <a:ext uri="{FF2B5EF4-FFF2-40B4-BE49-F238E27FC236}">
                      <a16:creationId xmlns:a16="http://schemas.microsoft.com/office/drawing/2014/main" id="{A5879CB5-3560-064A-FA00-BAA5E39AAAD2}"/>
                    </a:ext>
                  </a:extLst>
                </p:cNvPr>
                <p:cNvPicPr/>
                <p:nvPr/>
              </p:nvPicPr>
              <p:blipFill>
                <a:blip r:embed="rId20"/>
                <a:stretch>
                  <a:fillRect/>
                </a:stretch>
              </p:blipFill>
              <p:spPr>
                <a:xfrm>
                  <a:off x="8114974" y="2044959"/>
                  <a:ext cx="241920" cy="110160"/>
                </a:xfrm>
                <a:prstGeom prst="rect">
                  <a:avLst/>
                </a:prstGeom>
              </p:spPr>
            </p:pic>
          </mc:Fallback>
        </mc:AlternateContent>
      </p:grpSp>
      <p:grpSp>
        <p:nvGrpSpPr>
          <p:cNvPr id="22" name="Group 21">
            <a:extLst>
              <a:ext uri="{FF2B5EF4-FFF2-40B4-BE49-F238E27FC236}">
                <a16:creationId xmlns:a16="http://schemas.microsoft.com/office/drawing/2014/main" id="{F4354E44-6708-BB80-7319-441D4A913EEF}"/>
              </a:ext>
            </a:extLst>
          </p:cNvPr>
          <p:cNvGrpSpPr/>
          <p:nvPr/>
        </p:nvGrpSpPr>
        <p:grpSpPr>
          <a:xfrm>
            <a:off x="3802174" y="2921919"/>
            <a:ext cx="834120" cy="344880"/>
            <a:chOff x="3802174" y="2921919"/>
            <a:chExt cx="834120" cy="344880"/>
          </a:xfrm>
        </p:grpSpPr>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2FF68B64-8085-0B5B-8737-06328790E6DA}"/>
                    </a:ext>
                  </a:extLst>
                </p14:cNvPr>
                <p14:cNvContentPartPr/>
                <p14:nvPr/>
              </p14:nvContentPartPr>
              <p14:xfrm>
                <a:off x="3802174" y="2947119"/>
                <a:ext cx="201600" cy="319680"/>
              </p14:xfrm>
            </p:contentPart>
          </mc:Choice>
          <mc:Fallback xmlns="">
            <p:pic>
              <p:nvPicPr>
                <p:cNvPr id="18" name="Ink 17">
                  <a:extLst>
                    <a:ext uri="{FF2B5EF4-FFF2-40B4-BE49-F238E27FC236}">
                      <a16:creationId xmlns:a16="http://schemas.microsoft.com/office/drawing/2014/main" id="{2FF68B64-8085-0B5B-8737-06328790E6DA}"/>
                    </a:ext>
                  </a:extLst>
                </p:cNvPr>
                <p:cNvPicPr/>
                <p:nvPr/>
              </p:nvPicPr>
              <p:blipFill>
                <a:blip r:embed="rId22"/>
                <a:stretch>
                  <a:fillRect/>
                </a:stretch>
              </p:blipFill>
              <p:spPr>
                <a:xfrm>
                  <a:off x="3784174" y="2929479"/>
                  <a:ext cx="237240" cy="355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630541F1-8553-BBBE-1425-849039968416}"/>
                    </a:ext>
                  </a:extLst>
                </p14:cNvPr>
                <p14:cNvContentPartPr/>
                <p14:nvPr/>
              </p14:nvContentPartPr>
              <p14:xfrm>
                <a:off x="4104934" y="3071319"/>
                <a:ext cx="101880" cy="167760"/>
              </p14:xfrm>
            </p:contentPart>
          </mc:Choice>
          <mc:Fallback xmlns="">
            <p:pic>
              <p:nvPicPr>
                <p:cNvPr id="19" name="Ink 18">
                  <a:extLst>
                    <a:ext uri="{FF2B5EF4-FFF2-40B4-BE49-F238E27FC236}">
                      <a16:creationId xmlns:a16="http://schemas.microsoft.com/office/drawing/2014/main" id="{630541F1-8553-BBBE-1425-849039968416}"/>
                    </a:ext>
                  </a:extLst>
                </p:cNvPr>
                <p:cNvPicPr/>
                <p:nvPr/>
              </p:nvPicPr>
              <p:blipFill>
                <a:blip r:embed="rId24"/>
                <a:stretch>
                  <a:fillRect/>
                </a:stretch>
              </p:blipFill>
              <p:spPr>
                <a:xfrm>
                  <a:off x="4087294" y="3053679"/>
                  <a:ext cx="13752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 name="Ink 19">
                  <a:extLst>
                    <a:ext uri="{FF2B5EF4-FFF2-40B4-BE49-F238E27FC236}">
                      <a16:creationId xmlns:a16="http://schemas.microsoft.com/office/drawing/2014/main" id="{6D8955BD-2381-8516-181E-909DCCDC5C30}"/>
                    </a:ext>
                  </a:extLst>
                </p14:cNvPr>
                <p14:cNvContentPartPr/>
                <p14:nvPr/>
              </p14:nvContentPartPr>
              <p14:xfrm>
                <a:off x="4313014" y="2951439"/>
                <a:ext cx="13320" cy="282960"/>
              </p14:xfrm>
            </p:contentPart>
          </mc:Choice>
          <mc:Fallback xmlns="">
            <p:pic>
              <p:nvPicPr>
                <p:cNvPr id="20" name="Ink 19">
                  <a:extLst>
                    <a:ext uri="{FF2B5EF4-FFF2-40B4-BE49-F238E27FC236}">
                      <a16:creationId xmlns:a16="http://schemas.microsoft.com/office/drawing/2014/main" id="{6D8955BD-2381-8516-181E-909DCCDC5C30}"/>
                    </a:ext>
                  </a:extLst>
                </p:cNvPr>
                <p:cNvPicPr/>
                <p:nvPr/>
              </p:nvPicPr>
              <p:blipFill>
                <a:blip r:embed="rId26"/>
                <a:stretch>
                  <a:fillRect/>
                </a:stretch>
              </p:blipFill>
              <p:spPr>
                <a:xfrm>
                  <a:off x="4295374" y="2933799"/>
                  <a:ext cx="4896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 name="Ink 20">
                  <a:extLst>
                    <a:ext uri="{FF2B5EF4-FFF2-40B4-BE49-F238E27FC236}">
                      <a16:creationId xmlns:a16="http://schemas.microsoft.com/office/drawing/2014/main" id="{0C47803E-776C-15B0-DF41-38DF1F039C9C}"/>
                    </a:ext>
                  </a:extLst>
                </p14:cNvPr>
                <p14:cNvContentPartPr/>
                <p14:nvPr/>
              </p14:nvContentPartPr>
              <p14:xfrm>
                <a:off x="4457014" y="2921919"/>
                <a:ext cx="179280" cy="340200"/>
              </p14:xfrm>
            </p:contentPart>
          </mc:Choice>
          <mc:Fallback xmlns="">
            <p:pic>
              <p:nvPicPr>
                <p:cNvPr id="21" name="Ink 20">
                  <a:extLst>
                    <a:ext uri="{FF2B5EF4-FFF2-40B4-BE49-F238E27FC236}">
                      <a16:creationId xmlns:a16="http://schemas.microsoft.com/office/drawing/2014/main" id="{0C47803E-776C-15B0-DF41-38DF1F039C9C}"/>
                    </a:ext>
                  </a:extLst>
                </p:cNvPr>
                <p:cNvPicPr/>
                <p:nvPr/>
              </p:nvPicPr>
              <p:blipFill>
                <a:blip r:embed="rId28"/>
                <a:stretch>
                  <a:fillRect/>
                </a:stretch>
              </p:blipFill>
              <p:spPr>
                <a:xfrm>
                  <a:off x="4439374" y="2903919"/>
                  <a:ext cx="214920" cy="375840"/>
                </a:xfrm>
                <a:prstGeom prst="rect">
                  <a:avLst/>
                </a:prstGeom>
              </p:spPr>
            </p:pic>
          </mc:Fallback>
        </mc:AlternateContent>
      </p:grpSp>
      <p:grpSp>
        <p:nvGrpSpPr>
          <p:cNvPr id="25" name="Group 24">
            <a:extLst>
              <a:ext uri="{FF2B5EF4-FFF2-40B4-BE49-F238E27FC236}">
                <a16:creationId xmlns:a16="http://schemas.microsoft.com/office/drawing/2014/main" id="{00F2D174-B0BF-D5A2-95B9-745118B19606}"/>
              </a:ext>
            </a:extLst>
          </p:cNvPr>
          <p:cNvGrpSpPr/>
          <p:nvPr/>
        </p:nvGrpSpPr>
        <p:grpSpPr>
          <a:xfrm>
            <a:off x="1323574" y="1818159"/>
            <a:ext cx="996480" cy="638280"/>
            <a:chOff x="1323574" y="1818159"/>
            <a:chExt cx="996480" cy="638280"/>
          </a:xfrm>
        </p:grpSpPr>
        <mc:AlternateContent xmlns:mc="http://schemas.openxmlformats.org/markup-compatibility/2006" xmlns:p14="http://schemas.microsoft.com/office/powerpoint/2010/main">
          <mc:Choice Requires="p14">
            <p:contentPart p14:bwMode="auto" r:id="rId29">
              <p14:nvContentPartPr>
                <p14:cNvPr id="23" name="Ink 22">
                  <a:extLst>
                    <a:ext uri="{FF2B5EF4-FFF2-40B4-BE49-F238E27FC236}">
                      <a16:creationId xmlns:a16="http://schemas.microsoft.com/office/drawing/2014/main" id="{643D002A-B004-19F9-79B0-4367D80D0CFD}"/>
                    </a:ext>
                  </a:extLst>
                </p14:cNvPr>
                <p14:cNvContentPartPr/>
                <p14:nvPr/>
              </p14:nvContentPartPr>
              <p14:xfrm>
                <a:off x="1323574" y="1818159"/>
                <a:ext cx="960480" cy="613080"/>
              </p14:xfrm>
            </p:contentPart>
          </mc:Choice>
          <mc:Fallback xmlns="">
            <p:pic>
              <p:nvPicPr>
                <p:cNvPr id="23" name="Ink 22">
                  <a:extLst>
                    <a:ext uri="{FF2B5EF4-FFF2-40B4-BE49-F238E27FC236}">
                      <a16:creationId xmlns:a16="http://schemas.microsoft.com/office/drawing/2014/main" id="{643D002A-B004-19F9-79B0-4367D80D0CFD}"/>
                    </a:ext>
                  </a:extLst>
                </p:cNvPr>
                <p:cNvPicPr/>
                <p:nvPr/>
              </p:nvPicPr>
              <p:blipFill>
                <a:blip r:embed="rId30"/>
                <a:stretch>
                  <a:fillRect/>
                </a:stretch>
              </p:blipFill>
              <p:spPr>
                <a:xfrm>
                  <a:off x="1305934" y="1800519"/>
                  <a:ext cx="996120" cy="6487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4" name="Ink 23">
                  <a:extLst>
                    <a:ext uri="{FF2B5EF4-FFF2-40B4-BE49-F238E27FC236}">
                      <a16:creationId xmlns:a16="http://schemas.microsoft.com/office/drawing/2014/main" id="{2F45F81F-D741-3D1F-091A-0D5649DCCB67}"/>
                    </a:ext>
                  </a:extLst>
                </p14:cNvPr>
                <p14:cNvContentPartPr/>
                <p14:nvPr/>
              </p14:nvContentPartPr>
              <p14:xfrm>
                <a:off x="2189734" y="2298039"/>
                <a:ext cx="130320" cy="158400"/>
              </p14:xfrm>
            </p:contentPart>
          </mc:Choice>
          <mc:Fallback xmlns="">
            <p:pic>
              <p:nvPicPr>
                <p:cNvPr id="24" name="Ink 23">
                  <a:extLst>
                    <a:ext uri="{FF2B5EF4-FFF2-40B4-BE49-F238E27FC236}">
                      <a16:creationId xmlns:a16="http://schemas.microsoft.com/office/drawing/2014/main" id="{2F45F81F-D741-3D1F-091A-0D5649DCCB67}"/>
                    </a:ext>
                  </a:extLst>
                </p:cNvPr>
                <p:cNvPicPr/>
                <p:nvPr/>
              </p:nvPicPr>
              <p:blipFill>
                <a:blip r:embed="rId32"/>
                <a:stretch>
                  <a:fillRect/>
                </a:stretch>
              </p:blipFill>
              <p:spPr>
                <a:xfrm>
                  <a:off x="2172094" y="2280039"/>
                  <a:ext cx="165960" cy="194040"/>
                </a:xfrm>
                <a:prstGeom prst="rect">
                  <a:avLst/>
                </a:prstGeom>
              </p:spPr>
            </p:pic>
          </mc:Fallback>
        </mc:AlternateContent>
      </p:grpSp>
      <p:grpSp>
        <p:nvGrpSpPr>
          <p:cNvPr id="28" name="Group 27">
            <a:extLst>
              <a:ext uri="{FF2B5EF4-FFF2-40B4-BE49-F238E27FC236}">
                <a16:creationId xmlns:a16="http://schemas.microsoft.com/office/drawing/2014/main" id="{26E5C50E-BD14-A9B2-36B7-D9B91F01C3E6}"/>
              </a:ext>
            </a:extLst>
          </p:cNvPr>
          <p:cNvGrpSpPr/>
          <p:nvPr/>
        </p:nvGrpSpPr>
        <p:grpSpPr>
          <a:xfrm>
            <a:off x="6648694" y="1765599"/>
            <a:ext cx="878400" cy="582480"/>
            <a:chOff x="6648694" y="1765599"/>
            <a:chExt cx="878400" cy="582480"/>
          </a:xfrm>
        </p:grpSpPr>
        <mc:AlternateContent xmlns:mc="http://schemas.openxmlformats.org/markup-compatibility/2006" xmlns:p14="http://schemas.microsoft.com/office/powerpoint/2010/main">
          <mc:Choice Requires="p14">
            <p:contentPart p14:bwMode="auto" r:id="rId33">
              <p14:nvContentPartPr>
                <p14:cNvPr id="26" name="Ink 25">
                  <a:extLst>
                    <a:ext uri="{FF2B5EF4-FFF2-40B4-BE49-F238E27FC236}">
                      <a16:creationId xmlns:a16="http://schemas.microsoft.com/office/drawing/2014/main" id="{72DC66E6-4077-333F-8437-468246A8DDA3}"/>
                    </a:ext>
                  </a:extLst>
                </p14:cNvPr>
                <p14:cNvContentPartPr/>
                <p14:nvPr/>
              </p14:nvContentPartPr>
              <p14:xfrm>
                <a:off x="6648694" y="1822479"/>
                <a:ext cx="873360" cy="525600"/>
              </p14:xfrm>
            </p:contentPart>
          </mc:Choice>
          <mc:Fallback xmlns="">
            <p:pic>
              <p:nvPicPr>
                <p:cNvPr id="26" name="Ink 25">
                  <a:extLst>
                    <a:ext uri="{FF2B5EF4-FFF2-40B4-BE49-F238E27FC236}">
                      <a16:creationId xmlns:a16="http://schemas.microsoft.com/office/drawing/2014/main" id="{72DC66E6-4077-333F-8437-468246A8DDA3}"/>
                    </a:ext>
                  </a:extLst>
                </p:cNvPr>
                <p:cNvPicPr/>
                <p:nvPr/>
              </p:nvPicPr>
              <p:blipFill>
                <a:blip r:embed="rId34"/>
                <a:stretch>
                  <a:fillRect/>
                </a:stretch>
              </p:blipFill>
              <p:spPr>
                <a:xfrm>
                  <a:off x="6630694" y="1804839"/>
                  <a:ext cx="909000" cy="5612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A8609FCD-C6B1-887B-A5AC-DD5EAE248433}"/>
                    </a:ext>
                  </a:extLst>
                </p14:cNvPr>
                <p14:cNvContentPartPr/>
                <p14:nvPr/>
              </p14:nvContentPartPr>
              <p14:xfrm>
                <a:off x="7451134" y="1765599"/>
                <a:ext cx="75960" cy="117720"/>
              </p14:xfrm>
            </p:contentPart>
          </mc:Choice>
          <mc:Fallback xmlns="">
            <p:pic>
              <p:nvPicPr>
                <p:cNvPr id="27" name="Ink 26">
                  <a:extLst>
                    <a:ext uri="{FF2B5EF4-FFF2-40B4-BE49-F238E27FC236}">
                      <a16:creationId xmlns:a16="http://schemas.microsoft.com/office/drawing/2014/main" id="{A8609FCD-C6B1-887B-A5AC-DD5EAE248433}"/>
                    </a:ext>
                  </a:extLst>
                </p:cNvPr>
                <p:cNvPicPr/>
                <p:nvPr/>
              </p:nvPicPr>
              <p:blipFill>
                <a:blip r:embed="rId36"/>
                <a:stretch>
                  <a:fillRect/>
                </a:stretch>
              </p:blipFill>
              <p:spPr>
                <a:xfrm>
                  <a:off x="7433134" y="1747599"/>
                  <a:ext cx="111600" cy="153360"/>
                </a:xfrm>
                <a:prstGeom prst="rect">
                  <a:avLst/>
                </a:prstGeom>
              </p:spPr>
            </p:pic>
          </mc:Fallback>
        </mc:AlternateContent>
      </p:grpSp>
      <p:grpSp>
        <p:nvGrpSpPr>
          <p:cNvPr id="31" name="Group 30">
            <a:extLst>
              <a:ext uri="{FF2B5EF4-FFF2-40B4-BE49-F238E27FC236}">
                <a16:creationId xmlns:a16="http://schemas.microsoft.com/office/drawing/2014/main" id="{07C65E62-8776-FCA6-0A01-292621379403}"/>
              </a:ext>
            </a:extLst>
          </p:cNvPr>
          <p:cNvGrpSpPr/>
          <p:nvPr/>
        </p:nvGrpSpPr>
        <p:grpSpPr>
          <a:xfrm>
            <a:off x="4033294" y="3615639"/>
            <a:ext cx="407880" cy="121680"/>
            <a:chOff x="4033294" y="3615639"/>
            <a:chExt cx="407880" cy="121680"/>
          </a:xfrm>
        </p:grpSpPr>
        <mc:AlternateContent xmlns:mc="http://schemas.openxmlformats.org/markup-compatibility/2006" xmlns:p14="http://schemas.microsoft.com/office/powerpoint/2010/main">
          <mc:Choice Requires="p14">
            <p:contentPart p14:bwMode="auto" r:id="rId37">
              <p14:nvContentPartPr>
                <p14:cNvPr id="29" name="Ink 28">
                  <a:extLst>
                    <a:ext uri="{FF2B5EF4-FFF2-40B4-BE49-F238E27FC236}">
                      <a16:creationId xmlns:a16="http://schemas.microsoft.com/office/drawing/2014/main" id="{6ECF8392-BA59-630F-4975-BEDA9E6F8388}"/>
                    </a:ext>
                  </a:extLst>
                </p14:cNvPr>
                <p14:cNvContentPartPr/>
                <p14:nvPr/>
              </p14:nvContentPartPr>
              <p14:xfrm>
                <a:off x="4033294" y="3656679"/>
                <a:ext cx="386280" cy="73080"/>
              </p14:xfrm>
            </p:contentPart>
          </mc:Choice>
          <mc:Fallback xmlns="">
            <p:pic>
              <p:nvPicPr>
                <p:cNvPr id="29" name="Ink 28">
                  <a:extLst>
                    <a:ext uri="{FF2B5EF4-FFF2-40B4-BE49-F238E27FC236}">
                      <a16:creationId xmlns:a16="http://schemas.microsoft.com/office/drawing/2014/main" id="{6ECF8392-BA59-630F-4975-BEDA9E6F8388}"/>
                    </a:ext>
                  </a:extLst>
                </p:cNvPr>
                <p:cNvPicPr/>
                <p:nvPr/>
              </p:nvPicPr>
              <p:blipFill>
                <a:blip r:embed="rId38"/>
                <a:stretch>
                  <a:fillRect/>
                </a:stretch>
              </p:blipFill>
              <p:spPr>
                <a:xfrm>
                  <a:off x="4015294" y="3638679"/>
                  <a:ext cx="42192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0" name="Ink 29">
                  <a:extLst>
                    <a:ext uri="{FF2B5EF4-FFF2-40B4-BE49-F238E27FC236}">
                      <a16:creationId xmlns:a16="http://schemas.microsoft.com/office/drawing/2014/main" id="{B8529FE7-8F8C-CD48-2AEC-8BDE545DF377}"/>
                    </a:ext>
                  </a:extLst>
                </p14:cNvPr>
                <p14:cNvContentPartPr/>
                <p14:nvPr/>
              </p14:nvContentPartPr>
              <p14:xfrm>
                <a:off x="4387174" y="3615639"/>
                <a:ext cx="54000" cy="121680"/>
              </p14:xfrm>
            </p:contentPart>
          </mc:Choice>
          <mc:Fallback xmlns="">
            <p:pic>
              <p:nvPicPr>
                <p:cNvPr id="30" name="Ink 29">
                  <a:extLst>
                    <a:ext uri="{FF2B5EF4-FFF2-40B4-BE49-F238E27FC236}">
                      <a16:creationId xmlns:a16="http://schemas.microsoft.com/office/drawing/2014/main" id="{B8529FE7-8F8C-CD48-2AEC-8BDE545DF377}"/>
                    </a:ext>
                  </a:extLst>
                </p:cNvPr>
                <p:cNvPicPr/>
                <p:nvPr/>
              </p:nvPicPr>
              <p:blipFill>
                <a:blip r:embed="rId40"/>
                <a:stretch>
                  <a:fillRect/>
                </a:stretch>
              </p:blipFill>
              <p:spPr>
                <a:xfrm>
                  <a:off x="4369174" y="3597999"/>
                  <a:ext cx="89640" cy="157320"/>
                </a:xfrm>
                <a:prstGeom prst="rect">
                  <a:avLst/>
                </a:prstGeom>
              </p:spPr>
            </p:pic>
          </mc:Fallback>
        </mc:AlternateContent>
      </p:grpSp>
      <p:grpSp>
        <p:nvGrpSpPr>
          <p:cNvPr id="43" name="Group 42">
            <a:extLst>
              <a:ext uri="{FF2B5EF4-FFF2-40B4-BE49-F238E27FC236}">
                <a16:creationId xmlns:a16="http://schemas.microsoft.com/office/drawing/2014/main" id="{8AE78634-83BE-A780-967F-EAD06B929D27}"/>
              </a:ext>
            </a:extLst>
          </p:cNvPr>
          <p:cNvGrpSpPr/>
          <p:nvPr/>
        </p:nvGrpSpPr>
        <p:grpSpPr>
          <a:xfrm>
            <a:off x="2565574" y="3078159"/>
            <a:ext cx="607680" cy="1464480"/>
            <a:chOff x="2565574" y="3078159"/>
            <a:chExt cx="607680" cy="1464480"/>
          </a:xfrm>
        </p:grpSpPr>
        <mc:AlternateContent xmlns:mc="http://schemas.openxmlformats.org/markup-compatibility/2006" xmlns:p14="http://schemas.microsoft.com/office/powerpoint/2010/main">
          <mc:Choice Requires="p14">
            <p:contentPart p14:bwMode="auto" r:id="rId41">
              <p14:nvContentPartPr>
                <p14:cNvPr id="32" name="Ink 31">
                  <a:extLst>
                    <a:ext uri="{FF2B5EF4-FFF2-40B4-BE49-F238E27FC236}">
                      <a16:creationId xmlns:a16="http://schemas.microsoft.com/office/drawing/2014/main" id="{81C2ECFB-A4C6-C715-737F-9478A25A2B8C}"/>
                    </a:ext>
                  </a:extLst>
                </p14:cNvPr>
                <p14:cNvContentPartPr/>
                <p14:nvPr/>
              </p14:nvContentPartPr>
              <p14:xfrm>
                <a:off x="2735494" y="3078159"/>
                <a:ext cx="52920" cy="1035720"/>
              </p14:xfrm>
            </p:contentPart>
          </mc:Choice>
          <mc:Fallback xmlns="">
            <p:pic>
              <p:nvPicPr>
                <p:cNvPr id="32" name="Ink 31">
                  <a:extLst>
                    <a:ext uri="{FF2B5EF4-FFF2-40B4-BE49-F238E27FC236}">
                      <a16:creationId xmlns:a16="http://schemas.microsoft.com/office/drawing/2014/main" id="{81C2ECFB-A4C6-C715-737F-9478A25A2B8C}"/>
                    </a:ext>
                  </a:extLst>
                </p:cNvPr>
                <p:cNvPicPr/>
                <p:nvPr/>
              </p:nvPicPr>
              <p:blipFill>
                <a:blip r:embed="rId42"/>
                <a:stretch>
                  <a:fillRect/>
                </a:stretch>
              </p:blipFill>
              <p:spPr>
                <a:xfrm>
                  <a:off x="2717494" y="3060159"/>
                  <a:ext cx="88560" cy="10713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3" name="Ink 32">
                  <a:extLst>
                    <a:ext uri="{FF2B5EF4-FFF2-40B4-BE49-F238E27FC236}">
                      <a16:creationId xmlns:a16="http://schemas.microsoft.com/office/drawing/2014/main" id="{2BEAC83A-E27B-F48D-3B6D-690A30A46CF9}"/>
                    </a:ext>
                  </a:extLst>
                </p14:cNvPr>
                <p14:cNvContentPartPr/>
                <p14:nvPr/>
              </p14:nvContentPartPr>
              <p14:xfrm>
                <a:off x="2686174" y="4026039"/>
                <a:ext cx="160920" cy="89640"/>
              </p14:xfrm>
            </p:contentPart>
          </mc:Choice>
          <mc:Fallback xmlns="">
            <p:pic>
              <p:nvPicPr>
                <p:cNvPr id="33" name="Ink 32">
                  <a:extLst>
                    <a:ext uri="{FF2B5EF4-FFF2-40B4-BE49-F238E27FC236}">
                      <a16:creationId xmlns:a16="http://schemas.microsoft.com/office/drawing/2014/main" id="{2BEAC83A-E27B-F48D-3B6D-690A30A46CF9}"/>
                    </a:ext>
                  </a:extLst>
                </p:cNvPr>
                <p:cNvPicPr/>
                <p:nvPr/>
              </p:nvPicPr>
              <p:blipFill>
                <a:blip r:embed="rId44"/>
                <a:stretch>
                  <a:fillRect/>
                </a:stretch>
              </p:blipFill>
              <p:spPr>
                <a:xfrm>
                  <a:off x="2668174" y="4008039"/>
                  <a:ext cx="19656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5" name="Ink 34">
                  <a:extLst>
                    <a:ext uri="{FF2B5EF4-FFF2-40B4-BE49-F238E27FC236}">
                      <a16:creationId xmlns:a16="http://schemas.microsoft.com/office/drawing/2014/main" id="{CF97979C-F8E6-A4F5-E732-783536A379FB}"/>
                    </a:ext>
                  </a:extLst>
                </p14:cNvPr>
                <p14:cNvContentPartPr/>
                <p14:nvPr/>
              </p14:nvContentPartPr>
              <p14:xfrm>
                <a:off x="2565574" y="4185159"/>
                <a:ext cx="20880" cy="254520"/>
              </p14:xfrm>
            </p:contentPart>
          </mc:Choice>
          <mc:Fallback xmlns="">
            <p:pic>
              <p:nvPicPr>
                <p:cNvPr id="35" name="Ink 34">
                  <a:extLst>
                    <a:ext uri="{FF2B5EF4-FFF2-40B4-BE49-F238E27FC236}">
                      <a16:creationId xmlns:a16="http://schemas.microsoft.com/office/drawing/2014/main" id="{CF97979C-F8E6-A4F5-E732-783536A379FB}"/>
                    </a:ext>
                  </a:extLst>
                </p:cNvPr>
                <p:cNvPicPr/>
                <p:nvPr/>
              </p:nvPicPr>
              <p:blipFill>
                <a:blip r:embed="rId46"/>
                <a:stretch>
                  <a:fillRect/>
                </a:stretch>
              </p:blipFill>
              <p:spPr>
                <a:xfrm>
                  <a:off x="2547574" y="4167159"/>
                  <a:ext cx="5652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6" name="Ink 35">
                  <a:extLst>
                    <a:ext uri="{FF2B5EF4-FFF2-40B4-BE49-F238E27FC236}">
                      <a16:creationId xmlns:a16="http://schemas.microsoft.com/office/drawing/2014/main" id="{E071C0EE-136E-26D6-AA7E-CF4E03D37BCA}"/>
                    </a:ext>
                  </a:extLst>
                </p14:cNvPr>
                <p14:cNvContentPartPr/>
                <p14:nvPr/>
              </p14:nvContentPartPr>
              <p14:xfrm>
                <a:off x="2579974" y="4341759"/>
                <a:ext cx="144000" cy="27000"/>
              </p14:xfrm>
            </p:contentPart>
          </mc:Choice>
          <mc:Fallback xmlns="">
            <p:pic>
              <p:nvPicPr>
                <p:cNvPr id="36" name="Ink 35">
                  <a:extLst>
                    <a:ext uri="{FF2B5EF4-FFF2-40B4-BE49-F238E27FC236}">
                      <a16:creationId xmlns:a16="http://schemas.microsoft.com/office/drawing/2014/main" id="{E071C0EE-136E-26D6-AA7E-CF4E03D37BCA}"/>
                    </a:ext>
                  </a:extLst>
                </p:cNvPr>
                <p:cNvPicPr/>
                <p:nvPr/>
              </p:nvPicPr>
              <p:blipFill>
                <a:blip r:embed="rId48"/>
                <a:stretch>
                  <a:fillRect/>
                </a:stretch>
              </p:blipFill>
              <p:spPr>
                <a:xfrm>
                  <a:off x="2562334" y="4324119"/>
                  <a:ext cx="17964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7" name="Ink 36">
                  <a:extLst>
                    <a:ext uri="{FF2B5EF4-FFF2-40B4-BE49-F238E27FC236}">
                      <a16:creationId xmlns:a16="http://schemas.microsoft.com/office/drawing/2014/main" id="{2F78EDB2-0625-C090-ED1E-1510FDC1C55D}"/>
                    </a:ext>
                  </a:extLst>
                </p14:cNvPr>
                <p14:cNvContentPartPr/>
                <p14:nvPr/>
              </p14:nvContentPartPr>
              <p14:xfrm>
                <a:off x="2741254" y="4209999"/>
                <a:ext cx="32400" cy="228960"/>
              </p14:xfrm>
            </p:contentPart>
          </mc:Choice>
          <mc:Fallback xmlns="">
            <p:pic>
              <p:nvPicPr>
                <p:cNvPr id="37" name="Ink 36">
                  <a:extLst>
                    <a:ext uri="{FF2B5EF4-FFF2-40B4-BE49-F238E27FC236}">
                      <a16:creationId xmlns:a16="http://schemas.microsoft.com/office/drawing/2014/main" id="{2F78EDB2-0625-C090-ED1E-1510FDC1C55D}"/>
                    </a:ext>
                  </a:extLst>
                </p:cNvPr>
                <p:cNvPicPr/>
                <p:nvPr/>
              </p:nvPicPr>
              <p:blipFill>
                <a:blip r:embed="rId50"/>
                <a:stretch>
                  <a:fillRect/>
                </a:stretch>
              </p:blipFill>
              <p:spPr>
                <a:xfrm>
                  <a:off x="2723254" y="4192359"/>
                  <a:ext cx="6804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9" name="Ink 38">
                  <a:extLst>
                    <a:ext uri="{FF2B5EF4-FFF2-40B4-BE49-F238E27FC236}">
                      <a16:creationId xmlns:a16="http://schemas.microsoft.com/office/drawing/2014/main" id="{80143DF7-41C9-4467-0108-5ADF0444E46A}"/>
                    </a:ext>
                  </a:extLst>
                </p14:cNvPr>
                <p14:cNvContentPartPr/>
                <p14:nvPr/>
              </p14:nvContentPartPr>
              <p14:xfrm>
                <a:off x="2811454" y="4298559"/>
                <a:ext cx="29520" cy="63360"/>
              </p14:xfrm>
            </p:contentPart>
          </mc:Choice>
          <mc:Fallback xmlns="">
            <p:pic>
              <p:nvPicPr>
                <p:cNvPr id="39" name="Ink 38">
                  <a:extLst>
                    <a:ext uri="{FF2B5EF4-FFF2-40B4-BE49-F238E27FC236}">
                      <a16:creationId xmlns:a16="http://schemas.microsoft.com/office/drawing/2014/main" id="{80143DF7-41C9-4467-0108-5ADF0444E46A}"/>
                    </a:ext>
                  </a:extLst>
                </p:cNvPr>
                <p:cNvPicPr/>
                <p:nvPr/>
              </p:nvPicPr>
              <p:blipFill>
                <a:blip r:embed="rId52"/>
                <a:stretch>
                  <a:fillRect/>
                </a:stretch>
              </p:blipFill>
              <p:spPr>
                <a:xfrm>
                  <a:off x="2793814" y="4280559"/>
                  <a:ext cx="6516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0" name="Ink 39">
                  <a:extLst>
                    <a:ext uri="{FF2B5EF4-FFF2-40B4-BE49-F238E27FC236}">
                      <a16:creationId xmlns:a16="http://schemas.microsoft.com/office/drawing/2014/main" id="{EB9BE0AB-6BB6-9E75-27DE-AAB1F832D47E}"/>
                    </a:ext>
                  </a:extLst>
                </p14:cNvPr>
                <p14:cNvContentPartPr/>
                <p14:nvPr/>
              </p14:nvContentPartPr>
              <p14:xfrm>
                <a:off x="2823334" y="4207479"/>
                <a:ext cx="360" cy="4320"/>
              </p14:xfrm>
            </p:contentPart>
          </mc:Choice>
          <mc:Fallback xmlns="">
            <p:pic>
              <p:nvPicPr>
                <p:cNvPr id="40" name="Ink 39">
                  <a:extLst>
                    <a:ext uri="{FF2B5EF4-FFF2-40B4-BE49-F238E27FC236}">
                      <a16:creationId xmlns:a16="http://schemas.microsoft.com/office/drawing/2014/main" id="{EB9BE0AB-6BB6-9E75-27DE-AAB1F832D47E}"/>
                    </a:ext>
                  </a:extLst>
                </p:cNvPr>
                <p:cNvPicPr/>
                <p:nvPr/>
              </p:nvPicPr>
              <p:blipFill>
                <a:blip r:embed="rId54"/>
                <a:stretch>
                  <a:fillRect/>
                </a:stretch>
              </p:blipFill>
              <p:spPr>
                <a:xfrm>
                  <a:off x="2805334" y="4189839"/>
                  <a:ext cx="3600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1" name="Ink 40">
                  <a:extLst>
                    <a:ext uri="{FF2B5EF4-FFF2-40B4-BE49-F238E27FC236}">
                      <a16:creationId xmlns:a16="http://schemas.microsoft.com/office/drawing/2014/main" id="{434868DC-82D5-20BA-0790-9EE9ABE24DAD}"/>
                    </a:ext>
                  </a:extLst>
                </p14:cNvPr>
                <p14:cNvContentPartPr/>
                <p14:nvPr/>
              </p14:nvContentPartPr>
              <p14:xfrm>
                <a:off x="2901094" y="4307559"/>
                <a:ext cx="92880" cy="235080"/>
              </p14:xfrm>
            </p:contentPart>
          </mc:Choice>
          <mc:Fallback xmlns="">
            <p:pic>
              <p:nvPicPr>
                <p:cNvPr id="41" name="Ink 40">
                  <a:extLst>
                    <a:ext uri="{FF2B5EF4-FFF2-40B4-BE49-F238E27FC236}">
                      <a16:creationId xmlns:a16="http://schemas.microsoft.com/office/drawing/2014/main" id="{434868DC-82D5-20BA-0790-9EE9ABE24DAD}"/>
                    </a:ext>
                  </a:extLst>
                </p:cNvPr>
                <p:cNvPicPr/>
                <p:nvPr/>
              </p:nvPicPr>
              <p:blipFill>
                <a:blip r:embed="rId56"/>
                <a:stretch>
                  <a:fillRect/>
                </a:stretch>
              </p:blipFill>
              <p:spPr>
                <a:xfrm>
                  <a:off x="2883454" y="4289919"/>
                  <a:ext cx="12852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2" name="Ink 41">
                  <a:extLst>
                    <a:ext uri="{FF2B5EF4-FFF2-40B4-BE49-F238E27FC236}">
                      <a16:creationId xmlns:a16="http://schemas.microsoft.com/office/drawing/2014/main" id="{378D65B6-50E9-4054-A582-7B42A7235537}"/>
                    </a:ext>
                  </a:extLst>
                </p14:cNvPr>
                <p14:cNvContentPartPr/>
                <p14:nvPr/>
              </p14:nvContentPartPr>
              <p14:xfrm>
                <a:off x="3060574" y="4253559"/>
                <a:ext cx="112680" cy="179280"/>
              </p14:xfrm>
            </p:contentPart>
          </mc:Choice>
          <mc:Fallback xmlns="">
            <p:pic>
              <p:nvPicPr>
                <p:cNvPr id="42" name="Ink 41">
                  <a:extLst>
                    <a:ext uri="{FF2B5EF4-FFF2-40B4-BE49-F238E27FC236}">
                      <a16:creationId xmlns:a16="http://schemas.microsoft.com/office/drawing/2014/main" id="{378D65B6-50E9-4054-A582-7B42A7235537}"/>
                    </a:ext>
                  </a:extLst>
                </p:cNvPr>
                <p:cNvPicPr/>
                <p:nvPr/>
              </p:nvPicPr>
              <p:blipFill>
                <a:blip r:embed="rId58"/>
                <a:stretch>
                  <a:fillRect/>
                </a:stretch>
              </p:blipFill>
              <p:spPr>
                <a:xfrm>
                  <a:off x="3042574" y="4235919"/>
                  <a:ext cx="148320" cy="214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AA0292D3-7B97-45D6-343A-01EDFAFE2ECE}"/>
                  </a:ext>
                </a:extLst>
              </p14:cNvPr>
              <p14:cNvContentPartPr/>
              <p14:nvPr/>
            </p14:nvContentPartPr>
            <p14:xfrm>
              <a:off x="6097174" y="2946399"/>
              <a:ext cx="188280" cy="955800"/>
            </p14:xfrm>
          </p:contentPart>
        </mc:Choice>
        <mc:Fallback xmlns="">
          <p:pic>
            <p:nvPicPr>
              <p:cNvPr id="44" name="Ink 43">
                <a:extLst>
                  <a:ext uri="{FF2B5EF4-FFF2-40B4-BE49-F238E27FC236}">
                    <a16:creationId xmlns:a16="http://schemas.microsoft.com/office/drawing/2014/main" id="{AA0292D3-7B97-45D6-343A-01EDFAFE2ECE}"/>
                  </a:ext>
                </a:extLst>
              </p:cNvPr>
              <p:cNvPicPr/>
              <p:nvPr/>
            </p:nvPicPr>
            <p:blipFill>
              <a:blip r:embed="rId60"/>
              <a:stretch>
                <a:fillRect/>
              </a:stretch>
            </p:blipFill>
            <p:spPr>
              <a:xfrm>
                <a:off x="6079534" y="2928399"/>
                <a:ext cx="223920" cy="991440"/>
              </a:xfrm>
              <a:prstGeom prst="rect">
                <a:avLst/>
              </a:prstGeom>
            </p:spPr>
          </p:pic>
        </mc:Fallback>
      </mc:AlternateContent>
      <p:grpSp>
        <p:nvGrpSpPr>
          <p:cNvPr id="48" name="Group 47">
            <a:extLst>
              <a:ext uri="{FF2B5EF4-FFF2-40B4-BE49-F238E27FC236}">
                <a16:creationId xmlns:a16="http://schemas.microsoft.com/office/drawing/2014/main" id="{E0B835D0-318A-0115-821F-06C7A896453D}"/>
              </a:ext>
            </a:extLst>
          </p:cNvPr>
          <p:cNvGrpSpPr/>
          <p:nvPr/>
        </p:nvGrpSpPr>
        <p:grpSpPr>
          <a:xfrm>
            <a:off x="6088534" y="3938559"/>
            <a:ext cx="498600" cy="195840"/>
            <a:chOff x="6088534" y="3938559"/>
            <a:chExt cx="498600" cy="195840"/>
          </a:xfrm>
        </p:grpSpPr>
        <mc:AlternateContent xmlns:mc="http://schemas.openxmlformats.org/markup-compatibility/2006" xmlns:p14="http://schemas.microsoft.com/office/powerpoint/2010/main">
          <mc:Choice Requires="p14">
            <p:contentPart p14:bwMode="auto" r:id="rId61">
              <p14:nvContentPartPr>
                <p14:cNvPr id="45" name="Ink 44">
                  <a:extLst>
                    <a:ext uri="{FF2B5EF4-FFF2-40B4-BE49-F238E27FC236}">
                      <a16:creationId xmlns:a16="http://schemas.microsoft.com/office/drawing/2014/main" id="{27268703-CE3E-4FD7-FF86-D231D8BC0EA5}"/>
                    </a:ext>
                  </a:extLst>
                </p14:cNvPr>
                <p14:cNvContentPartPr/>
                <p14:nvPr/>
              </p14:nvContentPartPr>
              <p14:xfrm>
                <a:off x="6088534" y="3969159"/>
                <a:ext cx="127440" cy="165240"/>
              </p14:xfrm>
            </p:contentPart>
          </mc:Choice>
          <mc:Fallback xmlns="">
            <p:pic>
              <p:nvPicPr>
                <p:cNvPr id="45" name="Ink 44">
                  <a:extLst>
                    <a:ext uri="{FF2B5EF4-FFF2-40B4-BE49-F238E27FC236}">
                      <a16:creationId xmlns:a16="http://schemas.microsoft.com/office/drawing/2014/main" id="{27268703-CE3E-4FD7-FF86-D231D8BC0EA5}"/>
                    </a:ext>
                  </a:extLst>
                </p:cNvPr>
                <p:cNvPicPr/>
                <p:nvPr/>
              </p:nvPicPr>
              <p:blipFill>
                <a:blip r:embed="rId62"/>
                <a:stretch>
                  <a:fillRect/>
                </a:stretch>
              </p:blipFill>
              <p:spPr>
                <a:xfrm>
                  <a:off x="6070894" y="3951159"/>
                  <a:ext cx="16308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6" name="Ink 45">
                  <a:extLst>
                    <a:ext uri="{FF2B5EF4-FFF2-40B4-BE49-F238E27FC236}">
                      <a16:creationId xmlns:a16="http://schemas.microsoft.com/office/drawing/2014/main" id="{B2E15264-C42B-2F75-FA71-A9A725830D08}"/>
                    </a:ext>
                  </a:extLst>
                </p14:cNvPr>
                <p14:cNvContentPartPr/>
                <p14:nvPr/>
              </p14:nvContentPartPr>
              <p14:xfrm>
                <a:off x="6292294" y="3993639"/>
                <a:ext cx="93240" cy="118440"/>
              </p14:xfrm>
            </p:contentPart>
          </mc:Choice>
          <mc:Fallback xmlns="">
            <p:pic>
              <p:nvPicPr>
                <p:cNvPr id="46" name="Ink 45">
                  <a:extLst>
                    <a:ext uri="{FF2B5EF4-FFF2-40B4-BE49-F238E27FC236}">
                      <a16:creationId xmlns:a16="http://schemas.microsoft.com/office/drawing/2014/main" id="{B2E15264-C42B-2F75-FA71-A9A725830D08}"/>
                    </a:ext>
                  </a:extLst>
                </p:cNvPr>
                <p:cNvPicPr/>
                <p:nvPr/>
              </p:nvPicPr>
              <p:blipFill>
                <a:blip r:embed="rId64"/>
                <a:stretch>
                  <a:fillRect/>
                </a:stretch>
              </p:blipFill>
              <p:spPr>
                <a:xfrm>
                  <a:off x="6274294" y="3975999"/>
                  <a:ext cx="12888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7" name="Ink 46">
                  <a:extLst>
                    <a:ext uri="{FF2B5EF4-FFF2-40B4-BE49-F238E27FC236}">
                      <a16:creationId xmlns:a16="http://schemas.microsoft.com/office/drawing/2014/main" id="{A8FEF562-E419-A131-58FD-29270A1B1F9A}"/>
                    </a:ext>
                  </a:extLst>
                </p14:cNvPr>
                <p14:cNvContentPartPr/>
                <p14:nvPr/>
              </p14:nvContentPartPr>
              <p14:xfrm>
                <a:off x="6428374" y="3938559"/>
                <a:ext cx="158760" cy="131760"/>
              </p14:xfrm>
            </p:contentPart>
          </mc:Choice>
          <mc:Fallback xmlns="">
            <p:pic>
              <p:nvPicPr>
                <p:cNvPr id="47" name="Ink 46">
                  <a:extLst>
                    <a:ext uri="{FF2B5EF4-FFF2-40B4-BE49-F238E27FC236}">
                      <a16:creationId xmlns:a16="http://schemas.microsoft.com/office/drawing/2014/main" id="{A8FEF562-E419-A131-58FD-29270A1B1F9A}"/>
                    </a:ext>
                  </a:extLst>
                </p:cNvPr>
                <p:cNvPicPr/>
                <p:nvPr/>
              </p:nvPicPr>
              <p:blipFill>
                <a:blip r:embed="rId66"/>
                <a:stretch>
                  <a:fillRect/>
                </a:stretch>
              </p:blipFill>
              <p:spPr>
                <a:xfrm>
                  <a:off x="6410374" y="3920919"/>
                  <a:ext cx="194400" cy="167400"/>
                </a:xfrm>
                <a:prstGeom prst="rect">
                  <a:avLst/>
                </a:prstGeom>
              </p:spPr>
            </p:pic>
          </mc:Fallback>
        </mc:AlternateContent>
      </p:grpSp>
    </p:spTree>
    <p:extLst>
      <p:ext uri="{BB962C8B-B14F-4D97-AF65-F5344CB8AC3E}">
        <p14:creationId xmlns:p14="http://schemas.microsoft.com/office/powerpoint/2010/main" val="31656555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F8AF7A-0EAD-4489-8427-23819F903C82}"/>
              </a:ext>
            </a:extLst>
          </p:cNvPr>
          <p:cNvSpPr>
            <a:spLocks noGrp="1"/>
          </p:cNvSpPr>
          <p:nvPr>
            <p:ph type="sldNum" sz="quarter" idx="12"/>
          </p:nvPr>
        </p:nvSpPr>
        <p:spPr/>
        <p:txBody>
          <a:bodyPr/>
          <a:lstStyle/>
          <a:p>
            <a:pPr>
              <a:defRPr/>
            </a:pPr>
            <a:fld id="{B0757EC0-25B7-463C-9F57-B8203C8E3042}" type="slidenum">
              <a:rPr lang="en-US" smtClean="0"/>
              <a:pPr>
                <a:defRPr/>
              </a:pPr>
              <a:t>75</a:t>
            </a:fld>
            <a:endParaRPr lang="en-US"/>
          </a:p>
        </p:txBody>
      </p:sp>
      <p:pic>
        <p:nvPicPr>
          <p:cNvPr id="4" name="Picture 3">
            <a:extLst>
              <a:ext uri="{FF2B5EF4-FFF2-40B4-BE49-F238E27FC236}">
                <a16:creationId xmlns:a16="http://schemas.microsoft.com/office/drawing/2014/main" id="{006153C6-9461-44B8-B261-C3F84857CBF7}"/>
              </a:ext>
            </a:extLst>
          </p:cNvPr>
          <p:cNvPicPr>
            <a:picLocks noChangeAspect="1"/>
          </p:cNvPicPr>
          <p:nvPr/>
        </p:nvPicPr>
        <p:blipFill>
          <a:blip r:embed="rId2"/>
          <a:stretch>
            <a:fillRect/>
          </a:stretch>
        </p:blipFill>
        <p:spPr>
          <a:xfrm>
            <a:off x="254991" y="1112837"/>
            <a:ext cx="8777757" cy="5760403"/>
          </a:xfrm>
          <a:prstGeom prst="rect">
            <a:avLst/>
          </a:prstGeom>
        </p:spPr>
      </p:pic>
      <p:sp>
        <p:nvSpPr>
          <p:cNvPr id="6" name="TextBox 5">
            <a:extLst>
              <a:ext uri="{FF2B5EF4-FFF2-40B4-BE49-F238E27FC236}">
                <a16:creationId xmlns:a16="http://schemas.microsoft.com/office/drawing/2014/main" id="{4E1C5953-FFBB-4DE3-BE70-04BB9204E8B4}"/>
              </a:ext>
            </a:extLst>
          </p:cNvPr>
          <p:cNvSpPr txBox="1"/>
          <p:nvPr/>
        </p:nvSpPr>
        <p:spPr>
          <a:xfrm>
            <a:off x="6934200" y="3803888"/>
            <a:ext cx="1595309" cy="369332"/>
          </a:xfrm>
          <a:prstGeom prst="rect">
            <a:avLst/>
          </a:prstGeom>
          <a:noFill/>
        </p:spPr>
        <p:txBody>
          <a:bodyPr wrap="none" rtlCol="0">
            <a:spAutoFit/>
          </a:bodyPr>
          <a:lstStyle/>
          <a:p>
            <a:r>
              <a:rPr lang="en-US" dirty="0"/>
              <a:t>Surface Level</a:t>
            </a:r>
          </a:p>
        </p:txBody>
      </p:sp>
      <p:sp>
        <p:nvSpPr>
          <p:cNvPr id="7" name="TextBox 6">
            <a:extLst>
              <a:ext uri="{FF2B5EF4-FFF2-40B4-BE49-F238E27FC236}">
                <a16:creationId xmlns:a16="http://schemas.microsoft.com/office/drawing/2014/main" id="{D8624B82-A15D-42D6-A947-6528910CF8CB}"/>
              </a:ext>
            </a:extLst>
          </p:cNvPr>
          <p:cNvSpPr txBox="1"/>
          <p:nvPr/>
        </p:nvSpPr>
        <p:spPr>
          <a:xfrm>
            <a:off x="7076500" y="1507887"/>
            <a:ext cx="1569660" cy="369332"/>
          </a:xfrm>
          <a:prstGeom prst="rect">
            <a:avLst/>
          </a:prstGeom>
          <a:noFill/>
        </p:spPr>
        <p:txBody>
          <a:bodyPr wrap="none" rtlCol="0">
            <a:spAutoFit/>
          </a:bodyPr>
          <a:lstStyle/>
          <a:p>
            <a:r>
              <a:rPr lang="en-US" dirty="0"/>
              <a:t>300 mb Level</a:t>
            </a:r>
          </a:p>
        </p:txBody>
      </p:sp>
      <p:sp>
        <p:nvSpPr>
          <p:cNvPr id="8" name="TextBox 7">
            <a:extLst>
              <a:ext uri="{FF2B5EF4-FFF2-40B4-BE49-F238E27FC236}">
                <a16:creationId xmlns:a16="http://schemas.microsoft.com/office/drawing/2014/main" id="{0DA5723B-5261-485B-A0E7-DCE1001C93DB}"/>
              </a:ext>
            </a:extLst>
          </p:cNvPr>
          <p:cNvSpPr txBox="1"/>
          <p:nvPr/>
        </p:nvSpPr>
        <p:spPr>
          <a:xfrm>
            <a:off x="3748697" y="3828534"/>
            <a:ext cx="1646605" cy="369332"/>
          </a:xfrm>
          <a:prstGeom prst="rect">
            <a:avLst/>
          </a:prstGeom>
          <a:noFill/>
        </p:spPr>
        <p:txBody>
          <a:bodyPr wrap="none" rtlCol="0">
            <a:spAutoFit/>
          </a:bodyPr>
          <a:lstStyle/>
          <a:p>
            <a:r>
              <a:rPr lang="en-US" b="1" dirty="0"/>
              <a:t>Convergence</a:t>
            </a:r>
          </a:p>
        </p:txBody>
      </p:sp>
      <p:cxnSp>
        <p:nvCxnSpPr>
          <p:cNvPr id="10" name="Straight Arrow Connector 9">
            <a:extLst>
              <a:ext uri="{FF2B5EF4-FFF2-40B4-BE49-F238E27FC236}">
                <a16:creationId xmlns:a16="http://schemas.microsoft.com/office/drawing/2014/main" id="{B5DE2D40-0C86-4826-9F12-9F754817335B}"/>
              </a:ext>
            </a:extLst>
          </p:cNvPr>
          <p:cNvCxnSpPr>
            <a:cxnSpLocks/>
          </p:cNvCxnSpPr>
          <p:nvPr/>
        </p:nvCxnSpPr>
        <p:spPr>
          <a:xfrm>
            <a:off x="5029200" y="4173220"/>
            <a:ext cx="304800" cy="5511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E3300B14-202D-4195-93EA-81EC53292C4D}"/>
              </a:ext>
            </a:extLst>
          </p:cNvPr>
          <p:cNvCxnSpPr>
            <a:cxnSpLocks/>
            <a:stCxn id="8" idx="1"/>
          </p:cNvCxnSpPr>
          <p:nvPr/>
        </p:nvCxnSpPr>
        <p:spPr>
          <a:xfrm flipH="1" flipV="1">
            <a:off x="3442197" y="2971800"/>
            <a:ext cx="306500" cy="1041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A4D9C24A-A8F1-4455-86D4-25060DB24389}"/>
              </a:ext>
            </a:extLst>
          </p:cNvPr>
          <p:cNvSpPr txBox="1"/>
          <p:nvPr/>
        </p:nvSpPr>
        <p:spPr>
          <a:xfrm>
            <a:off x="4876800" y="1495028"/>
            <a:ext cx="1568058" cy="400110"/>
          </a:xfrm>
          <a:prstGeom prst="rect">
            <a:avLst/>
          </a:prstGeom>
          <a:noFill/>
        </p:spPr>
        <p:txBody>
          <a:bodyPr wrap="none" rtlCol="0">
            <a:spAutoFit/>
          </a:bodyPr>
          <a:lstStyle/>
          <a:p>
            <a:r>
              <a:rPr lang="en-US" sz="2000" b="1" dirty="0"/>
              <a:t>Divergence</a:t>
            </a:r>
          </a:p>
        </p:txBody>
      </p:sp>
      <p:sp>
        <p:nvSpPr>
          <p:cNvPr id="16" name="TextBox 15">
            <a:extLst>
              <a:ext uri="{FF2B5EF4-FFF2-40B4-BE49-F238E27FC236}">
                <a16:creationId xmlns:a16="http://schemas.microsoft.com/office/drawing/2014/main" id="{3F683B06-66EA-4ED8-9747-2DB955877675}"/>
              </a:ext>
            </a:extLst>
          </p:cNvPr>
          <p:cNvSpPr txBox="1"/>
          <p:nvPr/>
        </p:nvSpPr>
        <p:spPr>
          <a:xfrm>
            <a:off x="1371600" y="6321484"/>
            <a:ext cx="1568058" cy="400110"/>
          </a:xfrm>
          <a:prstGeom prst="rect">
            <a:avLst/>
          </a:prstGeom>
          <a:noFill/>
        </p:spPr>
        <p:txBody>
          <a:bodyPr wrap="none" rtlCol="0">
            <a:spAutoFit/>
          </a:bodyPr>
          <a:lstStyle/>
          <a:p>
            <a:r>
              <a:rPr lang="en-US" sz="2000" b="1" dirty="0"/>
              <a:t>Divergence</a:t>
            </a:r>
          </a:p>
        </p:txBody>
      </p:sp>
      <p:cxnSp>
        <p:nvCxnSpPr>
          <p:cNvPr id="17" name="Straight Arrow Connector 16">
            <a:extLst>
              <a:ext uri="{FF2B5EF4-FFF2-40B4-BE49-F238E27FC236}">
                <a16:creationId xmlns:a16="http://schemas.microsoft.com/office/drawing/2014/main" id="{552D5FDC-2A88-4FFD-A52D-6B225A8A082D}"/>
              </a:ext>
            </a:extLst>
          </p:cNvPr>
          <p:cNvCxnSpPr>
            <a:cxnSpLocks/>
          </p:cNvCxnSpPr>
          <p:nvPr/>
        </p:nvCxnSpPr>
        <p:spPr>
          <a:xfrm flipV="1">
            <a:off x="2286000" y="5168900"/>
            <a:ext cx="849697" cy="11525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47D0EF1F-FB7D-44DA-9FE0-95FA37AD6C35}"/>
              </a:ext>
            </a:extLst>
          </p:cNvPr>
          <p:cNvCxnSpPr>
            <a:cxnSpLocks/>
          </p:cNvCxnSpPr>
          <p:nvPr/>
        </p:nvCxnSpPr>
        <p:spPr>
          <a:xfrm>
            <a:off x="5530192" y="1914555"/>
            <a:ext cx="0" cy="6000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FC4871A1-C1E3-418F-9B0D-07F911B632A5}"/>
              </a:ext>
            </a:extLst>
          </p:cNvPr>
          <p:cNvCxnSpPr>
            <a:cxnSpLocks/>
          </p:cNvCxnSpPr>
          <p:nvPr/>
        </p:nvCxnSpPr>
        <p:spPr>
          <a:xfrm flipV="1">
            <a:off x="5480646" y="2971800"/>
            <a:ext cx="0" cy="18117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829EC0D-46E8-4CFE-806B-D08C49806047}"/>
              </a:ext>
            </a:extLst>
          </p:cNvPr>
          <p:cNvCxnSpPr>
            <a:cxnSpLocks/>
          </p:cNvCxnSpPr>
          <p:nvPr/>
        </p:nvCxnSpPr>
        <p:spPr>
          <a:xfrm>
            <a:off x="3442197" y="3153779"/>
            <a:ext cx="0" cy="16297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18B2906-24D1-4E61-A8CB-65C1B3C9A29D}"/>
              </a:ext>
            </a:extLst>
          </p:cNvPr>
          <p:cNvSpPr>
            <a:spLocks noGrp="1"/>
          </p:cNvSpPr>
          <p:nvPr>
            <p:ph type="title"/>
          </p:nvPr>
        </p:nvSpPr>
        <p:spPr>
          <a:xfrm>
            <a:off x="0" y="0"/>
            <a:ext cx="9144001" cy="1388021"/>
          </a:xfrm>
        </p:spPr>
        <p:txBody>
          <a:bodyPr>
            <a:noAutofit/>
          </a:bodyPr>
          <a:lstStyle/>
          <a:p>
            <a:r>
              <a:rPr lang="en-US" sz="2800" dirty="0">
                <a:solidFill>
                  <a:schemeClr val="tx1"/>
                </a:solidFill>
              </a:rPr>
              <a:t>Relationship between surface low and upper atmosphere flow: </a:t>
            </a:r>
            <a:br>
              <a:rPr lang="en-US" sz="2800" dirty="0">
                <a:solidFill>
                  <a:schemeClr val="tx1"/>
                </a:solidFill>
              </a:rPr>
            </a:br>
            <a:r>
              <a:rPr lang="en-US" sz="2800" dirty="0">
                <a:solidFill>
                  <a:schemeClr val="tx1"/>
                </a:solidFill>
              </a:rPr>
              <a:t>Red arrows show air motion between levels</a:t>
            </a:r>
          </a:p>
        </p:txBody>
      </p:sp>
      <p:sp>
        <p:nvSpPr>
          <p:cNvPr id="5" name="TextBox 4">
            <a:extLst>
              <a:ext uri="{FF2B5EF4-FFF2-40B4-BE49-F238E27FC236}">
                <a16:creationId xmlns:a16="http://schemas.microsoft.com/office/drawing/2014/main" id="{97523DD4-3F50-43A5-8035-D034ED8D26AA}"/>
              </a:ext>
            </a:extLst>
          </p:cNvPr>
          <p:cNvSpPr txBox="1"/>
          <p:nvPr/>
        </p:nvSpPr>
        <p:spPr>
          <a:xfrm>
            <a:off x="55625" y="6629400"/>
            <a:ext cx="9032748" cy="261610"/>
          </a:xfrm>
          <a:prstGeom prst="rect">
            <a:avLst/>
          </a:prstGeom>
          <a:noFill/>
        </p:spPr>
        <p:txBody>
          <a:bodyPr wrap="square" rtlCol="0">
            <a:spAutoFit/>
          </a:bodyPr>
          <a:lstStyle/>
          <a:p>
            <a:r>
              <a:rPr lang="en-US" sz="1100" dirty="0">
                <a:solidFill>
                  <a:srgbClr val="00B0F0"/>
                </a:solidFill>
              </a:rPr>
              <a:t>Adapted from http://www.atmo.arizona.edu/students/courselinks/fall12/atmo170a1s1/coming_up/week_3/lect9_upper_level_charts.html</a:t>
            </a:r>
          </a:p>
        </p:txBody>
      </p:sp>
    </p:spTree>
    <p:extLst>
      <p:ext uri="{BB962C8B-B14F-4D97-AF65-F5344CB8AC3E}">
        <p14:creationId xmlns:p14="http://schemas.microsoft.com/office/powerpoint/2010/main" val="39506922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B2906-24D1-4E61-A8CB-65C1B3C9A29D}"/>
              </a:ext>
            </a:extLst>
          </p:cNvPr>
          <p:cNvSpPr>
            <a:spLocks noGrp="1"/>
          </p:cNvSpPr>
          <p:nvPr>
            <p:ph type="title"/>
          </p:nvPr>
        </p:nvSpPr>
        <p:spPr/>
        <p:txBody>
          <a:bodyPr>
            <a:normAutofit fontScale="90000"/>
          </a:bodyPr>
          <a:lstStyle/>
          <a:p>
            <a:r>
              <a:rPr lang="en-US" b="1" dirty="0">
                <a:solidFill>
                  <a:schemeClr val="tx1"/>
                </a:solidFill>
              </a:rPr>
              <a:t>Relationship between surface low and upper atmosphere flow</a:t>
            </a:r>
          </a:p>
        </p:txBody>
      </p:sp>
      <p:sp>
        <p:nvSpPr>
          <p:cNvPr id="3" name="Slide Number Placeholder 2">
            <a:extLst>
              <a:ext uri="{FF2B5EF4-FFF2-40B4-BE49-F238E27FC236}">
                <a16:creationId xmlns:a16="http://schemas.microsoft.com/office/drawing/2014/main" id="{3FF8AF7A-0EAD-4489-8427-23819F903C82}"/>
              </a:ext>
            </a:extLst>
          </p:cNvPr>
          <p:cNvSpPr>
            <a:spLocks noGrp="1"/>
          </p:cNvSpPr>
          <p:nvPr>
            <p:ph type="sldNum" sz="quarter" idx="12"/>
          </p:nvPr>
        </p:nvSpPr>
        <p:spPr>
          <a:xfrm>
            <a:off x="109518" y="6371897"/>
            <a:ext cx="768096" cy="457200"/>
          </a:xfrm>
        </p:spPr>
        <p:txBody>
          <a:bodyPr/>
          <a:lstStyle/>
          <a:p>
            <a:pPr>
              <a:defRPr/>
            </a:pPr>
            <a:fld id="{B0757EC0-25B7-463C-9F57-B8203C8E3042}" type="slidenum">
              <a:rPr lang="en-US" smtClean="0"/>
              <a:pPr>
                <a:defRPr/>
              </a:pPr>
              <a:t>76</a:t>
            </a:fld>
            <a:endParaRPr lang="en-US"/>
          </a:p>
        </p:txBody>
      </p:sp>
      <p:pic>
        <p:nvPicPr>
          <p:cNvPr id="5" name="Picture 4">
            <a:extLst>
              <a:ext uri="{FF2B5EF4-FFF2-40B4-BE49-F238E27FC236}">
                <a16:creationId xmlns:a16="http://schemas.microsoft.com/office/drawing/2014/main" id="{F9DA434F-A694-4FF4-91D1-AA8AEBCB914D}"/>
              </a:ext>
            </a:extLst>
          </p:cNvPr>
          <p:cNvPicPr>
            <a:picLocks noChangeAspect="1"/>
          </p:cNvPicPr>
          <p:nvPr/>
        </p:nvPicPr>
        <p:blipFill>
          <a:blip r:embed="rId2"/>
          <a:stretch>
            <a:fillRect/>
          </a:stretch>
        </p:blipFill>
        <p:spPr>
          <a:xfrm>
            <a:off x="3464" y="1417638"/>
            <a:ext cx="9144000" cy="4511165"/>
          </a:xfrm>
          <a:prstGeom prst="rect">
            <a:avLst/>
          </a:prstGeom>
        </p:spPr>
      </p:pic>
    </p:spTree>
    <p:extLst>
      <p:ext uri="{BB962C8B-B14F-4D97-AF65-F5344CB8AC3E}">
        <p14:creationId xmlns:p14="http://schemas.microsoft.com/office/powerpoint/2010/main" val="16710423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B495BA-B27C-1C5F-5A9E-60E8F9FAC749}"/>
              </a:ext>
            </a:extLst>
          </p:cNvPr>
          <p:cNvSpPr>
            <a:spLocks noGrp="1"/>
          </p:cNvSpPr>
          <p:nvPr>
            <p:ph type="title"/>
          </p:nvPr>
        </p:nvSpPr>
        <p:spPr>
          <a:xfrm>
            <a:off x="0" y="7345"/>
            <a:ext cx="9144000" cy="1143000"/>
          </a:xfrm>
        </p:spPr>
        <p:txBody>
          <a:bodyPr>
            <a:normAutofit fontScale="90000"/>
          </a:bodyPr>
          <a:lstStyle/>
          <a:p>
            <a:r>
              <a:rPr lang="en-US" b="1" dirty="0">
                <a:solidFill>
                  <a:schemeClr val="tx1"/>
                </a:solidFill>
              </a:rPr>
              <a:t>Global Forecast System (GFS) prediction for the 250 mb map </a:t>
            </a:r>
          </a:p>
        </p:txBody>
      </p:sp>
      <p:pic>
        <p:nvPicPr>
          <p:cNvPr id="4" name="Picture 3">
            <a:extLst>
              <a:ext uri="{FF2B5EF4-FFF2-40B4-BE49-F238E27FC236}">
                <a16:creationId xmlns:a16="http://schemas.microsoft.com/office/drawing/2014/main" id="{AFBB42AF-3252-827B-EB13-F92425D44EB9}"/>
              </a:ext>
            </a:extLst>
          </p:cNvPr>
          <p:cNvPicPr>
            <a:picLocks noChangeAspect="1"/>
          </p:cNvPicPr>
          <p:nvPr/>
        </p:nvPicPr>
        <p:blipFill>
          <a:blip r:embed="rId2"/>
          <a:stretch>
            <a:fillRect/>
          </a:stretch>
        </p:blipFill>
        <p:spPr>
          <a:xfrm>
            <a:off x="0" y="580429"/>
            <a:ext cx="9144000" cy="5697141"/>
          </a:xfrm>
          <a:prstGeom prst="rect">
            <a:avLst/>
          </a:prstGeom>
        </p:spPr>
      </p:pic>
      <p:sp>
        <p:nvSpPr>
          <p:cNvPr id="5" name="TextBox 4">
            <a:extLst>
              <a:ext uri="{FF2B5EF4-FFF2-40B4-BE49-F238E27FC236}">
                <a16:creationId xmlns:a16="http://schemas.microsoft.com/office/drawing/2014/main" id="{A4E7CD27-0285-D09E-034A-C9F49E6CC858}"/>
              </a:ext>
            </a:extLst>
          </p:cNvPr>
          <p:cNvSpPr txBox="1"/>
          <p:nvPr/>
        </p:nvSpPr>
        <p:spPr>
          <a:xfrm>
            <a:off x="4067060" y="6356866"/>
            <a:ext cx="1223412" cy="369332"/>
          </a:xfrm>
          <a:prstGeom prst="rect">
            <a:avLst/>
          </a:prstGeom>
          <a:noFill/>
        </p:spPr>
        <p:txBody>
          <a:bodyPr wrap="none" rtlCol="0">
            <a:spAutoFit/>
          </a:bodyPr>
          <a:lstStyle/>
          <a:p>
            <a:r>
              <a:rPr lang="en-US" dirty="0"/>
              <a:t>Jet Streak</a:t>
            </a:r>
          </a:p>
        </p:txBody>
      </p:sp>
      <p:cxnSp>
        <p:nvCxnSpPr>
          <p:cNvPr id="7" name="Straight Arrow Connector 6">
            <a:extLst>
              <a:ext uri="{FF2B5EF4-FFF2-40B4-BE49-F238E27FC236}">
                <a16:creationId xmlns:a16="http://schemas.microsoft.com/office/drawing/2014/main" id="{05BAB39B-82CD-D17E-9499-549BFCA5E40E}"/>
              </a:ext>
            </a:extLst>
          </p:cNvPr>
          <p:cNvCxnSpPr>
            <a:stCxn id="4" idx="2"/>
          </p:cNvCxnSpPr>
          <p:nvPr/>
        </p:nvCxnSpPr>
        <p:spPr>
          <a:xfrm flipH="1" flipV="1">
            <a:off x="3886200" y="4114800"/>
            <a:ext cx="685800" cy="2162770"/>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8FD4221-6965-C876-012E-0490F5B0C702}"/>
              </a:ext>
            </a:extLst>
          </p:cNvPr>
          <p:cNvPicPr>
            <a:picLocks noChangeAspect="1"/>
          </p:cNvPicPr>
          <p:nvPr/>
        </p:nvPicPr>
        <p:blipFill>
          <a:blip r:embed="rId3"/>
          <a:stretch>
            <a:fillRect/>
          </a:stretch>
        </p:blipFill>
        <p:spPr>
          <a:xfrm>
            <a:off x="6008943" y="3176885"/>
            <a:ext cx="1252325" cy="3179981"/>
          </a:xfrm>
          <a:prstGeom prst="rect">
            <a:avLst/>
          </a:prstGeom>
        </p:spPr>
      </p:pic>
      <p:pic>
        <p:nvPicPr>
          <p:cNvPr id="9" name="Picture 8">
            <a:extLst>
              <a:ext uri="{FF2B5EF4-FFF2-40B4-BE49-F238E27FC236}">
                <a16:creationId xmlns:a16="http://schemas.microsoft.com/office/drawing/2014/main" id="{292B6AF7-AE30-30EC-0BC3-2AE47A5FD73A}"/>
              </a:ext>
            </a:extLst>
          </p:cNvPr>
          <p:cNvPicPr>
            <a:picLocks noChangeAspect="1"/>
          </p:cNvPicPr>
          <p:nvPr/>
        </p:nvPicPr>
        <p:blipFill>
          <a:blip r:embed="rId4"/>
          <a:stretch>
            <a:fillRect/>
          </a:stretch>
        </p:blipFill>
        <p:spPr>
          <a:xfrm>
            <a:off x="6477000" y="6358085"/>
            <a:ext cx="1316850" cy="499915"/>
          </a:xfrm>
          <a:prstGeom prst="rect">
            <a:avLst/>
          </a:prstGeom>
        </p:spPr>
      </p:pic>
    </p:spTree>
    <p:extLst>
      <p:ext uri="{BB962C8B-B14F-4D97-AF65-F5344CB8AC3E}">
        <p14:creationId xmlns:p14="http://schemas.microsoft.com/office/powerpoint/2010/main" val="38540384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E621-F9BD-9759-1AB5-5B0E47C3C718}"/>
              </a:ext>
            </a:extLst>
          </p:cNvPr>
          <p:cNvSpPr>
            <a:spLocks noGrp="1"/>
          </p:cNvSpPr>
          <p:nvPr>
            <p:ph type="title"/>
          </p:nvPr>
        </p:nvSpPr>
        <p:spPr>
          <a:xfrm>
            <a:off x="0" y="0"/>
            <a:ext cx="8686800" cy="609600"/>
          </a:xfrm>
        </p:spPr>
        <p:txBody>
          <a:bodyPr>
            <a:normAutofit fontScale="90000"/>
          </a:bodyPr>
          <a:lstStyle/>
          <a:p>
            <a:r>
              <a:rPr lang="en-US" dirty="0">
                <a:solidFill>
                  <a:schemeClr val="tx1"/>
                </a:solidFill>
              </a:rPr>
              <a:t>Jet Streak Effect on Trough-Ridge system</a:t>
            </a:r>
          </a:p>
        </p:txBody>
      </p:sp>
      <p:pic>
        <p:nvPicPr>
          <p:cNvPr id="5" name="Picture 4">
            <a:extLst>
              <a:ext uri="{FF2B5EF4-FFF2-40B4-BE49-F238E27FC236}">
                <a16:creationId xmlns:a16="http://schemas.microsoft.com/office/drawing/2014/main" id="{DD6EB8F9-5479-C086-5299-39FA6F263AF0}"/>
              </a:ext>
            </a:extLst>
          </p:cNvPr>
          <p:cNvPicPr>
            <a:picLocks noChangeAspect="1"/>
          </p:cNvPicPr>
          <p:nvPr/>
        </p:nvPicPr>
        <p:blipFill>
          <a:blip r:embed="rId2"/>
          <a:stretch>
            <a:fillRect/>
          </a:stretch>
        </p:blipFill>
        <p:spPr>
          <a:xfrm>
            <a:off x="934575" y="595829"/>
            <a:ext cx="7274849" cy="5961827"/>
          </a:xfrm>
          <a:prstGeom prst="rect">
            <a:avLst/>
          </a:prstGeom>
        </p:spPr>
      </p:pic>
      <p:sp>
        <p:nvSpPr>
          <p:cNvPr id="7" name="TextBox 6">
            <a:extLst>
              <a:ext uri="{FF2B5EF4-FFF2-40B4-BE49-F238E27FC236}">
                <a16:creationId xmlns:a16="http://schemas.microsoft.com/office/drawing/2014/main" id="{62F48309-D8F0-A8D3-454F-D9FF32346966}"/>
              </a:ext>
            </a:extLst>
          </p:cNvPr>
          <p:cNvSpPr txBox="1"/>
          <p:nvPr/>
        </p:nvSpPr>
        <p:spPr>
          <a:xfrm>
            <a:off x="6096000" y="6611779"/>
            <a:ext cx="3276600" cy="246221"/>
          </a:xfrm>
          <a:prstGeom prst="rect">
            <a:avLst/>
          </a:prstGeom>
          <a:noFill/>
        </p:spPr>
        <p:txBody>
          <a:bodyPr wrap="square">
            <a:spAutoFit/>
          </a:bodyPr>
          <a:lstStyle/>
          <a:p>
            <a:r>
              <a:rPr lang="en-US" sz="1000" dirty="0"/>
              <a:t>http://www.theweatherprediction.com/habyhints/256/</a:t>
            </a:r>
          </a:p>
        </p:txBody>
      </p:sp>
    </p:spTree>
    <p:extLst>
      <p:ext uri="{BB962C8B-B14F-4D97-AF65-F5344CB8AC3E}">
        <p14:creationId xmlns:p14="http://schemas.microsoft.com/office/powerpoint/2010/main" val="35974106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366.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3962400"/>
            <a:ext cx="9144000" cy="2769913"/>
          </a:xfrm>
          <a:prstGeom prst="rect">
            <a:avLst/>
          </a:prstGeom>
        </p:spPr>
      </p:pic>
      <p:pic>
        <p:nvPicPr>
          <p:cNvPr id="6" name="Picture 5" descr="IMG_2367.JPG"/>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685800"/>
            <a:ext cx="9144000" cy="3175058"/>
          </a:xfrm>
          <a:prstGeom prst="rect">
            <a:avLst/>
          </a:prstGeom>
        </p:spPr>
      </p:pic>
      <p:sp>
        <p:nvSpPr>
          <p:cNvPr id="3" name="TextBox 2"/>
          <p:cNvSpPr txBox="1"/>
          <p:nvPr/>
        </p:nvSpPr>
        <p:spPr>
          <a:xfrm>
            <a:off x="25624" y="0"/>
            <a:ext cx="9118376" cy="646331"/>
          </a:xfrm>
          <a:prstGeom prst="rect">
            <a:avLst/>
          </a:prstGeom>
          <a:noFill/>
        </p:spPr>
        <p:txBody>
          <a:bodyPr wrap="square" rtlCol="0">
            <a:spAutoFit/>
          </a:bodyPr>
          <a:lstStyle/>
          <a:p>
            <a:r>
              <a:rPr lang="en-US" b="1" dirty="0"/>
              <a:t>Summary of Jet Action</a:t>
            </a:r>
            <a:r>
              <a:rPr lang="en-US" dirty="0"/>
              <a:t>: Top figure shows top view from above of jet maximum.</a:t>
            </a:r>
          </a:p>
          <a:p>
            <a:r>
              <a:rPr lang="en-US" dirty="0"/>
              <a:t>Bottom view shows vertical motions for divergence and convergence aloft.</a:t>
            </a:r>
          </a:p>
        </p:txBody>
      </p:sp>
      <p:sp>
        <p:nvSpPr>
          <p:cNvPr id="2" name="Rounded Rectangle 1"/>
          <p:cNvSpPr/>
          <p:nvPr/>
        </p:nvSpPr>
        <p:spPr>
          <a:xfrm>
            <a:off x="1066800" y="2438400"/>
            <a:ext cx="2362200" cy="12954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4876800" y="685800"/>
            <a:ext cx="2362200" cy="12954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35512" y="3962400"/>
            <a:ext cx="4231688" cy="27432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1066800" y="762000"/>
            <a:ext cx="2362200" cy="1295400"/>
          </a:xfrm>
          <a:prstGeom prst="roundRect">
            <a:avLst/>
          </a:prstGeom>
          <a:noFill/>
          <a:ln w="3810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4953000" y="2362200"/>
            <a:ext cx="2362200" cy="1295400"/>
          </a:xfrm>
          <a:prstGeom prst="roundRect">
            <a:avLst/>
          </a:prstGeom>
          <a:noFill/>
          <a:ln w="3810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419600" y="4038600"/>
            <a:ext cx="4572000" cy="2590800"/>
          </a:xfrm>
          <a:prstGeom prst="roundRect">
            <a:avLst/>
          </a:prstGeom>
          <a:noFill/>
          <a:ln w="3810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657600" y="609600"/>
            <a:ext cx="1001145" cy="369332"/>
          </a:xfrm>
          <a:prstGeom prst="rect">
            <a:avLst/>
          </a:prstGeom>
          <a:noFill/>
        </p:spPr>
        <p:txBody>
          <a:bodyPr wrap="none" rtlCol="0">
            <a:spAutoFit/>
          </a:bodyPr>
          <a:lstStyle/>
          <a:p>
            <a:r>
              <a:rPr lang="en-US" b="1" dirty="0"/>
              <a:t>NORTH</a:t>
            </a:r>
          </a:p>
        </p:txBody>
      </p:sp>
      <p:sp>
        <p:nvSpPr>
          <p:cNvPr id="14" name="TextBox 13"/>
          <p:cNvSpPr txBox="1"/>
          <p:nvPr/>
        </p:nvSpPr>
        <p:spPr>
          <a:xfrm>
            <a:off x="3581400" y="3352800"/>
            <a:ext cx="838503" cy="369332"/>
          </a:xfrm>
          <a:prstGeom prst="rect">
            <a:avLst/>
          </a:prstGeom>
          <a:noFill/>
        </p:spPr>
        <p:txBody>
          <a:bodyPr wrap="none" rtlCol="0">
            <a:spAutoFit/>
          </a:bodyPr>
          <a:lstStyle/>
          <a:p>
            <a:r>
              <a:rPr lang="en-US" b="1" dirty="0"/>
              <a:t>South</a:t>
            </a:r>
          </a:p>
        </p:txBody>
      </p:sp>
      <p:sp>
        <p:nvSpPr>
          <p:cNvPr id="15" name="TextBox 14"/>
          <p:cNvSpPr txBox="1"/>
          <p:nvPr/>
        </p:nvSpPr>
        <p:spPr>
          <a:xfrm>
            <a:off x="-76200" y="1676400"/>
            <a:ext cx="736099" cy="369332"/>
          </a:xfrm>
          <a:prstGeom prst="rect">
            <a:avLst/>
          </a:prstGeom>
          <a:noFill/>
        </p:spPr>
        <p:txBody>
          <a:bodyPr wrap="none" rtlCol="0">
            <a:spAutoFit/>
          </a:bodyPr>
          <a:lstStyle/>
          <a:p>
            <a:r>
              <a:rPr lang="en-US" b="1" dirty="0"/>
              <a:t>West</a:t>
            </a:r>
          </a:p>
        </p:txBody>
      </p:sp>
      <p:sp>
        <p:nvSpPr>
          <p:cNvPr id="16" name="TextBox 15"/>
          <p:cNvSpPr txBox="1"/>
          <p:nvPr/>
        </p:nvSpPr>
        <p:spPr>
          <a:xfrm>
            <a:off x="7696200" y="1447800"/>
            <a:ext cx="672254" cy="369332"/>
          </a:xfrm>
          <a:prstGeom prst="rect">
            <a:avLst/>
          </a:prstGeom>
          <a:noFill/>
        </p:spPr>
        <p:txBody>
          <a:bodyPr wrap="none" rtlCol="0">
            <a:spAutoFit/>
          </a:bodyPr>
          <a:lstStyle/>
          <a:p>
            <a:r>
              <a:rPr lang="en-US" b="1" dirty="0"/>
              <a:t>East</a:t>
            </a:r>
          </a:p>
        </p:txBody>
      </p:sp>
    </p:spTree>
    <p:extLst>
      <p:ext uri="{BB962C8B-B14F-4D97-AF65-F5344CB8AC3E}">
        <p14:creationId xmlns:p14="http://schemas.microsoft.com/office/powerpoint/2010/main" val="1115208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r>
              <a:rPr lang="en-US" dirty="0">
                <a:solidFill>
                  <a:schemeClr val="tx1"/>
                </a:solidFill>
              </a:rPr>
              <a:t>Pressure drops with height</a:t>
            </a:r>
          </a:p>
        </p:txBody>
      </p:sp>
      <p:pic>
        <p:nvPicPr>
          <p:cNvPr id="5" name="Picture 4" descr="ch1fig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71600"/>
            <a:ext cx="8002012" cy="4114800"/>
          </a:xfrm>
          <a:prstGeom prst="rect">
            <a:avLst/>
          </a:prstGeom>
        </p:spPr>
      </p:pic>
      <p:sp>
        <p:nvSpPr>
          <p:cNvPr id="6" name="TextBox 5"/>
          <p:cNvSpPr txBox="1"/>
          <p:nvPr/>
        </p:nvSpPr>
        <p:spPr>
          <a:xfrm>
            <a:off x="685800" y="5867400"/>
            <a:ext cx="7981459" cy="646331"/>
          </a:xfrm>
          <a:prstGeom prst="rect">
            <a:avLst/>
          </a:prstGeom>
          <a:noFill/>
        </p:spPr>
        <p:txBody>
          <a:bodyPr wrap="none" rtlCol="0">
            <a:spAutoFit/>
          </a:bodyPr>
          <a:lstStyle/>
          <a:p>
            <a:r>
              <a:rPr lang="en-US" dirty="0"/>
              <a:t>It’s like being in a swimming pool; the mass of water per unit area above you</a:t>
            </a:r>
            <a:br>
              <a:rPr lang="en-US" dirty="0"/>
            </a:br>
            <a:r>
              <a:rPr lang="en-US" dirty="0"/>
              <a:t>determines the pressure you feel.</a:t>
            </a:r>
          </a:p>
        </p:txBody>
      </p:sp>
    </p:spTree>
    <p:extLst>
      <p:ext uri="{BB962C8B-B14F-4D97-AF65-F5344CB8AC3E}">
        <p14:creationId xmlns:p14="http://schemas.microsoft.com/office/powerpoint/2010/main" val="40790218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44725-1DDC-8E70-3376-77F05029B5B0}"/>
              </a:ext>
            </a:extLst>
          </p:cNvPr>
          <p:cNvSpPr>
            <a:spLocks noGrp="1"/>
          </p:cNvSpPr>
          <p:nvPr>
            <p:ph type="title"/>
          </p:nvPr>
        </p:nvSpPr>
        <p:spPr>
          <a:xfrm>
            <a:off x="914400" y="-32657"/>
            <a:ext cx="7772400" cy="718457"/>
          </a:xfrm>
        </p:spPr>
        <p:txBody>
          <a:bodyPr>
            <a:normAutofit/>
          </a:bodyPr>
          <a:lstStyle/>
          <a:p>
            <a:r>
              <a:rPr lang="en-US" sz="2800" b="1" dirty="0"/>
              <a:t>Another look at jet streaks … </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7" name="Ink 6">
                <a:extLst>
                  <a:ext uri="{FF2B5EF4-FFF2-40B4-BE49-F238E27FC236}">
                    <a16:creationId xmlns:a16="http://schemas.microsoft.com/office/drawing/2014/main" id="{135E31F7-F044-8A69-EACB-2246776DBA3A}"/>
                  </a:ext>
                </a:extLst>
              </p14:cNvPr>
              <p14:cNvContentPartPr/>
              <p14:nvPr/>
            </p14:nvContentPartPr>
            <p14:xfrm>
              <a:off x="-1701223" y="344314"/>
              <a:ext cx="22680" cy="12960"/>
            </p14:xfrm>
          </p:contentPart>
        </mc:Choice>
        <mc:Fallback xmlns="">
          <p:pic>
            <p:nvPicPr>
              <p:cNvPr id="7" name="Ink 6">
                <a:extLst>
                  <a:ext uri="{FF2B5EF4-FFF2-40B4-BE49-F238E27FC236}">
                    <a16:creationId xmlns:a16="http://schemas.microsoft.com/office/drawing/2014/main" id="{135E31F7-F044-8A69-EACB-2246776DBA3A}"/>
                  </a:ext>
                </a:extLst>
              </p:cNvPr>
              <p:cNvPicPr/>
              <p:nvPr/>
            </p:nvPicPr>
            <p:blipFill>
              <a:blip r:embed="rId3"/>
              <a:stretch>
                <a:fillRect/>
              </a:stretch>
            </p:blipFill>
            <p:spPr>
              <a:xfrm>
                <a:off x="-1709863" y="335674"/>
                <a:ext cx="40320" cy="30600"/>
              </a:xfrm>
              <a:prstGeom prst="rect">
                <a:avLst/>
              </a:prstGeom>
            </p:spPr>
          </p:pic>
        </mc:Fallback>
      </mc:AlternateContent>
      <p:grpSp>
        <p:nvGrpSpPr>
          <p:cNvPr id="22" name="Group 21">
            <a:extLst>
              <a:ext uri="{FF2B5EF4-FFF2-40B4-BE49-F238E27FC236}">
                <a16:creationId xmlns:a16="http://schemas.microsoft.com/office/drawing/2014/main" id="{56AF5D05-AF62-3EEF-78FA-904FD999AFFD}"/>
              </a:ext>
            </a:extLst>
          </p:cNvPr>
          <p:cNvGrpSpPr/>
          <p:nvPr/>
        </p:nvGrpSpPr>
        <p:grpSpPr>
          <a:xfrm>
            <a:off x="2525486" y="576533"/>
            <a:ext cx="5704114" cy="2990137"/>
            <a:chOff x="1295400" y="417092"/>
            <a:chExt cx="5704114" cy="2990137"/>
          </a:xfrm>
        </p:grpSpPr>
        <p:pic>
          <p:nvPicPr>
            <p:cNvPr id="4" name="Picture 3">
              <a:extLst>
                <a:ext uri="{FF2B5EF4-FFF2-40B4-BE49-F238E27FC236}">
                  <a16:creationId xmlns:a16="http://schemas.microsoft.com/office/drawing/2014/main" id="{4AF7C414-9C87-9DE0-9812-AE3D4F5A7425}"/>
                </a:ext>
              </a:extLst>
            </p:cNvPr>
            <p:cNvPicPr>
              <a:picLocks noChangeAspect="1"/>
            </p:cNvPicPr>
            <p:nvPr/>
          </p:nvPicPr>
          <p:blipFill>
            <a:blip r:embed="rId4"/>
            <a:stretch>
              <a:fillRect/>
            </a:stretch>
          </p:blipFill>
          <p:spPr>
            <a:xfrm>
              <a:off x="1295400" y="417092"/>
              <a:ext cx="5704114" cy="2990137"/>
            </a:xfrm>
            <a:prstGeom prst="rect">
              <a:avLst/>
            </a:prstGeom>
          </p:spPr>
        </p:pic>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97614954-2B76-453A-BFC2-EC9E16A145A0}"/>
                    </a:ext>
                  </a:extLst>
                </p14:cNvPr>
                <p14:cNvContentPartPr/>
                <p14:nvPr/>
              </p14:nvContentPartPr>
              <p14:xfrm>
                <a:off x="3530805" y="1834275"/>
                <a:ext cx="201960" cy="98640"/>
              </p14:xfrm>
            </p:contentPart>
          </mc:Choice>
          <mc:Fallback xmlns="">
            <p:pic>
              <p:nvPicPr>
                <p:cNvPr id="10" name="Ink 9">
                  <a:extLst>
                    <a:ext uri="{FF2B5EF4-FFF2-40B4-BE49-F238E27FC236}">
                      <a16:creationId xmlns:a16="http://schemas.microsoft.com/office/drawing/2014/main" id="{97614954-2B76-453A-BFC2-EC9E16A145A0}"/>
                    </a:ext>
                  </a:extLst>
                </p:cNvPr>
                <p:cNvPicPr/>
                <p:nvPr/>
              </p:nvPicPr>
              <p:blipFill>
                <a:blip r:embed="rId6"/>
                <a:stretch>
                  <a:fillRect/>
                </a:stretch>
              </p:blipFill>
              <p:spPr>
                <a:xfrm>
                  <a:off x="3521805" y="1825635"/>
                  <a:ext cx="21960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3EE801D7-78F7-92E5-7844-892B8C97D645}"/>
                    </a:ext>
                  </a:extLst>
                </p14:cNvPr>
                <p14:cNvContentPartPr/>
                <p14:nvPr/>
              </p14:nvContentPartPr>
              <p14:xfrm>
                <a:off x="3606765" y="1825635"/>
                <a:ext cx="176400" cy="147600"/>
              </p14:xfrm>
            </p:contentPart>
          </mc:Choice>
          <mc:Fallback xmlns="">
            <p:pic>
              <p:nvPicPr>
                <p:cNvPr id="11" name="Ink 10">
                  <a:extLst>
                    <a:ext uri="{FF2B5EF4-FFF2-40B4-BE49-F238E27FC236}">
                      <a16:creationId xmlns:a16="http://schemas.microsoft.com/office/drawing/2014/main" id="{3EE801D7-78F7-92E5-7844-892B8C97D645}"/>
                    </a:ext>
                  </a:extLst>
                </p:cNvPr>
                <p:cNvPicPr/>
                <p:nvPr/>
              </p:nvPicPr>
              <p:blipFill>
                <a:blip r:embed="rId8"/>
                <a:stretch>
                  <a:fillRect/>
                </a:stretch>
              </p:blipFill>
              <p:spPr>
                <a:xfrm>
                  <a:off x="3597765" y="1816995"/>
                  <a:ext cx="19404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7BD03D89-9283-745F-B69C-116FC67CA2C3}"/>
                    </a:ext>
                  </a:extLst>
                </p14:cNvPr>
                <p14:cNvContentPartPr/>
                <p14:nvPr/>
              </p14:nvContentPartPr>
              <p14:xfrm>
                <a:off x="3550245" y="1895115"/>
                <a:ext cx="183240" cy="70200"/>
              </p14:xfrm>
            </p:contentPart>
          </mc:Choice>
          <mc:Fallback xmlns="">
            <p:pic>
              <p:nvPicPr>
                <p:cNvPr id="12" name="Ink 11">
                  <a:extLst>
                    <a:ext uri="{FF2B5EF4-FFF2-40B4-BE49-F238E27FC236}">
                      <a16:creationId xmlns:a16="http://schemas.microsoft.com/office/drawing/2014/main" id="{7BD03D89-9283-745F-B69C-116FC67CA2C3}"/>
                    </a:ext>
                  </a:extLst>
                </p:cNvPr>
                <p:cNvPicPr/>
                <p:nvPr/>
              </p:nvPicPr>
              <p:blipFill>
                <a:blip r:embed="rId10"/>
                <a:stretch>
                  <a:fillRect/>
                </a:stretch>
              </p:blipFill>
              <p:spPr>
                <a:xfrm>
                  <a:off x="3541605" y="1886475"/>
                  <a:ext cx="200880" cy="87840"/>
                </a:xfrm>
                <a:prstGeom prst="rect">
                  <a:avLst/>
                </a:prstGeom>
              </p:spPr>
            </p:pic>
          </mc:Fallback>
        </mc:AlternateContent>
        <p:grpSp>
          <p:nvGrpSpPr>
            <p:cNvPr id="19" name="Group 18">
              <a:extLst>
                <a:ext uri="{FF2B5EF4-FFF2-40B4-BE49-F238E27FC236}">
                  <a16:creationId xmlns:a16="http://schemas.microsoft.com/office/drawing/2014/main" id="{D75BB693-4405-62CE-1235-EE4848595DB3}"/>
                </a:ext>
              </a:extLst>
            </p:cNvPr>
            <p:cNvGrpSpPr/>
            <p:nvPr/>
          </p:nvGrpSpPr>
          <p:grpSpPr>
            <a:xfrm>
              <a:off x="4277805" y="2098515"/>
              <a:ext cx="306000" cy="191880"/>
              <a:chOff x="4277805" y="2098515"/>
              <a:chExt cx="306000" cy="191880"/>
            </a:xfrm>
          </p:grpSpPr>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CDD92D4C-AD58-F4D5-2A83-6798C443070E}"/>
                      </a:ext>
                    </a:extLst>
                  </p14:cNvPr>
                  <p14:cNvContentPartPr/>
                  <p14:nvPr/>
                </p14:nvContentPartPr>
                <p14:xfrm>
                  <a:off x="4290045" y="2098515"/>
                  <a:ext cx="144000" cy="64080"/>
                </p14:xfrm>
              </p:contentPart>
            </mc:Choice>
            <mc:Fallback xmlns="">
              <p:pic>
                <p:nvPicPr>
                  <p:cNvPr id="13" name="Ink 12">
                    <a:extLst>
                      <a:ext uri="{FF2B5EF4-FFF2-40B4-BE49-F238E27FC236}">
                        <a16:creationId xmlns:a16="http://schemas.microsoft.com/office/drawing/2014/main" id="{CDD92D4C-AD58-F4D5-2A83-6798C443070E}"/>
                      </a:ext>
                    </a:extLst>
                  </p:cNvPr>
                  <p:cNvPicPr/>
                  <p:nvPr/>
                </p:nvPicPr>
                <p:blipFill>
                  <a:blip r:embed="rId12"/>
                  <a:stretch>
                    <a:fillRect/>
                  </a:stretch>
                </p:blipFill>
                <p:spPr>
                  <a:xfrm>
                    <a:off x="4281045" y="2089515"/>
                    <a:ext cx="16164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5F3634E1-3676-BBB8-596A-909A0B5A4037}"/>
                      </a:ext>
                    </a:extLst>
                  </p14:cNvPr>
                  <p14:cNvContentPartPr/>
                  <p14:nvPr/>
                </p14:nvContentPartPr>
                <p14:xfrm>
                  <a:off x="4277805" y="2151075"/>
                  <a:ext cx="163440" cy="79560"/>
                </p14:xfrm>
              </p:contentPart>
            </mc:Choice>
            <mc:Fallback xmlns="">
              <p:pic>
                <p:nvPicPr>
                  <p:cNvPr id="14" name="Ink 13">
                    <a:extLst>
                      <a:ext uri="{FF2B5EF4-FFF2-40B4-BE49-F238E27FC236}">
                        <a16:creationId xmlns:a16="http://schemas.microsoft.com/office/drawing/2014/main" id="{5F3634E1-3676-BBB8-596A-909A0B5A4037}"/>
                      </a:ext>
                    </a:extLst>
                  </p:cNvPr>
                  <p:cNvPicPr/>
                  <p:nvPr/>
                </p:nvPicPr>
                <p:blipFill>
                  <a:blip r:embed="rId14"/>
                  <a:stretch>
                    <a:fillRect/>
                  </a:stretch>
                </p:blipFill>
                <p:spPr>
                  <a:xfrm>
                    <a:off x="4268805" y="2142075"/>
                    <a:ext cx="18108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2034CDA9-9730-3253-6426-4AFA2589B682}"/>
                      </a:ext>
                    </a:extLst>
                  </p14:cNvPr>
                  <p14:cNvContentPartPr/>
                  <p14:nvPr/>
                </p14:nvContentPartPr>
                <p14:xfrm>
                  <a:off x="4425045" y="2126595"/>
                  <a:ext cx="158760" cy="163800"/>
                </p14:xfrm>
              </p:contentPart>
            </mc:Choice>
            <mc:Fallback xmlns="">
              <p:pic>
                <p:nvPicPr>
                  <p:cNvPr id="15" name="Ink 14">
                    <a:extLst>
                      <a:ext uri="{FF2B5EF4-FFF2-40B4-BE49-F238E27FC236}">
                        <a16:creationId xmlns:a16="http://schemas.microsoft.com/office/drawing/2014/main" id="{2034CDA9-9730-3253-6426-4AFA2589B682}"/>
                      </a:ext>
                    </a:extLst>
                  </p:cNvPr>
                  <p:cNvPicPr/>
                  <p:nvPr/>
                </p:nvPicPr>
                <p:blipFill>
                  <a:blip r:embed="rId16"/>
                  <a:stretch>
                    <a:fillRect/>
                  </a:stretch>
                </p:blipFill>
                <p:spPr>
                  <a:xfrm>
                    <a:off x="4416045" y="2117595"/>
                    <a:ext cx="17640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B6EE1D55-DAEE-A89A-C67F-8468D93229C9}"/>
                      </a:ext>
                    </a:extLst>
                  </p14:cNvPr>
                  <p14:cNvContentPartPr/>
                  <p14:nvPr/>
                </p14:nvContentPartPr>
                <p14:xfrm>
                  <a:off x="4430445" y="2226675"/>
                  <a:ext cx="36000" cy="9000"/>
                </p14:xfrm>
              </p:contentPart>
            </mc:Choice>
            <mc:Fallback xmlns="">
              <p:pic>
                <p:nvPicPr>
                  <p:cNvPr id="17" name="Ink 16">
                    <a:extLst>
                      <a:ext uri="{FF2B5EF4-FFF2-40B4-BE49-F238E27FC236}">
                        <a16:creationId xmlns:a16="http://schemas.microsoft.com/office/drawing/2014/main" id="{B6EE1D55-DAEE-A89A-C67F-8468D93229C9}"/>
                      </a:ext>
                    </a:extLst>
                  </p:cNvPr>
                  <p:cNvPicPr/>
                  <p:nvPr/>
                </p:nvPicPr>
                <p:blipFill>
                  <a:blip r:embed="rId18"/>
                  <a:stretch>
                    <a:fillRect/>
                  </a:stretch>
                </p:blipFill>
                <p:spPr>
                  <a:xfrm>
                    <a:off x="4421805" y="2217675"/>
                    <a:ext cx="5364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5198B312-917C-9D6C-55A5-22D418B922A5}"/>
                      </a:ext>
                    </a:extLst>
                  </p14:cNvPr>
                  <p14:cNvContentPartPr/>
                  <p14:nvPr/>
                </p14:nvContentPartPr>
                <p14:xfrm>
                  <a:off x="4427925" y="2154675"/>
                  <a:ext cx="63720" cy="18720"/>
                </p14:xfrm>
              </p:contentPart>
            </mc:Choice>
            <mc:Fallback xmlns="">
              <p:pic>
                <p:nvPicPr>
                  <p:cNvPr id="18" name="Ink 17">
                    <a:extLst>
                      <a:ext uri="{FF2B5EF4-FFF2-40B4-BE49-F238E27FC236}">
                        <a16:creationId xmlns:a16="http://schemas.microsoft.com/office/drawing/2014/main" id="{5198B312-917C-9D6C-55A5-22D418B922A5}"/>
                      </a:ext>
                    </a:extLst>
                  </p:cNvPr>
                  <p:cNvPicPr/>
                  <p:nvPr/>
                </p:nvPicPr>
                <p:blipFill>
                  <a:blip r:embed="rId20"/>
                  <a:stretch>
                    <a:fillRect/>
                  </a:stretch>
                </p:blipFill>
                <p:spPr>
                  <a:xfrm>
                    <a:off x="4419285" y="2146035"/>
                    <a:ext cx="81360" cy="36360"/>
                  </a:xfrm>
                  <a:prstGeom prst="rect">
                    <a:avLst/>
                  </a:prstGeom>
                </p:spPr>
              </p:pic>
            </mc:Fallback>
          </mc:AlternateContent>
        </p:grpSp>
      </p:grpSp>
      <p:grpSp>
        <p:nvGrpSpPr>
          <p:cNvPr id="32" name="Group 31">
            <a:extLst>
              <a:ext uri="{FF2B5EF4-FFF2-40B4-BE49-F238E27FC236}">
                <a16:creationId xmlns:a16="http://schemas.microsoft.com/office/drawing/2014/main" id="{CEB8DA90-9AB9-A77F-9C12-79283F8371E0}"/>
              </a:ext>
            </a:extLst>
          </p:cNvPr>
          <p:cNvGrpSpPr/>
          <p:nvPr/>
        </p:nvGrpSpPr>
        <p:grpSpPr>
          <a:xfrm>
            <a:off x="685800" y="1295400"/>
            <a:ext cx="990960" cy="1066042"/>
            <a:chOff x="685800" y="1295400"/>
            <a:chExt cx="990960" cy="1066042"/>
          </a:xfrm>
        </p:grpSpPr>
        <p:cxnSp>
          <p:nvCxnSpPr>
            <p:cNvPr id="26" name="Straight Arrow Connector 25">
              <a:extLst>
                <a:ext uri="{FF2B5EF4-FFF2-40B4-BE49-F238E27FC236}">
                  <a16:creationId xmlns:a16="http://schemas.microsoft.com/office/drawing/2014/main" id="{7DCA7CA3-9D0A-619D-6C03-085F9BC2C699}"/>
                </a:ext>
              </a:extLst>
            </p:cNvPr>
            <p:cNvCxnSpPr>
              <a:cxnSpLocks/>
            </p:cNvCxnSpPr>
            <p:nvPr/>
          </p:nvCxnSpPr>
          <p:spPr>
            <a:xfrm>
              <a:off x="838200" y="2043036"/>
              <a:ext cx="838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4551FD7-7BC2-3B81-D194-CF03D96F71B8}"/>
                </a:ext>
              </a:extLst>
            </p:cNvPr>
            <p:cNvCxnSpPr>
              <a:cxnSpLocks/>
            </p:cNvCxnSpPr>
            <p:nvPr/>
          </p:nvCxnSpPr>
          <p:spPr>
            <a:xfrm flipV="1">
              <a:off x="990600" y="1295400"/>
              <a:ext cx="0" cy="900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DA90105-DEA6-CE26-32DF-B7318AC95B8B}"/>
                </a:ext>
              </a:extLst>
            </p:cNvPr>
            <p:cNvSpPr txBox="1"/>
            <p:nvPr/>
          </p:nvSpPr>
          <p:spPr>
            <a:xfrm>
              <a:off x="1376678" y="1992110"/>
              <a:ext cx="300082" cy="369332"/>
            </a:xfrm>
            <a:prstGeom prst="rect">
              <a:avLst/>
            </a:prstGeom>
            <a:noFill/>
          </p:spPr>
          <p:txBody>
            <a:bodyPr wrap="none" rtlCol="0">
              <a:spAutoFit/>
            </a:bodyPr>
            <a:lstStyle/>
            <a:p>
              <a:r>
                <a:rPr lang="en-US" dirty="0"/>
                <a:t>x</a:t>
              </a:r>
            </a:p>
          </p:txBody>
        </p:sp>
        <p:sp>
          <p:nvSpPr>
            <p:cNvPr id="31" name="TextBox 30">
              <a:extLst>
                <a:ext uri="{FF2B5EF4-FFF2-40B4-BE49-F238E27FC236}">
                  <a16:creationId xmlns:a16="http://schemas.microsoft.com/office/drawing/2014/main" id="{42EC4283-8C2A-06B3-633E-68433E0EBBC5}"/>
                </a:ext>
              </a:extLst>
            </p:cNvPr>
            <p:cNvSpPr txBox="1"/>
            <p:nvPr/>
          </p:nvSpPr>
          <p:spPr>
            <a:xfrm>
              <a:off x="685800" y="1295400"/>
              <a:ext cx="300082" cy="369332"/>
            </a:xfrm>
            <a:prstGeom prst="rect">
              <a:avLst/>
            </a:prstGeom>
            <a:noFill/>
          </p:spPr>
          <p:txBody>
            <a:bodyPr wrap="none" rtlCol="0">
              <a:spAutoFit/>
            </a:bodyPr>
            <a:lstStyle/>
            <a:p>
              <a:r>
                <a:rPr lang="en-US" dirty="0"/>
                <a:t>y</a:t>
              </a:r>
            </a:p>
          </p:txBody>
        </p:sp>
      </p:grpSp>
      <p:sp>
        <p:nvSpPr>
          <p:cNvPr id="6" name="TextBox 5">
            <a:extLst>
              <a:ext uri="{FF2B5EF4-FFF2-40B4-BE49-F238E27FC236}">
                <a16:creationId xmlns:a16="http://schemas.microsoft.com/office/drawing/2014/main" id="{470F2FCC-0FB6-0035-7A4F-705CE4A8B9B1}"/>
              </a:ext>
            </a:extLst>
          </p:cNvPr>
          <p:cNvSpPr txBox="1"/>
          <p:nvPr/>
        </p:nvSpPr>
        <p:spPr>
          <a:xfrm>
            <a:off x="146304" y="3534013"/>
            <a:ext cx="8997696" cy="3323987"/>
          </a:xfrm>
          <a:prstGeom prst="rect">
            <a:avLst/>
          </a:prstGeom>
          <a:noFill/>
        </p:spPr>
        <p:txBody>
          <a:bodyPr wrap="square">
            <a:spAutoFit/>
          </a:bodyPr>
          <a:lstStyle/>
          <a:p>
            <a:r>
              <a:rPr lang="en-US" sz="1000" dirty="0"/>
              <a:t>(1) Pressure Gradient Force and Coriolis are in balance. Wind is geostrophic (parallel to height contours)</a:t>
            </a:r>
          </a:p>
          <a:p>
            <a:endParaRPr lang="en-US" sz="1000" dirty="0"/>
          </a:p>
          <a:p>
            <a:r>
              <a:rPr lang="en-US" sz="1000" dirty="0"/>
              <a:t>(2) Parcel enters region of higher wind speed. This increases the Pressure gradient force at the same time the Coriolis has not been changed much. Wind will tend to flow toward the longest vector, which is the PGF. This causes convergence in the Left Rear Quad (sinking air at letter A) and divergence in the Right Rear Quad (rising air at letter D). The tropopause is just above jet stream level. Convergence at the jet stream level forces air to sink because the highly stable tropopause prevents air from rising.</a:t>
            </a:r>
          </a:p>
          <a:p>
            <a:endParaRPr lang="en-US" sz="1000" dirty="0"/>
          </a:p>
          <a:p>
            <a:r>
              <a:rPr lang="en-US" sz="1000" dirty="0"/>
              <a:t>(3) The Coriolis once again balances the Pressure Gradient Force.</a:t>
            </a:r>
          </a:p>
          <a:p>
            <a:endParaRPr lang="en-US" sz="1000" dirty="0"/>
          </a:p>
          <a:p>
            <a:r>
              <a:rPr lang="en-US" sz="1000" dirty="0"/>
              <a:t>(4) As a parcel leaves the jet streak it must decelerate. The Pressure Gradient Force weakens at the same time the Coriolis has not had time to adjust and decrease. This causes convergence in the Right Front Quad (sinking air at letter B) and divergence in the Left Front Quad (rising air at letter C).</a:t>
            </a:r>
          </a:p>
          <a:p>
            <a:endParaRPr lang="en-US" sz="1000" dirty="0"/>
          </a:p>
          <a:p>
            <a:r>
              <a:rPr lang="en-US" sz="1000" dirty="0"/>
              <a:t>(5) Pressure Gradient Force and Coriolis once again balance</a:t>
            </a:r>
          </a:p>
          <a:p>
            <a:endParaRPr lang="en-US" sz="1000" dirty="0"/>
          </a:p>
          <a:p>
            <a:r>
              <a:rPr lang="en-US" sz="1000" dirty="0"/>
              <a:t>This example has been for a jet streak in a zonal flow. A jet streak in a curved flow, such as the case when a jet streak is in the base of a trough, will have divergence and rising air to the north of the jet and convergence and sinking air to the south of the jet.</a:t>
            </a:r>
          </a:p>
          <a:p>
            <a:endParaRPr lang="en-US" sz="1000" dirty="0"/>
          </a:p>
          <a:p>
            <a:r>
              <a:rPr lang="en-US" sz="1000" dirty="0"/>
              <a:t>The jet stream is a powerful forecasting tool. Not that it can give exact highs/ lows/ and precipitation chances, but because it gives information such as when to expect the next storm system and whether temperatures will be above or below normal. It gives clues to how the upper levels will promote rising air or sinking air. It gives clues to the character of the next storm system. Jet streaks alone provide much information of how a trough or ridge will develop over the next couple of days. </a:t>
            </a:r>
            <a:r>
              <a:rPr lang="en-US" sz="1000" b="1" dirty="0">
                <a:solidFill>
                  <a:srgbClr val="FF0000"/>
                </a:solidFill>
              </a:rPr>
              <a:t>Verbatim from https://www.weather.gov/source/zhu/ZHU_Training_Page/winds/JetStream_Stuff/300_200_chart.htm</a:t>
            </a:r>
            <a:r>
              <a:rPr lang="en-US" sz="1000" dirty="0"/>
              <a:t>.</a:t>
            </a:r>
          </a:p>
        </p:txBody>
      </p:sp>
    </p:spTree>
    <p:extLst>
      <p:ext uri="{BB962C8B-B14F-4D97-AF65-F5344CB8AC3E}">
        <p14:creationId xmlns:p14="http://schemas.microsoft.com/office/powerpoint/2010/main" val="14446647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B4E17-DDEE-98EE-BF94-83EB58480B8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FAFF05-BAC3-FEA1-68E4-407C089E9DD9}"/>
              </a:ext>
            </a:extLst>
          </p:cNvPr>
          <p:cNvPicPr>
            <a:picLocks noChangeAspect="1"/>
          </p:cNvPicPr>
          <p:nvPr/>
        </p:nvPicPr>
        <p:blipFill rotWithShape="1">
          <a:blip r:embed="rId2"/>
          <a:srcRect l="4957" t="48889" r="3349" b="16667"/>
          <a:stretch/>
        </p:blipFill>
        <p:spPr>
          <a:xfrm>
            <a:off x="325495" y="679101"/>
            <a:ext cx="8686800" cy="4724400"/>
          </a:xfrm>
          <a:prstGeom prst="rect">
            <a:avLst/>
          </a:prstGeom>
        </p:spPr>
      </p:pic>
      <p:sp>
        <p:nvSpPr>
          <p:cNvPr id="2" name="Title 1">
            <a:extLst>
              <a:ext uri="{FF2B5EF4-FFF2-40B4-BE49-F238E27FC236}">
                <a16:creationId xmlns:a16="http://schemas.microsoft.com/office/drawing/2014/main" id="{3CD10F95-7E06-F075-D437-17497330D9A4}"/>
              </a:ext>
            </a:extLst>
          </p:cNvPr>
          <p:cNvSpPr>
            <a:spLocks noGrp="1"/>
          </p:cNvSpPr>
          <p:nvPr>
            <p:ph type="title"/>
          </p:nvPr>
        </p:nvSpPr>
        <p:spPr>
          <a:xfrm>
            <a:off x="914400" y="-32657"/>
            <a:ext cx="7772400" cy="718457"/>
          </a:xfrm>
        </p:spPr>
        <p:txBody>
          <a:bodyPr>
            <a:normAutofit/>
          </a:bodyPr>
          <a:lstStyle/>
          <a:p>
            <a:r>
              <a:rPr lang="en-US" sz="2800" b="1" dirty="0"/>
              <a:t>Another view of jet streaks … </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 name="Ink 6">
                <a:extLst>
                  <a:ext uri="{FF2B5EF4-FFF2-40B4-BE49-F238E27FC236}">
                    <a16:creationId xmlns:a16="http://schemas.microsoft.com/office/drawing/2014/main" id="{504163B8-E0E1-96A6-5B77-F33747B43912}"/>
                  </a:ext>
                </a:extLst>
              </p14:cNvPr>
              <p14:cNvContentPartPr/>
              <p14:nvPr/>
            </p14:nvContentPartPr>
            <p14:xfrm>
              <a:off x="-1701223" y="344314"/>
              <a:ext cx="22680" cy="12960"/>
            </p14:xfrm>
          </p:contentPart>
        </mc:Choice>
        <mc:Fallback xmlns="">
          <p:pic>
            <p:nvPicPr>
              <p:cNvPr id="7" name="Ink 6">
                <a:extLst>
                  <a:ext uri="{FF2B5EF4-FFF2-40B4-BE49-F238E27FC236}">
                    <a16:creationId xmlns:a16="http://schemas.microsoft.com/office/drawing/2014/main" id="{504163B8-E0E1-96A6-5B77-F33747B43912}"/>
                  </a:ext>
                </a:extLst>
              </p:cNvPr>
              <p:cNvPicPr/>
              <p:nvPr/>
            </p:nvPicPr>
            <p:blipFill>
              <a:blip r:embed="rId4"/>
              <a:stretch>
                <a:fillRect/>
              </a:stretch>
            </p:blipFill>
            <p:spPr>
              <a:xfrm>
                <a:off x="-1710223" y="335314"/>
                <a:ext cx="40320" cy="30600"/>
              </a:xfrm>
              <a:prstGeom prst="rect">
                <a:avLst/>
              </a:prstGeom>
            </p:spPr>
          </p:pic>
        </mc:Fallback>
      </mc:AlternateContent>
      <p:grpSp>
        <p:nvGrpSpPr>
          <p:cNvPr id="32" name="Group 31">
            <a:extLst>
              <a:ext uri="{FF2B5EF4-FFF2-40B4-BE49-F238E27FC236}">
                <a16:creationId xmlns:a16="http://schemas.microsoft.com/office/drawing/2014/main" id="{E6666A06-3A4D-E83E-A361-E365FD98FFD0}"/>
              </a:ext>
            </a:extLst>
          </p:cNvPr>
          <p:cNvGrpSpPr/>
          <p:nvPr/>
        </p:nvGrpSpPr>
        <p:grpSpPr>
          <a:xfrm>
            <a:off x="762000" y="5645878"/>
            <a:ext cx="990960" cy="1066042"/>
            <a:chOff x="685800" y="1295400"/>
            <a:chExt cx="990960" cy="1066042"/>
          </a:xfrm>
        </p:grpSpPr>
        <p:cxnSp>
          <p:nvCxnSpPr>
            <p:cNvPr id="26" name="Straight Arrow Connector 25">
              <a:extLst>
                <a:ext uri="{FF2B5EF4-FFF2-40B4-BE49-F238E27FC236}">
                  <a16:creationId xmlns:a16="http://schemas.microsoft.com/office/drawing/2014/main" id="{E01FA75B-94A7-B622-ACE6-D38A403806DA}"/>
                </a:ext>
              </a:extLst>
            </p:cNvPr>
            <p:cNvCxnSpPr>
              <a:cxnSpLocks/>
            </p:cNvCxnSpPr>
            <p:nvPr/>
          </p:nvCxnSpPr>
          <p:spPr>
            <a:xfrm>
              <a:off x="838200" y="2043036"/>
              <a:ext cx="838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E2B3759-0A87-5D53-7CCD-4018FF156E2F}"/>
                </a:ext>
              </a:extLst>
            </p:cNvPr>
            <p:cNvCxnSpPr>
              <a:cxnSpLocks/>
            </p:cNvCxnSpPr>
            <p:nvPr/>
          </p:nvCxnSpPr>
          <p:spPr>
            <a:xfrm flipV="1">
              <a:off x="990600" y="1295400"/>
              <a:ext cx="0" cy="900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2D245EB-C225-CE6C-3FB8-134819C63564}"/>
                </a:ext>
              </a:extLst>
            </p:cNvPr>
            <p:cNvSpPr txBox="1"/>
            <p:nvPr/>
          </p:nvSpPr>
          <p:spPr>
            <a:xfrm>
              <a:off x="1376678" y="1992110"/>
              <a:ext cx="300082" cy="369332"/>
            </a:xfrm>
            <a:prstGeom prst="rect">
              <a:avLst/>
            </a:prstGeom>
            <a:noFill/>
          </p:spPr>
          <p:txBody>
            <a:bodyPr wrap="none" rtlCol="0">
              <a:spAutoFit/>
            </a:bodyPr>
            <a:lstStyle/>
            <a:p>
              <a:r>
                <a:rPr lang="en-US" dirty="0"/>
                <a:t>x</a:t>
              </a:r>
            </a:p>
          </p:txBody>
        </p:sp>
        <p:sp>
          <p:nvSpPr>
            <p:cNvPr id="31" name="TextBox 30">
              <a:extLst>
                <a:ext uri="{FF2B5EF4-FFF2-40B4-BE49-F238E27FC236}">
                  <a16:creationId xmlns:a16="http://schemas.microsoft.com/office/drawing/2014/main" id="{65E4BDAD-220E-DFA5-C545-99957F3C974C}"/>
                </a:ext>
              </a:extLst>
            </p:cNvPr>
            <p:cNvSpPr txBox="1"/>
            <p:nvPr/>
          </p:nvSpPr>
          <p:spPr>
            <a:xfrm>
              <a:off x="685800" y="1295400"/>
              <a:ext cx="300082" cy="369332"/>
            </a:xfrm>
            <a:prstGeom prst="rect">
              <a:avLst/>
            </a:prstGeom>
            <a:noFill/>
          </p:spPr>
          <p:txBody>
            <a:bodyPr wrap="none" rtlCol="0">
              <a:spAutoFit/>
            </a:bodyPr>
            <a:lstStyle/>
            <a:p>
              <a:r>
                <a:rPr lang="en-US" dirty="0"/>
                <a:t>y</a:t>
              </a:r>
            </a:p>
          </p:txBody>
        </p:sp>
      </p:grpSp>
      <p:sp>
        <p:nvSpPr>
          <p:cNvPr id="5" name="TextBox 4">
            <a:extLst>
              <a:ext uri="{FF2B5EF4-FFF2-40B4-BE49-F238E27FC236}">
                <a16:creationId xmlns:a16="http://schemas.microsoft.com/office/drawing/2014/main" id="{63C8712A-77A6-999E-4A85-A60E5D085213}"/>
              </a:ext>
            </a:extLst>
          </p:cNvPr>
          <p:cNvSpPr txBox="1"/>
          <p:nvPr/>
        </p:nvSpPr>
        <p:spPr>
          <a:xfrm>
            <a:off x="1969240" y="6573420"/>
            <a:ext cx="7043055" cy="276999"/>
          </a:xfrm>
          <a:prstGeom prst="rect">
            <a:avLst/>
          </a:prstGeom>
          <a:noFill/>
        </p:spPr>
        <p:txBody>
          <a:bodyPr wrap="square" rtlCol="0">
            <a:spAutoFit/>
          </a:bodyPr>
          <a:lstStyle/>
          <a:p>
            <a:r>
              <a:rPr lang="en-US" sz="1200" dirty="0"/>
              <a:t>https://www.weather.gov/source/zhu/ZHU_Training_Page/Miscellaneous/Divergence/divergence.html</a:t>
            </a:r>
          </a:p>
        </p:txBody>
      </p:sp>
    </p:spTree>
    <p:extLst>
      <p:ext uri="{BB962C8B-B14F-4D97-AF65-F5344CB8AC3E}">
        <p14:creationId xmlns:p14="http://schemas.microsoft.com/office/powerpoint/2010/main" val="17399525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FEB933-4547-49A7-AA84-CB465EF7CC52}"/>
              </a:ext>
            </a:extLst>
          </p:cNvPr>
          <p:cNvPicPr>
            <a:picLocks noChangeAspect="1"/>
          </p:cNvPicPr>
          <p:nvPr/>
        </p:nvPicPr>
        <p:blipFill>
          <a:blip r:embed="rId2"/>
          <a:stretch>
            <a:fillRect/>
          </a:stretch>
        </p:blipFill>
        <p:spPr>
          <a:xfrm>
            <a:off x="964924" y="1189129"/>
            <a:ext cx="7214152" cy="5440180"/>
          </a:xfrm>
          <a:prstGeom prst="rect">
            <a:avLst/>
          </a:prstGeom>
        </p:spPr>
      </p:pic>
      <p:sp>
        <p:nvSpPr>
          <p:cNvPr id="2" name="Title 1">
            <a:extLst>
              <a:ext uri="{FF2B5EF4-FFF2-40B4-BE49-F238E27FC236}">
                <a16:creationId xmlns:a16="http://schemas.microsoft.com/office/drawing/2014/main" id="{0B6A7999-CE6A-4C2C-9B7D-0CD030E551F7}"/>
              </a:ext>
            </a:extLst>
          </p:cNvPr>
          <p:cNvSpPr>
            <a:spLocks noGrp="1"/>
          </p:cNvSpPr>
          <p:nvPr>
            <p:ph type="title"/>
          </p:nvPr>
        </p:nvSpPr>
        <p:spPr>
          <a:xfrm>
            <a:off x="228600" y="274638"/>
            <a:ext cx="8915400" cy="1143000"/>
          </a:xfrm>
        </p:spPr>
        <p:txBody>
          <a:bodyPr>
            <a:normAutofit/>
          </a:bodyPr>
          <a:lstStyle/>
          <a:p>
            <a:r>
              <a:rPr lang="en-US" sz="3200" dirty="0"/>
              <a:t>Northern and Southern Hemisphere View of Ridges and Troughs (CW and CCW flow)</a:t>
            </a:r>
          </a:p>
        </p:txBody>
      </p:sp>
      <p:sp>
        <p:nvSpPr>
          <p:cNvPr id="3" name="Slide Number Placeholder 2">
            <a:extLst>
              <a:ext uri="{FF2B5EF4-FFF2-40B4-BE49-F238E27FC236}">
                <a16:creationId xmlns:a16="http://schemas.microsoft.com/office/drawing/2014/main" id="{1B029822-38B8-47B9-93E8-F4FE709EE2B3}"/>
              </a:ext>
            </a:extLst>
          </p:cNvPr>
          <p:cNvSpPr>
            <a:spLocks noGrp="1"/>
          </p:cNvSpPr>
          <p:nvPr>
            <p:ph type="sldNum" sz="quarter" idx="12"/>
          </p:nvPr>
        </p:nvSpPr>
        <p:spPr>
          <a:xfrm>
            <a:off x="0" y="6400800"/>
            <a:ext cx="762000" cy="457200"/>
          </a:xfrm>
        </p:spPr>
        <p:txBody>
          <a:bodyPr/>
          <a:lstStyle/>
          <a:p>
            <a:pPr>
              <a:defRPr/>
            </a:pPr>
            <a:fld id="{B0757EC0-25B7-463C-9F57-B8203C8E3042}" type="slidenum">
              <a:rPr lang="en-US" smtClean="0"/>
              <a:pPr>
                <a:defRPr/>
              </a:pPr>
              <a:t>82</a:t>
            </a:fld>
            <a:endParaRPr lang="en-US"/>
          </a:p>
        </p:txBody>
      </p:sp>
      <p:sp>
        <p:nvSpPr>
          <p:cNvPr id="5" name="TextBox 4">
            <a:extLst>
              <a:ext uri="{FF2B5EF4-FFF2-40B4-BE49-F238E27FC236}">
                <a16:creationId xmlns:a16="http://schemas.microsoft.com/office/drawing/2014/main" id="{643CF948-4B13-46D5-85D3-5F0ED678ACBB}"/>
              </a:ext>
            </a:extLst>
          </p:cNvPr>
          <p:cNvSpPr txBox="1"/>
          <p:nvPr/>
        </p:nvSpPr>
        <p:spPr>
          <a:xfrm>
            <a:off x="533400" y="6576738"/>
            <a:ext cx="9032748" cy="261610"/>
          </a:xfrm>
          <a:prstGeom prst="rect">
            <a:avLst/>
          </a:prstGeom>
          <a:noFill/>
        </p:spPr>
        <p:txBody>
          <a:bodyPr wrap="square" rtlCol="0">
            <a:spAutoFit/>
          </a:bodyPr>
          <a:lstStyle/>
          <a:p>
            <a:r>
              <a:rPr lang="en-US" sz="1100" dirty="0">
                <a:solidFill>
                  <a:srgbClr val="00B0F0"/>
                </a:solidFill>
              </a:rPr>
              <a:t>From http://www.atmo.arizona.edu/students/courselinks/fall12/atmo170a1s1/coming_up/week_3/lect9_upper_level_charts.html</a:t>
            </a:r>
          </a:p>
        </p:txBody>
      </p:sp>
    </p:spTree>
    <p:extLst>
      <p:ext uri="{BB962C8B-B14F-4D97-AF65-F5344CB8AC3E}">
        <p14:creationId xmlns:p14="http://schemas.microsoft.com/office/powerpoint/2010/main" val="30399247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9CBAA-2FE0-3104-E940-55827F3CFCA3}"/>
              </a:ext>
            </a:extLst>
          </p:cNvPr>
          <p:cNvSpPr>
            <a:spLocks noGrp="1"/>
          </p:cNvSpPr>
          <p:nvPr>
            <p:ph type="title"/>
          </p:nvPr>
        </p:nvSpPr>
        <p:spPr>
          <a:xfrm>
            <a:off x="146304" y="165712"/>
            <a:ext cx="8997696" cy="639762"/>
          </a:xfrm>
        </p:spPr>
        <p:txBody>
          <a:bodyPr>
            <a:noAutofit/>
          </a:bodyPr>
          <a:lstStyle/>
          <a:p>
            <a:r>
              <a:rPr lang="en-US" sz="2400" b="1" dirty="0"/>
              <a:t>Forecast Models And Resolution: </a:t>
            </a:r>
            <a:br>
              <a:rPr lang="en-US" sz="2400" b="1" dirty="0"/>
            </a:br>
            <a:r>
              <a:rPr lang="en-US" sz="2400" b="1" dirty="0"/>
              <a:t>Most current models are ‘convection allowing’.</a:t>
            </a:r>
          </a:p>
        </p:txBody>
      </p:sp>
      <p:sp>
        <p:nvSpPr>
          <p:cNvPr id="3" name="Slide Number Placeholder 2">
            <a:extLst>
              <a:ext uri="{FF2B5EF4-FFF2-40B4-BE49-F238E27FC236}">
                <a16:creationId xmlns:a16="http://schemas.microsoft.com/office/drawing/2014/main" id="{44FD2473-D415-AE7E-5570-641E9ABF2006}"/>
              </a:ext>
            </a:extLst>
          </p:cNvPr>
          <p:cNvSpPr>
            <a:spLocks noGrp="1"/>
          </p:cNvSpPr>
          <p:nvPr>
            <p:ph type="sldNum" sz="quarter" idx="12"/>
          </p:nvPr>
        </p:nvSpPr>
        <p:spPr>
          <a:xfrm>
            <a:off x="-7345" y="6253908"/>
            <a:ext cx="768096" cy="457200"/>
          </a:xfrm>
        </p:spPr>
        <p:txBody>
          <a:bodyPr/>
          <a:lstStyle/>
          <a:p>
            <a:pPr>
              <a:defRPr/>
            </a:pPr>
            <a:fld id="{B0757EC0-25B7-463C-9F57-B8203C8E3042}" type="slidenum">
              <a:rPr lang="en-US" smtClean="0"/>
              <a:pPr>
                <a:defRPr/>
              </a:pPr>
              <a:t>83</a:t>
            </a:fld>
            <a:endParaRPr lang="en-US" dirty="0"/>
          </a:p>
        </p:txBody>
      </p:sp>
      <p:grpSp>
        <p:nvGrpSpPr>
          <p:cNvPr id="7" name="Group 6">
            <a:extLst>
              <a:ext uri="{FF2B5EF4-FFF2-40B4-BE49-F238E27FC236}">
                <a16:creationId xmlns:a16="http://schemas.microsoft.com/office/drawing/2014/main" id="{4E73113E-2B46-199A-1EE2-AC4793780099}"/>
              </a:ext>
            </a:extLst>
          </p:cNvPr>
          <p:cNvGrpSpPr/>
          <p:nvPr/>
        </p:nvGrpSpPr>
        <p:grpSpPr>
          <a:xfrm>
            <a:off x="760751" y="631575"/>
            <a:ext cx="7340765" cy="6079533"/>
            <a:chOff x="431635" y="778466"/>
            <a:chExt cx="7340765" cy="6079533"/>
          </a:xfrm>
        </p:grpSpPr>
        <p:pic>
          <p:nvPicPr>
            <p:cNvPr id="5" name="Picture 4">
              <a:extLst>
                <a:ext uri="{FF2B5EF4-FFF2-40B4-BE49-F238E27FC236}">
                  <a16:creationId xmlns:a16="http://schemas.microsoft.com/office/drawing/2014/main" id="{7E3492D3-1A9C-17A6-472B-39A22C030817}"/>
                </a:ext>
              </a:extLst>
            </p:cNvPr>
            <p:cNvPicPr>
              <a:picLocks noChangeAspect="1"/>
            </p:cNvPicPr>
            <p:nvPr/>
          </p:nvPicPr>
          <p:blipFill>
            <a:blip r:embed="rId2"/>
            <a:stretch>
              <a:fillRect/>
            </a:stretch>
          </p:blipFill>
          <p:spPr>
            <a:xfrm>
              <a:off x="431635" y="778466"/>
              <a:ext cx="7340765" cy="6079533"/>
            </a:xfrm>
            <a:prstGeom prst="rect">
              <a:avLst/>
            </a:prstGeom>
          </p:spPr>
        </p:pic>
        <p:sp>
          <p:nvSpPr>
            <p:cNvPr id="4" name="Rectangle: Rounded Corners 3">
              <a:extLst>
                <a:ext uri="{FF2B5EF4-FFF2-40B4-BE49-F238E27FC236}">
                  <a16:creationId xmlns:a16="http://schemas.microsoft.com/office/drawing/2014/main" id="{20654CF0-B71C-3B6F-064C-DE3B9CCB9681}"/>
                </a:ext>
              </a:extLst>
            </p:cNvPr>
            <p:cNvSpPr/>
            <p:nvPr/>
          </p:nvSpPr>
          <p:spPr>
            <a:xfrm>
              <a:off x="3886200" y="1524000"/>
              <a:ext cx="1219200" cy="639762"/>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2F731FB-6C2F-69C5-E0C8-663A0ED2EC7D}"/>
                </a:ext>
              </a:extLst>
            </p:cNvPr>
            <p:cNvSpPr/>
            <p:nvPr/>
          </p:nvSpPr>
          <p:spPr>
            <a:xfrm>
              <a:off x="609600" y="1730432"/>
              <a:ext cx="1752600" cy="4572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A2DDC3EF-677B-8F76-B225-91A308120018}"/>
              </a:ext>
            </a:extLst>
          </p:cNvPr>
          <p:cNvSpPr txBox="1"/>
          <p:nvPr/>
        </p:nvSpPr>
        <p:spPr>
          <a:xfrm>
            <a:off x="5029200" y="6526442"/>
            <a:ext cx="4577508" cy="369332"/>
          </a:xfrm>
          <a:prstGeom prst="rect">
            <a:avLst/>
          </a:prstGeom>
          <a:noFill/>
        </p:spPr>
        <p:txBody>
          <a:bodyPr wrap="square">
            <a:spAutoFit/>
          </a:bodyPr>
          <a:lstStyle/>
          <a:p>
            <a:r>
              <a:rPr lang="en-US" dirty="0"/>
              <a:t>http://www.weathergraphics.com/waf2/</a:t>
            </a:r>
          </a:p>
        </p:txBody>
      </p:sp>
    </p:spTree>
    <p:extLst>
      <p:ext uri="{BB962C8B-B14F-4D97-AF65-F5344CB8AC3E}">
        <p14:creationId xmlns:p14="http://schemas.microsoft.com/office/powerpoint/2010/main" val="4009394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2F60-04B9-C84B-8760-F5ED2F4F64CA}"/>
              </a:ext>
            </a:extLst>
          </p:cNvPr>
          <p:cNvSpPr>
            <a:spLocks noGrp="1"/>
          </p:cNvSpPr>
          <p:nvPr>
            <p:ph type="title"/>
          </p:nvPr>
        </p:nvSpPr>
        <p:spPr>
          <a:xfrm>
            <a:off x="216830" y="0"/>
            <a:ext cx="8780865" cy="838200"/>
          </a:xfrm>
        </p:spPr>
        <p:txBody>
          <a:bodyPr>
            <a:normAutofit fontScale="90000"/>
          </a:bodyPr>
          <a:lstStyle/>
          <a:p>
            <a:r>
              <a:rPr lang="en-US" dirty="0"/>
              <a:t>Computing time used by various models</a:t>
            </a:r>
          </a:p>
        </p:txBody>
      </p:sp>
      <p:sp>
        <p:nvSpPr>
          <p:cNvPr id="3" name="Slide Number Placeholder 2">
            <a:extLst>
              <a:ext uri="{FF2B5EF4-FFF2-40B4-BE49-F238E27FC236}">
                <a16:creationId xmlns:a16="http://schemas.microsoft.com/office/drawing/2014/main" id="{B06A09E6-6E32-1475-A67E-3326DD89658F}"/>
              </a:ext>
            </a:extLst>
          </p:cNvPr>
          <p:cNvSpPr>
            <a:spLocks noGrp="1"/>
          </p:cNvSpPr>
          <p:nvPr>
            <p:ph type="sldNum" sz="quarter" idx="12"/>
          </p:nvPr>
        </p:nvSpPr>
        <p:spPr>
          <a:xfrm>
            <a:off x="146304" y="6210300"/>
            <a:ext cx="768096" cy="457200"/>
          </a:xfrm>
        </p:spPr>
        <p:txBody>
          <a:bodyPr/>
          <a:lstStyle/>
          <a:p>
            <a:pPr>
              <a:defRPr/>
            </a:pPr>
            <a:fld id="{B0757EC0-25B7-463C-9F57-B8203C8E3042}" type="slidenum">
              <a:rPr lang="en-US" smtClean="0"/>
              <a:pPr>
                <a:defRPr/>
              </a:pPr>
              <a:t>84</a:t>
            </a:fld>
            <a:endParaRPr lang="en-US"/>
          </a:p>
        </p:txBody>
      </p:sp>
      <p:pic>
        <p:nvPicPr>
          <p:cNvPr id="5" name="Picture 4" descr="A screenshot of a video game&#10;&#10;Description automatically generated with medium confidence">
            <a:extLst>
              <a:ext uri="{FF2B5EF4-FFF2-40B4-BE49-F238E27FC236}">
                <a16:creationId xmlns:a16="http://schemas.microsoft.com/office/drawing/2014/main" id="{6B0B6F51-FEAA-C138-A9D6-79458FA01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30" y="765386"/>
            <a:ext cx="8710339" cy="5327227"/>
          </a:xfrm>
          <a:prstGeom prst="rect">
            <a:avLst/>
          </a:prstGeom>
        </p:spPr>
      </p:pic>
      <p:sp>
        <p:nvSpPr>
          <p:cNvPr id="7" name="TextBox 6">
            <a:extLst>
              <a:ext uri="{FF2B5EF4-FFF2-40B4-BE49-F238E27FC236}">
                <a16:creationId xmlns:a16="http://schemas.microsoft.com/office/drawing/2014/main" id="{9AEE1C9A-42FD-4EA0-B219-FC76485E411D}"/>
              </a:ext>
            </a:extLst>
          </p:cNvPr>
          <p:cNvSpPr txBox="1"/>
          <p:nvPr/>
        </p:nvSpPr>
        <p:spPr>
          <a:xfrm>
            <a:off x="2667000" y="6403563"/>
            <a:ext cx="4572000" cy="369332"/>
          </a:xfrm>
          <a:prstGeom prst="rect">
            <a:avLst/>
          </a:prstGeom>
          <a:noFill/>
        </p:spPr>
        <p:txBody>
          <a:bodyPr wrap="square">
            <a:spAutoFit/>
          </a:bodyPr>
          <a:lstStyle/>
          <a:p>
            <a:r>
              <a:rPr lang="en-US" dirty="0"/>
              <a:t>http://www.weathergraphics.com/waf2/</a:t>
            </a:r>
          </a:p>
        </p:txBody>
      </p:sp>
    </p:spTree>
    <p:extLst>
      <p:ext uri="{BB962C8B-B14F-4D97-AF65-F5344CB8AC3E}">
        <p14:creationId xmlns:p14="http://schemas.microsoft.com/office/powerpoint/2010/main" val="33124995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BBA5-33A5-2E39-8B44-0BACF7052F80}"/>
              </a:ext>
            </a:extLst>
          </p:cNvPr>
          <p:cNvSpPr>
            <a:spLocks noGrp="1"/>
          </p:cNvSpPr>
          <p:nvPr>
            <p:ph type="title"/>
          </p:nvPr>
        </p:nvSpPr>
        <p:spPr>
          <a:xfrm>
            <a:off x="19658" y="1676400"/>
            <a:ext cx="4323742" cy="1143000"/>
          </a:xfrm>
        </p:spPr>
        <p:txBody>
          <a:bodyPr>
            <a:normAutofit fontScale="90000"/>
          </a:bodyPr>
          <a:lstStyle/>
          <a:p>
            <a:r>
              <a:rPr lang="en-US" dirty="0"/>
              <a:t>Data Assimilation:</a:t>
            </a:r>
            <a:br>
              <a:rPr lang="en-US" dirty="0"/>
            </a:br>
            <a:r>
              <a:rPr lang="en-US" dirty="0"/>
              <a:t>Data used to initiate</a:t>
            </a:r>
            <a:br>
              <a:rPr lang="en-US" dirty="0"/>
            </a:br>
            <a:r>
              <a:rPr lang="en-US" dirty="0"/>
              <a:t>models.</a:t>
            </a:r>
            <a:br>
              <a:rPr lang="en-US" dirty="0"/>
            </a:br>
            <a:br>
              <a:rPr lang="en-US" dirty="0"/>
            </a:br>
            <a:r>
              <a:rPr lang="en-US" dirty="0"/>
              <a:t>Note the satellite </a:t>
            </a:r>
            <a:br>
              <a:rPr lang="en-US" dirty="0"/>
            </a:br>
            <a:r>
              <a:rPr lang="en-US" dirty="0"/>
              <a:t>coverage.</a:t>
            </a:r>
          </a:p>
        </p:txBody>
      </p:sp>
      <p:sp>
        <p:nvSpPr>
          <p:cNvPr id="3" name="Slide Number Placeholder 2">
            <a:extLst>
              <a:ext uri="{FF2B5EF4-FFF2-40B4-BE49-F238E27FC236}">
                <a16:creationId xmlns:a16="http://schemas.microsoft.com/office/drawing/2014/main" id="{5CBC2524-1B35-F400-08B3-4033E5246ED4}"/>
              </a:ext>
            </a:extLst>
          </p:cNvPr>
          <p:cNvSpPr>
            <a:spLocks noGrp="1"/>
          </p:cNvSpPr>
          <p:nvPr>
            <p:ph type="sldNum" sz="quarter" idx="12"/>
          </p:nvPr>
        </p:nvSpPr>
        <p:spPr>
          <a:xfrm>
            <a:off x="0" y="6409255"/>
            <a:ext cx="768096" cy="457200"/>
          </a:xfrm>
        </p:spPr>
        <p:txBody>
          <a:bodyPr/>
          <a:lstStyle/>
          <a:p>
            <a:pPr>
              <a:defRPr/>
            </a:pPr>
            <a:fld id="{B0757EC0-25B7-463C-9F57-B8203C8E3042}" type="slidenum">
              <a:rPr lang="en-US" smtClean="0"/>
              <a:pPr>
                <a:defRPr/>
              </a:pPr>
              <a:t>85</a:t>
            </a:fld>
            <a:endParaRPr lang="en-US" dirty="0"/>
          </a:p>
        </p:txBody>
      </p:sp>
      <p:pic>
        <p:nvPicPr>
          <p:cNvPr id="5" name="Picture 4" descr="Map&#10;&#10;Description automatically generated">
            <a:extLst>
              <a:ext uri="{FF2B5EF4-FFF2-40B4-BE49-F238E27FC236}">
                <a16:creationId xmlns:a16="http://schemas.microsoft.com/office/drawing/2014/main" id="{7B3C4AC1-D01D-6C20-2B75-1621B70305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5725" y="0"/>
            <a:ext cx="4508275" cy="6858000"/>
          </a:xfrm>
          <a:prstGeom prst="rect">
            <a:avLst/>
          </a:prstGeom>
        </p:spPr>
      </p:pic>
      <p:sp>
        <p:nvSpPr>
          <p:cNvPr id="6" name="TextBox 5">
            <a:extLst>
              <a:ext uri="{FF2B5EF4-FFF2-40B4-BE49-F238E27FC236}">
                <a16:creationId xmlns:a16="http://schemas.microsoft.com/office/drawing/2014/main" id="{06220744-3DF7-E549-671A-65284EFBBD08}"/>
              </a:ext>
            </a:extLst>
          </p:cNvPr>
          <p:cNvSpPr txBox="1"/>
          <p:nvPr/>
        </p:nvSpPr>
        <p:spPr>
          <a:xfrm>
            <a:off x="5105400" y="1878568"/>
            <a:ext cx="2642583" cy="369332"/>
          </a:xfrm>
          <a:prstGeom prst="rect">
            <a:avLst/>
          </a:prstGeom>
          <a:noFill/>
        </p:spPr>
        <p:txBody>
          <a:bodyPr wrap="none" rtlCol="0">
            <a:spAutoFit/>
          </a:bodyPr>
          <a:lstStyle/>
          <a:p>
            <a:r>
              <a:rPr lang="en-US" b="1" dirty="0">
                <a:solidFill>
                  <a:srgbClr val="FF0000"/>
                </a:solidFill>
              </a:rPr>
              <a:t>Surface, buoy, balloon</a:t>
            </a:r>
          </a:p>
        </p:txBody>
      </p:sp>
      <p:sp>
        <p:nvSpPr>
          <p:cNvPr id="7" name="TextBox 6">
            <a:extLst>
              <a:ext uri="{FF2B5EF4-FFF2-40B4-BE49-F238E27FC236}">
                <a16:creationId xmlns:a16="http://schemas.microsoft.com/office/drawing/2014/main" id="{FEB4E63C-54C4-3541-BA14-C8762C692285}"/>
              </a:ext>
            </a:extLst>
          </p:cNvPr>
          <p:cNvSpPr txBox="1"/>
          <p:nvPr/>
        </p:nvSpPr>
        <p:spPr>
          <a:xfrm>
            <a:off x="5235788" y="4126468"/>
            <a:ext cx="2381806" cy="369332"/>
          </a:xfrm>
          <a:prstGeom prst="rect">
            <a:avLst/>
          </a:prstGeom>
          <a:noFill/>
        </p:spPr>
        <p:txBody>
          <a:bodyPr wrap="none" rtlCol="0">
            <a:spAutoFit/>
          </a:bodyPr>
          <a:lstStyle/>
          <a:p>
            <a:r>
              <a:rPr lang="en-US" b="1" dirty="0">
                <a:solidFill>
                  <a:srgbClr val="FF0000"/>
                </a:solidFill>
              </a:rPr>
              <a:t>Commercial Aircraft</a:t>
            </a:r>
          </a:p>
        </p:txBody>
      </p:sp>
      <p:sp>
        <p:nvSpPr>
          <p:cNvPr id="8" name="TextBox 7">
            <a:extLst>
              <a:ext uri="{FF2B5EF4-FFF2-40B4-BE49-F238E27FC236}">
                <a16:creationId xmlns:a16="http://schemas.microsoft.com/office/drawing/2014/main" id="{5583A85B-9933-615B-65C8-661558111D2C}"/>
              </a:ext>
            </a:extLst>
          </p:cNvPr>
          <p:cNvSpPr txBox="1"/>
          <p:nvPr/>
        </p:nvSpPr>
        <p:spPr>
          <a:xfrm>
            <a:off x="6915568" y="6374368"/>
            <a:ext cx="1069524" cy="369332"/>
          </a:xfrm>
          <a:prstGeom prst="rect">
            <a:avLst/>
          </a:prstGeom>
          <a:noFill/>
        </p:spPr>
        <p:txBody>
          <a:bodyPr wrap="none" rtlCol="0">
            <a:spAutoFit/>
          </a:bodyPr>
          <a:lstStyle/>
          <a:p>
            <a:r>
              <a:rPr lang="en-US" b="1" dirty="0">
                <a:solidFill>
                  <a:srgbClr val="FF0000"/>
                </a:solidFill>
              </a:rPr>
              <a:t>Satellite</a:t>
            </a:r>
          </a:p>
        </p:txBody>
      </p:sp>
      <p:sp>
        <p:nvSpPr>
          <p:cNvPr id="10" name="TextBox 9">
            <a:extLst>
              <a:ext uri="{FF2B5EF4-FFF2-40B4-BE49-F238E27FC236}">
                <a16:creationId xmlns:a16="http://schemas.microsoft.com/office/drawing/2014/main" id="{81936E4F-9038-7966-C9B7-02E031B1AD77}"/>
              </a:ext>
            </a:extLst>
          </p:cNvPr>
          <p:cNvSpPr txBox="1"/>
          <p:nvPr/>
        </p:nvSpPr>
        <p:spPr>
          <a:xfrm>
            <a:off x="43528" y="6005036"/>
            <a:ext cx="4654626" cy="369332"/>
          </a:xfrm>
          <a:prstGeom prst="rect">
            <a:avLst/>
          </a:prstGeom>
          <a:noFill/>
        </p:spPr>
        <p:txBody>
          <a:bodyPr wrap="square">
            <a:spAutoFit/>
          </a:bodyPr>
          <a:lstStyle/>
          <a:p>
            <a:r>
              <a:rPr lang="en-US" dirty="0"/>
              <a:t>http://www.weathergraphics.com/waf2/</a:t>
            </a:r>
          </a:p>
        </p:txBody>
      </p:sp>
    </p:spTree>
    <p:extLst>
      <p:ext uri="{BB962C8B-B14F-4D97-AF65-F5344CB8AC3E}">
        <p14:creationId xmlns:p14="http://schemas.microsoft.com/office/powerpoint/2010/main" val="34050959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0E66-663C-B018-9B6E-E703FF887C3A}"/>
              </a:ext>
            </a:extLst>
          </p:cNvPr>
          <p:cNvSpPr>
            <a:spLocks noGrp="1"/>
          </p:cNvSpPr>
          <p:nvPr>
            <p:ph type="title"/>
          </p:nvPr>
        </p:nvSpPr>
        <p:spPr>
          <a:xfrm>
            <a:off x="822262" y="111669"/>
            <a:ext cx="7772400" cy="726531"/>
          </a:xfrm>
        </p:spPr>
        <p:txBody>
          <a:bodyPr>
            <a:normAutofit fontScale="90000"/>
          </a:bodyPr>
          <a:lstStyle/>
          <a:p>
            <a:r>
              <a:rPr lang="en-US" dirty="0"/>
              <a:t>Nudging model to observations</a:t>
            </a:r>
          </a:p>
        </p:txBody>
      </p:sp>
      <p:sp>
        <p:nvSpPr>
          <p:cNvPr id="3" name="Slide Number Placeholder 2">
            <a:extLst>
              <a:ext uri="{FF2B5EF4-FFF2-40B4-BE49-F238E27FC236}">
                <a16:creationId xmlns:a16="http://schemas.microsoft.com/office/drawing/2014/main" id="{E416CDBA-C795-2868-406F-7CC75AF957A1}"/>
              </a:ext>
            </a:extLst>
          </p:cNvPr>
          <p:cNvSpPr>
            <a:spLocks noGrp="1"/>
          </p:cNvSpPr>
          <p:nvPr>
            <p:ph type="sldNum" sz="quarter" idx="12"/>
          </p:nvPr>
        </p:nvSpPr>
        <p:spPr>
          <a:xfrm>
            <a:off x="23870" y="6400800"/>
            <a:ext cx="768096" cy="457200"/>
          </a:xfrm>
        </p:spPr>
        <p:txBody>
          <a:bodyPr/>
          <a:lstStyle/>
          <a:p>
            <a:pPr>
              <a:defRPr/>
            </a:pPr>
            <a:fld id="{B0757EC0-25B7-463C-9F57-B8203C8E3042}" type="slidenum">
              <a:rPr lang="en-US" smtClean="0"/>
              <a:pPr>
                <a:defRPr/>
              </a:pPr>
              <a:t>86</a:t>
            </a:fld>
            <a:endParaRPr lang="en-US" dirty="0"/>
          </a:p>
        </p:txBody>
      </p:sp>
      <p:pic>
        <p:nvPicPr>
          <p:cNvPr id="5" name="Picture 4" descr="Diagram&#10;&#10;Description automatically generated">
            <a:extLst>
              <a:ext uri="{FF2B5EF4-FFF2-40B4-BE49-F238E27FC236}">
                <a16:creationId xmlns:a16="http://schemas.microsoft.com/office/drawing/2014/main" id="{8EB43B8F-3187-3F23-F97C-E9B17CDBE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4932849"/>
          </a:xfrm>
          <a:prstGeom prst="rect">
            <a:avLst/>
          </a:prstGeom>
        </p:spPr>
      </p:pic>
      <p:sp>
        <p:nvSpPr>
          <p:cNvPr id="7" name="TextBox 6">
            <a:extLst>
              <a:ext uri="{FF2B5EF4-FFF2-40B4-BE49-F238E27FC236}">
                <a16:creationId xmlns:a16="http://schemas.microsoft.com/office/drawing/2014/main" id="{3FE06DB1-EB1F-A903-E57F-1D00B52CF626}"/>
              </a:ext>
            </a:extLst>
          </p:cNvPr>
          <p:cNvSpPr txBox="1"/>
          <p:nvPr/>
        </p:nvSpPr>
        <p:spPr>
          <a:xfrm>
            <a:off x="5105400" y="6488668"/>
            <a:ext cx="4572000" cy="369332"/>
          </a:xfrm>
          <a:prstGeom prst="rect">
            <a:avLst/>
          </a:prstGeom>
          <a:noFill/>
        </p:spPr>
        <p:txBody>
          <a:bodyPr wrap="square">
            <a:spAutoFit/>
          </a:bodyPr>
          <a:lstStyle/>
          <a:p>
            <a:r>
              <a:rPr lang="en-US" dirty="0"/>
              <a:t>http://www.weathergraphics.com/waf2/</a:t>
            </a:r>
          </a:p>
        </p:txBody>
      </p:sp>
    </p:spTree>
    <p:extLst>
      <p:ext uri="{BB962C8B-B14F-4D97-AF65-F5344CB8AC3E}">
        <p14:creationId xmlns:p14="http://schemas.microsoft.com/office/powerpoint/2010/main" val="4445039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97B61-7B4D-649A-8B6C-FCF84BF361E3}"/>
              </a:ext>
            </a:extLst>
          </p:cNvPr>
          <p:cNvSpPr>
            <a:spLocks noGrp="1"/>
          </p:cNvSpPr>
          <p:nvPr>
            <p:ph type="title"/>
          </p:nvPr>
        </p:nvSpPr>
        <p:spPr>
          <a:xfrm>
            <a:off x="914400" y="0"/>
            <a:ext cx="7772400" cy="1143000"/>
          </a:xfrm>
        </p:spPr>
        <p:txBody>
          <a:bodyPr/>
          <a:lstStyle/>
          <a:p>
            <a:r>
              <a:rPr lang="en-US" dirty="0"/>
              <a:t>Grids Used for Numerical Models</a:t>
            </a:r>
          </a:p>
        </p:txBody>
      </p:sp>
      <p:sp>
        <p:nvSpPr>
          <p:cNvPr id="3" name="Slide Number Placeholder 2">
            <a:extLst>
              <a:ext uri="{FF2B5EF4-FFF2-40B4-BE49-F238E27FC236}">
                <a16:creationId xmlns:a16="http://schemas.microsoft.com/office/drawing/2014/main" id="{905B1240-F55D-C86D-4E0D-DB4281D9E1F2}"/>
              </a:ext>
            </a:extLst>
          </p:cNvPr>
          <p:cNvSpPr>
            <a:spLocks noGrp="1"/>
          </p:cNvSpPr>
          <p:nvPr>
            <p:ph type="sldNum" sz="quarter" idx="12"/>
          </p:nvPr>
        </p:nvSpPr>
        <p:spPr>
          <a:xfrm>
            <a:off x="146304" y="6210300"/>
            <a:ext cx="768096" cy="457200"/>
          </a:xfrm>
        </p:spPr>
        <p:txBody>
          <a:bodyPr/>
          <a:lstStyle/>
          <a:p>
            <a:pPr>
              <a:defRPr/>
            </a:pPr>
            <a:fld id="{B0757EC0-25B7-463C-9F57-B8203C8E3042}" type="slidenum">
              <a:rPr lang="en-US" smtClean="0"/>
              <a:pPr>
                <a:defRPr/>
              </a:pPr>
              <a:t>87</a:t>
            </a:fld>
            <a:endParaRPr lang="en-US"/>
          </a:p>
        </p:txBody>
      </p:sp>
      <p:pic>
        <p:nvPicPr>
          <p:cNvPr id="4" name="Picture 3">
            <a:extLst>
              <a:ext uri="{FF2B5EF4-FFF2-40B4-BE49-F238E27FC236}">
                <a16:creationId xmlns:a16="http://schemas.microsoft.com/office/drawing/2014/main" id="{AB216A90-E6D1-1521-E4B3-EBAEB5341A5B}"/>
              </a:ext>
            </a:extLst>
          </p:cNvPr>
          <p:cNvPicPr>
            <a:picLocks noChangeAspect="1"/>
          </p:cNvPicPr>
          <p:nvPr/>
        </p:nvPicPr>
        <p:blipFill>
          <a:blip r:embed="rId2"/>
          <a:stretch>
            <a:fillRect/>
          </a:stretch>
        </p:blipFill>
        <p:spPr>
          <a:xfrm>
            <a:off x="304800" y="1295400"/>
            <a:ext cx="2514600" cy="2476881"/>
          </a:xfrm>
          <a:prstGeom prst="rect">
            <a:avLst/>
          </a:prstGeom>
        </p:spPr>
      </p:pic>
      <p:sp>
        <p:nvSpPr>
          <p:cNvPr id="5" name="TextBox 4">
            <a:extLst>
              <a:ext uri="{FF2B5EF4-FFF2-40B4-BE49-F238E27FC236}">
                <a16:creationId xmlns:a16="http://schemas.microsoft.com/office/drawing/2014/main" id="{E6FDD14A-83EB-1F2F-95D7-776AE77BDFAA}"/>
              </a:ext>
            </a:extLst>
          </p:cNvPr>
          <p:cNvSpPr txBox="1"/>
          <p:nvPr/>
        </p:nvSpPr>
        <p:spPr>
          <a:xfrm>
            <a:off x="311227" y="3924681"/>
            <a:ext cx="2441694" cy="923330"/>
          </a:xfrm>
          <a:prstGeom prst="rect">
            <a:avLst/>
          </a:prstGeom>
          <a:noFill/>
        </p:spPr>
        <p:txBody>
          <a:bodyPr wrap="none" rtlCol="0">
            <a:spAutoFit/>
          </a:bodyPr>
          <a:lstStyle/>
          <a:p>
            <a:r>
              <a:rPr lang="en-US" dirty="0"/>
              <a:t>Traditional Constant</a:t>
            </a:r>
            <a:br>
              <a:rPr lang="en-US" dirty="0"/>
            </a:br>
            <a:r>
              <a:rPr lang="en-US" dirty="0"/>
              <a:t>Latitude. Severe </a:t>
            </a:r>
            <a:br>
              <a:rPr lang="en-US" dirty="0"/>
            </a:br>
            <a:r>
              <a:rPr lang="en-US" dirty="0"/>
              <a:t>bunching at the poles.</a:t>
            </a:r>
          </a:p>
        </p:txBody>
      </p:sp>
      <p:pic>
        <p:nvPicPr>
          <p:cNvPr id="6" name="Picture 5">
            <a:extLst>
              <a:ext uri="{FF2B5EF4-FFF2-40B4-BE49-F238E27FC236}">
                <a16:creationId xmlns:a16="http://schemas.microsoft.com/office/drawing/2014/main" id="{BF80D444-048C-C4DE-D319-B837F392ADF6}"/>
              </a:ext>
            </a:extLst>
          </p:cNvPr>
          <p:cNvPicPr>
            <a:picLocks noChangeAspect="1"/>
          </p:cNvPicPr>
          <p:nvPr/>
        </p:nvPicPr>
        <p:blipFill>
          <a:blip r:embed="rId3"/>
          <a:stretch>
            <a:fillRect/>
          </a:stretch>
        </p:blipFill>
        <p:spPr>
          <a:xfrm>
            <a:off x="3200400" y="1295400"/>
            <a:ext cx="2489328" cy="2476881"/>
          </a:xfrm>
          <a:prstGeom prst="rect">
            <a:avLst/>
          </a:prstGeom>
        </p:spPr>
      </p:pic>
      <p:sp>
        <p:nvSpPr>
          <p:cNvPr id="7" name="TextBox 6">
            <a:extLst>
              <a:ext uri="{FF2B5EF4-FFF2-40B4-BE49-F238E27FC236}">
                <a16:creationId xmlns:a16="http://schemas.microsoft.com/office/drawing/2014/main" id="{F9C4FE6D-BFD3-854D-6FC7-1E60C57E91B1}"/>
              </a:ext>
            </a:extLst>
          </p:cNvPr>
          <p:cNvSpPr txBox="1"/>
          <p:nvPr/>
        </p:nvSpPr>
        <p:spPr>
          <a:xfrm>
            <a:off x="3200400" y="3993871"/>
            <a:ext cx="2929007" cy="1200329"/>
          </a:xfrm>
          <a:prstGeom prst="rect">
            <a:avLst/>
          </a:prstGeom>
          <a:noFill/>
        </p:spPr>
        <p:txBody>
          <a:bodyPr wrap="none" rtlCol="0">
            <a:spAutoFit/>
          </a:bodyPr>
          <a:lstStyle/>
          <a:p>
            <a:r>
              <a:rPr lang="en-US" dirty="0"/>
              <a:t>Hexagon grids with </a:t>
            </a:r>
            <a:br>
              <a:rPr lang="en-US" dirty="0"/>
            </a:br>
            <a:r>
              <a:rPr lang="en-US" dirty="0"/>
              <a:t>high resolution over US. </a:t>
            </a:r>
            <a:br>
              <a:rPr lang="en-US" dirty="0"/>
            </a:br>
            <a:r>
              <a:rPr lang="en-US" dirty="0"/>
              <a:t>NCAR model for prediction</a:t>
            </a:r>
            <a:br>
              <a:rPr lang="en-US" dirty="0"/>
            </a:br>
            <a:r>
              <a:rPr lang="en-US" dirty="0"/>
              <a:t>across scale.</a:t>
            </a:r>
          </a:p>
        </p:txBody>
      </p:sp>
      <p:pic>
        <p:nvPicPr>
          <p:cNvPr id="9" name="Picture 8">
            <a:extLst>
              <a:ext uri="{FF2B5EF4-FFF2-40B4-BE49-F238E27FC236}">
                <a16:creationId xmlns:a16="http://schemas.microsoft.com/office/drawing/2014/main" id="{1A1B1BC2-FCE0-64FE-FC80-5EBBC29AF7EE}"/>
              </a:ext>
            </a:extLst>
          </p:cNvPr>
          <p:cNvPicPr>
            <a:picLocks noChangeAspect="1"/>
          </p:cNvPicPr>
          <p:nvPr/>
        </p:nvPicPr>
        <p:blipFill>
          <a:blip r:embed="rId4"/>
          <a:stretch>
            <a:fillRect/>
          </a:stretch>
        </p:blipFill>
        <p:spPr>
          <a:xfrm>
            <a:off x="6065220" y="1136363"/>
            <a:ext cx="2733386" cy="2706052"/>
          </a:xfrm>
          <a:prstGeom prst="rect">
            <a:avLst/>
          </a:prstGeom>
        </p:spPr>
      </p:pic>
      <p:sp>
        <p:nvSpPr>
          <p:cNvPr id="10" name="TextBox 9">
            <a:extLst>
              <a:ext uri="{FF2B5EF4-FFF2-40B4-BE49-F238E27FC236}">
                <a16:creationId xmlns:a16="http://schemas.microsoft.com/office/drawing/2014/main" id="{A946F7C2-36FB-0BDB-9E49-E912790C5D6C}"/>
              </a:ext>
            </a:extLst>
          </p:cNvPr>
          <p:cNvSpPr txBox="1"/>
          <p:nvPr/>
        </p:nvSpPr>
        <p:spPr>
          <a:xfrm>
            <a:off x="6553200" y="4038600"/>
            <a:ext cx="1828800" cy="923330"/>
          </a:xfrm>
          <a:prstGeom prst="rect">
            <a:avLst/>
          </a:prstGeom>
          <a:noFill/>
        </p:spPr>
        <p:txBody>
          <a:bodyPr wrap="square" rtlCol="0">
            <a:spAutoFit/>
          </a:bodyPr>
          <a:lstStyle/>
          <a:p>
            <a:r>
              <a:rPr lang="en-US" dirty="0"/>
              <a:t>Cubed sphere discretization GFS model.</a:t>
            </a:r>
          </a:p>
        </p:txBody>
      </p:sp>
      <p:sp>
        <p:nvSpPr>
          <p:cNvPr id="12" name="TextBox 11">
            <a:extLst>
              <a:ext uri="{FF2B5EF4-FFF2-40B4-BE49-F238E27FC236}">
                <a16:creationId xmlns:a16="http://schemas.microsoft.com/office/drawing/2014/main" id="{9DC5A351-CA48-21B7-8CF1-B7A756E09EF4}"/>
              </a:ext>
            </a:extLst>
          </p:cNvPr>
          <p:cNvSpPr txBox="1"/>
          <p:nvPr/>
        </p:nvSpPr>
        <p:spPr>
          <a:xfrm>
            <a:off x="615696" y="6484652"/>
            <a:ext cx="8382000" cy="276999"/>
          </a:xfrm>
          <a:prstGeom prst="rect">
            <a:avLst/>
          </a:prstGeom>
          <a:noFill/>
        </p:spPr>
        <p:txBody>
          <a:bodyPr wrap="square">
            <a:spAutoFit/>
          </a:bodyPr>
          <a:lstStyle/>
          <a:p>
            <a:r>
              <a:rPr lang="en-US" sz="1200" dirty="0"/>
              <a:t>https://cliffmass.blogspot.com/2016/03/the-national-weather-service-selects.html</a:t>
            </a:r>
          </a:p>
        </p:txBody>
      </p:sp>
    </p:spTree>
    <p:extLst>
      <p:ext uri="{BB962C8B-B14F-4D97-AF65-F5344CB8AC3E}">
        <p14:creationId xmlns:p14="http://schemas.microsoft.com/office/powerpoint/2010/main" val="21401447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97B61-7B4D-649A-8B6C-FCF84BF361E3}"/>
              </a:ext>
            </a:extLst>
          </p:cNvPr>
          <p:cNvSpPr>
            <a:spLocks noGrp="1"/>
          </p:cNvSpPr>
          <p:nvPr>
            <p:ph type="title"/>
          </p:nvPr>
        </p:nvSpPr>
        <p:spPr>
          <a:xfrm>
            <a:off x="914400" y="0"/>
            <a:ext cx="7772400" cy="1143000"/>
          </a:xfrm>
        </p:spPr>
        <p:txBody>
          <a:bodyPr>
            <a:normAutofit fontScale="90000"/>
          </a:bodyPr>
          <a:lstStyle/>
          <a:p>
            <a:r>
              <a:rPr lang="en-US" dirty="0"/>
              <a:t>Grid choice examples for winds (</a:t>
            </a:r>
            <a:r>
              <a:rPr lang="en-US" dirty="0" err="1"/>
              <a:t>u,v</a:t>
            </a:r>
            <a:r>
              <a:rPr lang="en-US" dirty="0"/>
              <a:t>) and temperature, </a:t>
            </a:r>
            <a:r>
              <a:rPr lang="en-US" dirty="0" err="1"/>
              <a:t>etc</a:t>
            </a:r>
            <a:r>
              <a:rPr lang="en-US" dirty="0"/>
              <a:t>, given by q.</a:t>
            </a:r>
          </a:p>
        </p:txBody>
      </p:sp>
      <p:sp>
        <p:nvSpPr>
          <p:cNvPr id="3" name="Slide Number Placeholder 2">
            <a:extLst>
              <a:ext uri="{FF2B5EF4-FFF2-40B4-BE49-F238E27FC236}">
                <a16:creationId xmlns:a16="http://schemas.microsoft.com/office/drawing/2014/main" id="{905B1240-F55D-C86D-4E0D-DB4281D9E1F2}"/>
              </a:ext>
            </a:extLst>
          </p:cNvPr>
          <p:cNvSpPr>
            <a:spLocks noGrp="1"/>
          </p:cNvSpPr>
          <p:nvPr>
            <p:ph type="sldNum" sz="quarter" idx="12"/>
          </p:nvPr>
        </p:nvSpPr>
        <p:spPr>
          <a:xfrm>
            <a:off x="146304" y="6210300"/>
            <a:ext cx="768096" cy="457200"/>
          </a:xfrm>
        </p:spPr>
        <p:txBody>
          <a:bodyPr/>
          <a:lstStyle/>
          <a:p>
            <a:pPr>
              <a:defRPr/>
            </a:pPr>
            <a:fld id="{B0757EC0-25B7-463C-9F57-B8203C8E3042}" type="slidenum">
              <a:rPr lang="en-US" smtClean="0"/>
              <a:pPr>
                <a:defRPr/>
              </a:pPr>
              <a:t>88</a:t>
            </a:fld>
            <a:endParaRPr lang="en-US"/>
          </a:p>
        </p:txBody>
      </p:sp>
      <p:pic>
        <p:nvPicPr>
          <p:cNvPr id="1026" name="Picture 2">
            <a:extLst>
              <a:ext uri="{FF2B5EF4-FFF2-40B4-BE49-F238E27FC236}">
                <a16:creationId xmlns:a16="http://schemas.microsoft.com/office/drawing/2014/main" id="{6CFEACCD-6A65-02D7-25C5-972185669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287" y="1600200"/>
            <a:ext cx="5064513" cy="32444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35FF04-82C8-0386-89B2-88FEEF52C33E}"/>
              </a:ext>
            </a:extLst>
          </p:cNvPr>
          <p:cNvSpPr txBox="1"/>
          <p:nvPr/>
        </p:nvSpPr>
        <p:spPr>
          <a:xfrm>
            <a:off x="5791200" y="3033044"/>
            <a:ext cx="1219200" cy="369332"/>
          </a:xfrm>
          <a:prstGeom prst="rect">
            <a:avLst/>
          </a:prstGeom>
          <a:noFill/>
        </p:spPr>
        <p:txBody>
          <a:bodyPr wrap="square" rtlCol="0">
            <a:spAutoFit/>
          </a:bodyPr>
          <a:lstStyle/>
          <a:p>
            <a:r>
              <a:rPr lang="en-US" dirty="0">
                <a:solidFill>
                  <a:srgbClr val="FF0000"/>
                </a:solidFill>
              </a:rPr>
              <a:t>NCAR</a:t>
            </a:r>
          </a:p>
        </p:txBody>
      </p:sp>
      <p:sp>
        <p:nvSpPr>
          <p:cNvPr id="11" name="TextBox 10">
            <a:extLst>
              <a:ext uri="{FF2B5EF4-FFF2-40B4-BE49-F238E27FC236}">
                <a16:creationId xmlns:a16="http://schemas.microsoft.com/office/drawing/2014/main" id="{42DA088A-98A2-2CB9-C2D4-0B6DC6C4F93B}"/>
              </a:ext>
            </a:extLst>
          </p:cNvPr>
          <p:cNvSpPr txBox="1"/>
          <p:nvPr/>
        </p:nvSpPr>
        <p:spPr>
          <a:xfrm>
            <a:off x="2247900" y="4868025"/>
            <a:ext cx="1143000" cy="369332"/>
          </a:xfrm>
          <a:prstGeom prst="rect">
            <a:avLst/>
          </a:prstGeom>
          <a:noFill/>
        </p:spPr>
        <p:txBody>
          <a:bodyPr wrap="square" rtlCol="0">
            <a:spAutoFit/>
          </a:bodyPr>
          <a:lstStyle/>
          <a:p>
            <a:r>
              <a:rPr lang="en-US" dirty="0">
                <a:solidFill>
                  <a:srgbClr val="FF0000"/>
                </a:solidFill>
              </a:rPr>
              <a:t>GFS</a:t>
            </a:r>
          </a:p>
        </p:txBody>
      </p:sp>
      <p:sp>
        <p:nvSpPr>
          <p:cNvPr id="13" name="TextBox 12">
            <a:extLst>
              <a:ext uri="{FF2B5EF4-FFF2-40B4-BE49-F238E27FC236}">
                <a16:creationId xmlns:a16="http://schemas.microsoft.com/office/drawing/2014/main" id="{ACF9EEC1-3F12-F55B-FFDD-5D00E163BF53}"/>
              </a:ext>
            </a:extLst>
          </p:cNvPr>
          <p:cNvSpPr txBox="1"/>
          <p:nvPr/>
        </p:nvSpPr>
        <p:spPr>
          <a:xfrm>
            <a:off x="914400" y="6356532"/>
            <a:ext cx="8382000" cy="276999"/>
          </a:xfrm>
          <a:prstGeom prst="rect">
            <a:avLst/>
          </a:prstGeom>
          <a:noFill/>
        </p:spPr>
        <p:txBody>
          <a:bodyPr wrap="square">
            <a:spAutoFit/>
          </a:bodyPr>
          <a:lstStyle/>
          <a:p>
            <a:r>
              <a:rPr lang="en-US" sz="1200" dirty="0"/>
              <a:t>https://cliffmass.blogspot.com/2016/03/the-national-weather-service-selects.html</a:t>
            </a:r>
          </a:p>
        </p:txBody>
      </p:sp>
    </p:spTree>
    <p:extLst>
      <p:ext uri="{BB962C8B-B14F-4D97-AF65-F5344CB8AC3E}">
        <p14:creationId xmlns:p14="http://schemas.microsoft.com/office/powerpoint/2010/main" val="12759108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97B61-7B4D-649A-8B6C-FCF84BF361E3}"/>
              </a:ext>
            </a:extLst>
          </p:cNvPr>
          <p:cNvSpPr>
            <a:spLocks noGrp="1"/>
          </p:cNvSpPr>
          <p:nvPr>
            <p:ph type="title"/>
          </p:nvPr>
        </p:nvSpPr>
        <p:spPr>
          <a:xfrm>
            <a:off x="914400" y="0"/>
            <a:ext cx="7772400" cy="1143000"/>
          </a:xfrm>
        </p:spPr>
        <p:txBody>
          <a:bodyPr>
            <a:normAutofit/>
          </a:bodyPr>
          <a:lstStyle/>
          <a:p>
            <a:r>
              <a:rPr lang="en-US" dirty="0"/>
              <a:t>Example Forecast Differences.</a:t>
            </a:r>
          </a:p>
        </p:txBody>
      </p:sp>
      <p:sp>
        <p:nvSpPr>
          <p:cNvPr id="3" name="Slide Number Placeholder 2">
            <a:extLst>
              <a:ext uri="{FF2B5EF4-FFF2-40B4-BE49-F238E27FC236}">
                <a16:creationId xmlns:a16="http://schemas.microsoft.com/office/drawing/2014/main" id="{905B1240-F55D-C86D-4E0D-DB4281D9E1F2}"/>
              </a:ext>
            </a:extLst>
          </p:cNvPr>
          <p:cNvSpPr>
            <a:spLocks noGrp="1"/>
          </p:cNvSpPr>
          <p:nvPr>
            <p:ph type="sldNum" sz="quarter" idx="12"/>
          </p:nvPr>
        </p:nvSpPr>
        <p:spPr>
          <a:xfrm>
            <a:off x="146304" y="6210300"/>
            <a:ext cx="768096" cy="457200"/>
          </a:xfrm>
        </p:spPr>
        <p:txBody>
          <a:bodyPr/>
          <a:lstStyle/>
          <a:p>
            <a:pPr>
              <a:defRPr/>
            </a:pPr>
            <a:fld id="{B0757EC0-25B7-463C-9F57-B8203C8E3042}" type="slidenum">
              <a:rPr lang="en-US" smtClean="0"/>
              <a:pPr>
                <a:defRPr/>
              </a:pPr>
              <a:t>89</a:t>
            </a:fld>
            <a:endParaRPr lang="en-US"/>
          </a:p>
        </p:txBody>
      </p:sp>
      <p:sp>
        <p:nvSpPr>
          <p:cNvPr id="12" name="TextBox 11">
            <a:extLst>
              <a:ext uri="{FF2B5EF4-FFF2-40B4-BE49-F238E27FC236}">
                <a16:creationId xmlns:a16="http://schemas.microsoft.com/office/drawing/2014/main" id="{9DC5A351-CA48-21B7-8CF1-B7A756E09EF4}"/>
              </a:ext>
            </a:extLst>
          </p:cNvPr>
          <p:cNvSpPr txBox="1"/>
          <p:nvPr/>
        </p:nvSpPr>
        <p:spPr>
          <a:xfrm>
            <a:off x="914400" y="6115734"/>
            <a:ext cx="8007096" cy="646331"/>
          </a:xfrm>
          <a:prstGeom prst="rect">
            <a:avLst/>
          </a:prstGeom>
          <a:noFill/>
        </p:spPr>
        <p:txBody>
          <a:bodyPr wrap="square">
            <a:spAutoFit/>
          </a:bodyPr>
          <a:lstStyle/>
          <a:p>
            <a:r>
              <a:rPr lang="en-US" dirty="0"/>
              <a:t>https://cliffmass.blogspot.com/2016/03/the-national-weather-service-selects.html</a:t>
            </a:r>
          </a:p>
        </p:txBody>
      </p:sp>
      <p:pic>
        <p:nvPicPr>
          <p:cNvPr id="2050" name="Picture 2">
            <a:extLst>
              <a:ext uri="{FF2B5EF4-FFF2-40B4-BE49-F238E27FC236}">
                <a16:creationId xmlns:a16="http://schemas.microsoft.com/office/drawing/2014/main" id="{249F5FDD-CEA8-3C2E-B805-66EA68104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453" y="1143000"/>
            <a:ext cx="7948376" cy="4495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856228-24D1-5F93-1167-89119EA3B767}"/>
              </a:ext>
            </a:extLst>
          </p:cNvPr>
          <p:cNvSpPr txBox="1"/>
          <p:nvPr/>
        </p:nvSpPr>
        <p:spPr>
          <a:xfrm>
            <a:off x="2895600" y="5233663"/>
            <a:ext cx="1219200" cy="369332"/>
          </a:xfrm>
          <a:prstGeom prst="rect">
            <a:avLst/>
          </a:prstGeom>
          <a:noFill/>
        </p:spPr>
        <p:txBody>
          <a:bodyPr wrap="square" rtlCol="0">
            <a:spAutoFit/>
          </a:bodyPr>
          <a:lstStyle/>
          <a:p>
            <a:r>
              <a:rPr lang="en-US" dirty="0">
                <a:solidFill>
                  <a:srgbClr val="FF0000"/>
                </a:solidFill>
              </a:rPr>
              <a:t>NCAR</a:t>
            </a:r>
          </a:p>
        </p:txBody>
      </p:sp>
      <p:sp>
        <p:nvSpPr>
          <p:cNvPr id="5" name="TextBox 4">
            <a:extLst>
              <a:ext uri="{FF2B5EF4-FFF2-40B4-BE49-F238E27FC236}">
                <a16:creationId xmlns:a16="http://schemas.microsoft.com/office/drawing/2014/main" id="{1C2EAF48-263E-2000-872E-AD7532935B71}"/>
              </a:ext>
            </a:extLst>
          </p:cNvPr>
          <p:cNvSpPr txBox="1"/>
          <p:nvPr/>
        </p:nvSpPr>
        <p:spPr>
          <a:xfrm>
            <a:off x="6843527" y="5507935"/>
            <a:ext cx="1143000" cy="369332"/>
          </a:xfrm>
          <a:prstGeom prst="rect">
            <a:avLst/>
          </a:prstGeom>
          <a:noFill/>
        </p:spPr>
        <p:txBody>
          <a:bodyPr wrap="square" rtlCol="0">
            <a:spAutoFit/>
          </a:bodyPr>
          <a:lstStyle/>
          <a:p>
            <a:r>
              <a:rPr lang="en-US" dirty="0">
                <a:solidFill>
                  <a:srgbClr val="FF0000"/>
                </a:solidFill>
              </a:rPr>
              <a:t>GFS</a:t>
            </a:r>
          </a:p>
        </p:txBody>
      </p:sp>
    </p:spTree>
    <p:extLst>
      <p:ext uri="{BB962C8B-B14F-4D97-AF65-F5344CB8AC3E}">
        <p14:creationId xmlns:p14="http://schemas.microsoft.com/office/powerpoint/2010/main" val="833868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66634"/>
            <a:ext cx="9029700" cy="1251822"/>
          </a:xfrm>
        </p:spPr>
        <p:txBody>
          <a:bodyPr>
            <a:normAutofit/>
          </a:bodyPr>
          <a:lstStyle/>
          <a:p>
            <a:r>
              <a:rPr lang="en-US" sz="2400" b="1" dirty="0">
                <a:solidFill>
                  <a:schemeClr val="tx1"/>
                </a:solidFill>
              </a:rPr>
              <a:t>Pressure changes horizontally across the Earth  </a:t>
            </a:r>
            <a:r>
              <a:rPr lang="en-US" sz="2400" b="1" dirty="0">
                <a:solidFill>
                  <a:schemeClr val="tx1"/>
                </a:solidFill>
                <a:sym typeface="Wingdings"/>
              </a:rPr>
              <a:t> Winds . Draw the geostrophic and surface-influenced wind directions for the northern hemisphere.   </a:t>
            </a:r>
            <a:endParaRPr lang="en-US" sz="2400" b="1" dirty="0">
              <a:solidFill>
                <a:schemeClr val="tx1"/>
              </a:solidFill>
            </a:endParaRPr>
          </a:p>
        </p:txBody>
      </p:sp>
      <p:pic>
        <p:nvPicPr>
          <p:cNvPr id="5" name="Content Placeholder 4" descr="ch1fig_3.jpg"/>
          <p:cNvPicPr>
            <a:picLocks noGrp="1" noChangeAspect="1"/>
          </p:cNvPicPr>
          <p:nvPr>
            <p:ph sz="quarter" idx="1"/>
          </p:nvPr>
        </p:nvPicPr>
        <p:blipFill>
          <a:blip r:embed="rId2">
            <a:extLst>
              <a:ext uri="{28A0092B-C50C-407E-A947-70E740481C1C}">
                <a14:useLocalDpi xmlns:a14="http://schemas.microsoft.com/office/drawing/2010/main" val="0"/>
              </a:ext>
            </a:extLst>
          </a:blip>
          <a:srcRect t="-7564" b="-7564"/>
          <a:stretch>
            <a:fillRect/>
          </a:stretch>
        </p:blipFill>
        <p:spPr>
          <a:xfrm>
            <a:off x="914400" y="1447800"/>
            <a:ext cx="7239000" cy="4258235"/>
          </a:xfrm>
        </p:spPr>
      </p:pic>
      <p:sp>
        <p:nvSpPr>
          <p:cNvPr id="6" name="TextBox 5"/>
          <p:cNvSpPr txBox="1"/>
          <p:nvPr/>
        </p:nvSpPr>
        <p:spPr>
          <a:xfrm>
            <a:off x="926699" y="5835379"/>
            <a:ext cx="7477368" cy="923330"/>
          </a:xfrm>
          <a:prstGeom prst="rect">
            <a:avLst/>
          </a:prstGeom>
          <a:noFill/>
        </p:spPr>
        <p:txBody>
          <a:bodyPr wrap="none" rtlCol="0">
            <a:spAutoFit/>
          </a:bodyPr>
          <a:lstStyle/>
          <a:p>
            <a:r>
              <a:rPr lang="en-US" dirty="0"/>
              <a:t>Newton’s laws of motion (cast for fluids as the Navier Stokes Equation),</a:t>
            </a:r>
            <a:br>
              <a:rPr lang="en-US" dirty="0"/>
            </a:br>
            <a:r>
              <a:rPr lang="en-US" dirty="0"/>
              <a:t>mass continuity, and the ideal gas law are used to understand fluid</a:t>
            </a:r>
            <a:br>
              <a:rPr lang="en-US" dirty="0"/>
            </a:br>
            <a:r>
              <a:rPr lang="en-US" dirty="0"/>
              <a:t>motions.  Pressure in mb or </a:t>
            </a:r>
            <a:r>
              <a:rPr lang="en-US" dirty="0" err="1"/>
              <a:t>hecta</a:t>
            </a:r>
            <a:r>
              <a:rPr lang="en-US"/>
              <a:t> Pascal.</a:t>
            </a:r>
            <a:endParaRPr lang="en-US" dirty="0"/>
          </a:p>
        </p:txBody>
      </p:sp>
    </p:spTree>
    <p:extLst>
      <p:ext uri="{BB962C8B-B14F-4D97-AF65-F5344CB8AC3E}">
        <p14:creationId xmlns:p14="http://schemas.microsoft.com/office/powerpoint/2010/main" val="24547256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FCCE-13E7-1020-A058-3BC416AEBF65}"/>
              </a:ext>
            </a:extLst>
          </p:cNvPr>
          <p:cNvSpPr>
            <a:spLocks noGrp="1"/>
          </p:cNvSpPr>
          <p:nvPr>
            <p:ph type="title"/>
          </p:nvPr>
        </p:nvSpPr>
        <p:spPr>
          <a:xfrm>
            <a:off x="659177" y="-22034"/>
            <a:ext cx="7772400" cy="685800"/>
          </a:xfrm>
        </p:spPr>
        <p:txBody>
          <a:bodyPr>
            <a:normAutofit fontScale="90000"/>
          </a:bodyPr>
          <a:lstStyle/>
          <a:p>
            <a:pPr algn="ctr"/>
            <a:r>
              <a:rPr lang="en-US" dirty="0"/>
              <a:t>Model Examples</a:t>
            </a:r>
          </a:p>
        </p:txBody>
      </p:sp>
      <p:sp>
        <p:nvSpPr>
          <p:cNvPr id="3" name="Slide Number Placeholder 2">
            <a:extLst>
              <a:ext uri="{FF2B5EF4-FFF2-40B4-BE49-F238E27FC236}">
                <a16:creationId xmlns:a16="http://schemas.microsoft.com/office/drawing/2014/main" id="{D7EC82AB-CFAE-BC86-6E60-917DBF0A9D56}"/>
              </a:ext>
            </a:extLst>
          </p:cNvPr>
          <p:cNvSpPr>
            <a:spLocks noGrp="1"/>
          </p:cNvSpPr>
          <p:nvPr>
            <p:ph type="sldNum" sz="quarter" idx="12"/>
          </p:nvPr>
        </p:nvSpPr>
        <p:spPr>
          <a:xfrm>
            <a:off x="25706" y="6400800"/>
            <a:ext cx="691896" cy="457200"/>
          </a:xfrm>
        </p:spPr>
        <p:txBody>
          <a:bodyPr/>
          <a:lstStyle/>
          <a:p>
            <a:pPr>
              <a:defRPr/>
            </a:pPr>
            <a:fld id="{B0757EC0-25B7-463C-9F57-B8203C8E3042}" type="slidenum">
              <a:rPr lang="en-US" smtClean="0"/>
              <a:pPr>
                <a:defRPr/>
              </a:pPr>
              <a:t>90</a:t>
            </a:fld>
            <a:endParaRPr lang="en-US" dirty="0"/>
          </a:p>
        </p:txBody>
      </p:sp>
      <p:pic>
        <p:nvPicPr>
          <p:cNvPr id="4" name="Picture 3">
            <a:extLst>
              <a:ext uri="{FF2B5EF4-FFF2-40B4-BE49-F238E27FC236}">
                <a16:creationId xmlns:a16="http://schemas.microsoft.com/office/drawing/2014/main" id="{842A61B8-144F-6AB0-07CD-5A353B706C24}"/>
              </a:ext>
            </a:extLst>
          </p:cNvPr>
          <p:cNvPicPr>
            <a:picLocks noChangeAspect="1"/>
          </p:cNvPicPr>
          <p:nvPr/>
        </p:nvPicPr>
        <p:blipFill>
          <a:blip r:embed="rId2"/>
          <a:stretch>
            <a:fillRect/>
          </a:stretch>
        </p:blipFill>
        <p:spPr>
          <a:xfrm>
            <a:off x="25706" y="609600"/>
            <a:ext cx="4389120" cy="2983230"/>
          </a:xfrm>
          <a:prstGeom prst="rect">
            <a:avLst/>
          </a:prstGeom>
        </p:spPr>
      </p:pic>
      <p:pic>
        <p:nvPicPr>
          <p:cNvPr id="5" name="Picture 4">
            <a:extLst>
              <a:ext uri="{FF2B5EF4-FFF2-40B4-BE49-F238E27FC236}">
                <a16:creationId xmlns:a16="http://schemas.microsoft.com/office/drawing/2014/main" id="{78EA3724-1CEB-2EA3-4CD0-0B8AD906E950}"/>
              </a:ext>
            </a:extLst>
          </p:cNvPr>
          <p:cNvPicPr>
            <a:picLocks noChangeAspect="1"/>
          </p:cNvPicPr>
          <p:nvPr/>
        </p:nvPicPr>
        <p:blipFill>
          <a:blip r:embed="rId3"/>
          <a:stretch>
            <a:fillRect/>
          </a:stretch>
        </p:blipFill>
        <p:spPr>
          <a:xfrm>
            <a:off x="4710813" y="609600"/>
            <a:ext cx="4389120" cy="2983230"/>
          </a:xfrm>
          <a:prstGeom prst="rect">
            <a:avLst/>
          </a:prstGeom>
        </p:spPr>
      </p:pic>
      <p:pic>
        <p:nvPicPr>
          <p:cNvPr id="6" name="Picture 5">
            <a:extLst>
              <a:ext uri="{FF2B5EF4-FFF2-40B4-BE49-F238E27FC236}">
                <a16:creationId xmlns:a16="http://schemas.microsoft.com/office/drawing/2014/main" id="{2DD4324C-B707-5B89-C1A4-6B7B979F3568}"/>
              </a:ext>
            </a:extLst>
          </p:cNvPr>
          <p:cNvPicPr>
            <a:picLocks noChangeAspect="1"/>
          </p:cNvPicPr>
          <p:nvPr/>
        </p:nvPicPr>
        <p:blipFill>
          <a:blip r:embed="rId4"/>
          <a:stretch>
            <a:fillRect/>
          </a:stretch>
        </p:blipFill>
        <p:spPr>
          <a:xfrm>
            <a:off x="4729176" y="3649842"/>
            <a:ext cx="4389120" cy="2983230"/>
          </a:xfrm>
          <a:prstGeom prst="rect">
            <a:avLst/>
          </a:prstGeom>
        </p:spPr>
      </p:pic>
      <p:sp>
        <p:nvSpPr>
          <p:cNvPr id="7" name="TextBox 6">
            <a:extLst>
              <a:ext uri="{FF2B5EF4-FFF2-40B4-BE49-F238E27FC236}">
                <a16:creationId xmlns:a16="http://schemas.microsoft.com/office/drawing/2014/main" id="{A915C424-D1CC-D51A-A3EE-2C27FEC75951}"/>
              </a:ext>
            </a:extLst>
          </p:cNvPr>
          <p:cNvSpPr txBox="1"/>
          <p:nvPr/>
        </p:nvSpPr>
        <p:spPr>
          <a:xfrm>
            <a:off x="853910" y="-79920"/>
            <a:ext cx="1345240" cy="769441"/>
          </a:xfrm>
          <a:prstGeom prst="rect">
            <a:avLst/>
          </a:prstGeom>
          <a:noFill/>
        </p:spPr>
        <p:txBody>
          <a:bodyPr wrap="none" rtlCol="0">
            <a:spAutoFit/>
          </a:bodyPr>
          <a:lstStyle/>
          <a:p>
            <a:r>
              <a:rPr lang="en-US" sz="4400" b="1" dirty="0">
                <a:solidFill>
                  <a:srgbClr val="FF0000"/>
                </a:solidFill>
              </a:rPr>
              <a:t>GFS</a:t>
            </a:r>
          </a:p>
        </p:txBody>
      </p:sp>
      <p:sp>
        <p:nvSpPr>
          <p:cNvPr id="8" name="TextBox 7">
            <a:extLst>
              <a:ext uri="{FF2B5EF4-FFF2-40B4-BE49-F238E27FC236}">
                <a16:creationId xmlns:a16="http://schemas.microsoft.com/office/drawing/2014/main" id="{07E316FF-AD88-6677-1F8D-7B409854B986}"/>
              </a:ext>
            </a:extLst>
          </p:cNvPr>
          <p:cNvSpPr txBox="1"/>
          <p:nvPr/>
        </p:nvSpPr>
        <p:spPr>
          <a:xfrm>
            <a:off x="6803237" y="-11017"/>
            <a:ext cx="2315057" cy="769441"/>
          </a:xfrm>
          <a:prstGeom prst="rect">
            <a:avLst/>
          </a:prstGeom>
          <a:noFill/>
        </p:spPr>
        <p:txBody>
          <a:bodyPr wrap="none" rtlCol="0">
            <a:spAutoFit/>
          </a:bodyPr>
          <a:lstStyle/>
          <a:p>
            <a:r>
              <a:rPr lang="en-US" sz="4400" b="1" dirty="0">
                <a:solidFill>
                  <a:srgbClr val="FF0000"/>
                </a:solidFill>
              </a:rPr>
              <a:t>ECMWF</a:t>
            </a:r>
          </a:p>
        </p:txBody>
      </p:sp>
      <p:pic>
        <p:nvPicPr>
          <p:cNvPr id="4098" name="Picture 2">
            <a:extLst>
              <a:ext uri="{FF2B5EF4-FFF2-40B4-BE49-F238E27FC236}">
                <a16:creationId xmlns:a16="http://schemas.microsoft.com/office/drawing/2014/main" id="{CC24D781-14DF-00E2-E10E-1F85FBC8C0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06" y="3649842"/>
            <a:ext cx="4389120" cy="298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2067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FCCE-13E7-1020-A058-3BC416AEBF65}"/>
              </a:ext>
            </a:extLst>
          </p:cNvPr>
          <p:cNvSpPr>
            <a:spLocks noGrp="1"/>
          </p:cNvSpPr>
          <p:nvPr>
            <p:ph type="title"/>
          </p:nvPr>
        </p:nvSpPr>
        <p:spPr>
          <a:xfrm>
            <a:off x="659177" y="-22034"/>
            <a:ext cx="7772400" cy="685800"/>
          </a:xfrm>
        </p:spPr>
        <p:txBody>
          <a:bodyPr>
            <a:normAutofit fontScale="90000"/>
          </a:bodyPr>
          <a:lstStyle/>
          <a:p>
            <a:pPr algn="ctr"/>
            <a:r>
              <a:rPr lang="en-US" dirty="0"/>
              <a:t>Model Examples</a:t>
            </a:r>
          </a:p>
        </p:txBody>
      </p:sp>
      <p:sp>
        <p:nvSpPr>
          <p:cNvPr id="3" name="Slide Number Placeholder 2">
            <a:extLst>
              <a:ext uri="{FF2B5EF4-FFF2-40B4-BE49-F238E27FC236}">
                <a16:creationId xmlns:a16="http://schemas.microsoft.com/office/drawing/2014/main" id="{D7EC82AB-CFAE-BC86-6E60-917DBF0A9D56}"/>
              </a:ext>
            </a:extLst>
          </p:cNvPr>
          <p:cNvSpPr>
            <a:spLocks noGrp="1"/>
          </p:cNvSpPr>
          <p:nvPr>
            <p:ph type="sldNum" sz="quarter" idx="12"/>
          </p:nvPr>
        </p:nvSpPr>
        <p:spPr>
          <a:xfrm>
            <a:off x="25706" y="6400800"/>
            <a:ext cx="691896" cy="457200"/>
          </a:xfrm>
        </p:spPr>
        <p:txBody>
          <a:bodyPr/>
          <a:lstStyle/>
          <a:p>
            <a:pPr>
              <a:defRPr/>
            </a:pPr>
            <a:fld id="{B0757EC0-25B7-463C-9F57-B8203C8E3042}" type="slidenum">
              <a:rPr lang="en-US" smtClean="0"/>
              <a:pPr>
                <a:defRPr/>
              </a:pPr>
              <a:t>91</a:t>
            </a:fld>
            <a:endParaRPr lang="en-US" dirty="0"/>
          </a:p>
        </p:txBody>
      </p:sp>
      <p:sp>
        <p:nvSpPr>
          <p:cNvPr id="7" name="TextBox 6">
            <a:extLst>
              <a:ext uri="{FF2B5EF4-FFF2-40B4-BE49-F238E27FC236}">
                <a16:creationId xmlns:a16="http://schemas.microsoft.com/office/drawing/2014/main" id="{A915C424-D1CC-D51A-A3EE-2C27FEC75951}"/>
              </a:ext>
            </a:extLst>
          </p:cNvPr>
          <p:cNvSpPr txBox="1"/>
          <p:nvPr/>
        </p:nvSpPr>
        <p:spPr>
          <a:xfrm>
            <a:off x="1371600" y="1207771"/>
            <a:ext cx="1345240" cy="769441"/>
          </a:xfrm>
          <a:prstGeom prst="rect">
            <a:avLst/>
          </a:prstGeom>
          <a:noFill/>
        </p:spPr>
        <p:txBody>
          <a:bodyPr wrap="none" rtlCol="0">
            <a:spAutoFit/>
          </a:bodyPr>
          <a:lstStyle/>
          <a:p>
            <a:r>
              <a:rPr lang="en-US" sz="4400" b="1" dirty="0">
                <a:solidFill>
                  <a:srgbClr val="FF0000"/>
                </a:solidFill>
              </a:rPr>
              <a:t>GFS</a:t>
            </a:r>
          </a:p>
        </p:txBody>
      </p:sp>
      <p:sp>
        <p:nvSpPr>
          <p:cNvPr id="8" name="TextBox 7">
            <a:extLst>
              <a:ext uri="{FF2B5EF4-FFF2-40B4-BE49-F238E27FC236}">
                <a16:creationId xmlns:a16="http://schemas.microsoft.com/office/drawing/2014/main" id="{07E316FF-AD88-6677-1F8D-7B409854B986}"/>
              </a:ext>
            </a:extLst>
          </p:cNvPr>
          <p:cNvSpPr txBox="1"/>
          <p:nvPr/>
        </p:nvSpPr>
        <p:spPr>
          <a:xfrm>
            <a:off x="6524143" y="1207770"/>
            <a:ext cx="2315057" cy="769441"/>
          </a:xfrm>
          <a:prstGeom prst="rect">
            <a:avLst/>
          </a:prstGeom>
          <a:noFill/>
        </p:spPr>
        <p:txBody>
          <a:bodyPr wrap="none" rtlCol="0">
            <a:spAutoFit/>
          </a:bodyPr>
          <a:lstStyle/>
          <a:p>
            <a:r>
              <a:rPr lang="en-US" sz="4400" b="1" dirty="0">
                <a:solidFill>
                  <a:srgbClr val="FF0000"/>
                </a:solidFill>
              </a:rPr>
              <a:t>ECMWF</a:t>
            </a:r>
          </a:p>
        </p:txBody>
      </p:sp>
      <p:pic>
        <p:nvPicPr>
          <p:cNvPr id="5122" name="Picture 2">
            <a:extLst>
              <a:ext uri="{FF2B5EF4-FFF2-40B4-BE49-F238E27FC236}">
                <a16:creationId xmlns:a16="http://schemas.microsoft.com/office/drawing/2014/main" id="{EB7D4311-74FB-6E1A-C4F0-8F230173C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576" y="1893570"/>
            <a:ext cx="4389120" cy="29832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EB7D717-463A-6895-66DE-5526977CB251}"/>
              </a:ext>
            </a:extLst>
          </p:cNvPr>
          <p:cNvPicPr>
            <a:picLocks noChangeAspect="1"/>
          </p:cNvPicPr>
          <p:nvPr/>
        </p:nvPicPr>
        <p:blipFill>
          <a:blip r:embed="rId3"/>
          <a:stretch>
            <a:fillRect/>
          </a:stretch>
        </p:blipFill>
        <p:spPr>
          <a:xfrm>
            <a:off x="54533" y="1893570"/>
            <a:ext cx="4389120" cy="2983230"/>
          </a:xfrm>
          <a:prstGeom prst="rect">
            <a:avLst/>
          </a:prstGeom>
        </p:spPr>
      </p:pic>
    </p:spTree>
    <p:extLst>
      <p:ext uri="{BB962C8B-B14F-4D97-AF65-F5344CB8AC3E}">
        <p14:creationId xmlns:p14="http://schemas.microsoft.com/office/powerpoint/2010/main" val="16412784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FCCE-13E7-1020-A058-3BC416AEBF65}"/>
              </a:ext>
            </a:extLst>
          </p:cNvPr>
          <p:cNvSpPr>
            <a:spLocks noGrp="1"/>
          </p:cNvSpPr>
          <p:nvPr>
            <p:ph type="title"/>
          </p:nvPr>
        </p:nvSpPr>
        <p:spPr>
          <a:xfrm>
            <a:off x="228600" y="74708"/>
            <a:ext cx="7772400" cy="685800"/>
          </a:xfrm>
        </p:spPr>
        <p:txBody>
          <a:bodyPr>
            <a:normAutofit fontScale="90000"/>
          </a:bodyPr>
          <a:lstStyle/>
          <a:p>
            <a:pPr algn="ctr"/>
            <a:r>
              <a:rPr lang="en-US" dirty="0"/>
              <a:t>Switch back and forth</a:t>
            </a:r>
          </a:p>
        </p:txBody>
      </p:sp>
      <p:sp>
        <p:nvSpPr>
          <p:cNvPr id="3" name="Slide Number Placeholder 2">
            <a:extLst>
              <a:ext uri="{FF2B5EF4-FFF2-40B4-BE49-F238E27FC236}">
                <a16:creationId xmlns:a16="http://schemas.microsoft.com/office/drawing/2014/main" id="{D7EC82AB-CFAE-BC86-6E60-917DBF0A9D56}"/>
              </a:ext>
            </a:extLst>
          </p:cNvPr>
          <p:cNvSpPr>
            <a:spLocks noGrp="1"/>
          </p:cNvSpPr>
          <p:nvPr>
            <p:ph type="sldNum" sz="quarter" idx="12"/>
          </p:nvPr>
        </p:nvSpPr>
        <p:spPr>
          <a:xfrm>
            <a:off x="25706" y="6400800"/>
            <a:ext cx="691896" cy="457200"/>
          </a:xfrm>
        </p:spPr>
        <p:txBody>
          <a:bodyPr/>
          <a:lstStyle/>
          <a:p>
            <a:pPr>
              <a:defRPr/>
            </a:pPr>
            <a:fld id="{B0757EC0-25B7-463C-9F57-B8203C8E3042}" type="slidenum">
              <a:rPr lang="en-US" smtClean="0"/>
              <a:pPr>
                <a:defRPr/>
              </a:pPr>
              <a:t>92</a:t>
            </a:fld>
            <a:endParaRPr lang="en-US" dirty="0"/>
          </a:p>
        </p:txBody>
      </p:sp>
      <p:sp>
        <p:nvSpPr>
          <p:cNvPr id="7" name="TextBox 6">
            <a:extLst>
              <a:ext uri="{FF2B5EF4-FFF2-40B4-BE49-F238E27FC236}">
                <a16:creationId xmlns:a16="http://schemas.microsoft.com/office/drawing/2014/main" id="{A915C424-D1CC-D51A-A3EE-2C27FEC75951}"/>
              </a:ext>
            </a:extLst>
          </p:cNvPr>
          <p:cNvSpPr txBox="1"/>
          <p:nvPr/>
        </p:nvSpPr>
        <p:spPr>
          <a:xfrm>
            <a:off x="-13771" y="-8933"/>
            <a:ext cx="1345240" cy="769441"/>
          </a:xfrm>
          <a:prstGeom prst="rect">
            <a:avLst/>
          </a:prstGeom>
          <a:noFill/>
        </p:spPr>
        <p:txBody>
          <a:bodyPr wrap="none" rtlCol="0">
            <a:spAutoFit/>
          </a:bodyPr>
          <a:lstStyle/>
          <a:p>
            <a:r>
              <a:rPr lang="en-US" sz="4400" b="1" dirty="0">
                <a:solidFill>
                  <a:srgbClr val="FF0000"/>
                </a:solidFill>
              </a:rPr>
              <a:t>GFS</a:t>
            </a:r>
          </a:p>
        </p:txBody>
      </p:sp>
      <p:sp>
        <p:nvSpPr>
          <p:cNvPr id="8" name="TextBox 7">
            <a:extLst>
              <a:ext uri="{FF2B5EF4-FFF2-40B4-BE49-F238E27FC236}">
                <a16:creationId xmlns:a16="http://schemas.microsoft.com/office/drawing/2014/main" id="{07E316FF-AD88-6677-1F8D-7B409854B986}"/>
              </a:ext>
            </a:extLst>
          </p:cNvPr>
          <p:cNvSpPr txBox="1"/>
          <p:nvPr/>
        </p:nvSpPr>
        <p:spPr>
          <a:xfrm>
            <a:off x="6524143" y="0"/>
            <a:ext cx="2315057" cy="769441"/>
          </a:xfrm>
          <a:prstGeom prst="rect">
            <a:avLst/>
          </a:prstGeom>
          <a:noFill/>
        </p:spPr>
        <p:txBody>
          <a:bodyPr wrap="none" rtlCol="0">
            <a:spAutoFit/>
          </a:bodyPr>
          <a:lstStyle/>
          <a:p>
            <a:r>
              <a:rPr lang="en-US" sz="4400" b="1" dirty="0">
                <a:solidFill>
                  <a:srgbClr val="FF0000"/>
                </a:solidFill>
              </a:rPr>
              <a:t>ECMWF</a:t>
            </a:r>
          </a:p>
        </p:txBody>
      </p:sp>
      <p:pic>
        <p:nvPicPr>
          <p:cNvPr id="12" name="Sequence 02">
            <a:hlinkClick r:id="" action="ppaction://media"/>
            <a:extLst>
              <a:ext uri="{FF2B5EF4-FFF2-40B4-BE49-F238E27FC236}">
                <a16:creationId xmlns:a16="http://schemas.microsoft.com/office/drawing/2014/main" id="{96CB9963-29C5-0508-031A-713952FBE89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496" t="5559" r="13337" b="4072"/>
          <a:stretch/>
        </p:blipFill>
        <p:spPr>
          <a:xfrm>
            <a:off x="1143000" y="1143000"/>
            <a:ext cx="6781800" cy="4648200"/>
          </a:xfrm>
          <a:prstGeom prst="rect">
            <a:avLst/>
          </a:prstGeom>
        </p:spPr>
      </p:pic>
    </p:spTree>
    <p:extLst>
      <p:ext uri="{BB962C8B-B14F-4D97-AF65-F5344CB8AC3E}">
        <p14:creationId xmlns:p14="http://schemas.microsoft.com/office/powerpoint/2010/main" val="47889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FCCE-13E7-1020-A058-3BC416AEBF65}"/>
              </a:ext>
            </a:extLst>
          </p:cNvPr>
          <p:cNvSpPr>
            <a:spLocks noGrp="1"/>
          </p:cNvSpPr>
          <p:nvPr>
            <p:ph type="title"/>
          </p:nvPr>
        </p:nvSpPr>
        <p:spPr>
          <a:xfrm>
            <a:off x="659177" y="-22034"/>
            <a:ext cx="7772400" cy="685800"/>
          </a:xfrm>
        </p:spPr>
        <p:txBody>
          <a:bodyPr>
            <a:normAutofit fontScale="90000"/>
          </a:bodyPr>
          <a:lstStyle/>
          <a:p>
            <a:pPr algn="ctr"/>
            <a:r>
              <a:rPr lang="en-US" dirty="0"/>
              <a:t>Model Examples</a:t>
            </a:r>
          </a:p>
        </p:txBody>
      </p:sp>
      <p:sp>
        <p:nvSpPr>
          <p:cNvPr id="3" name="Slide Number Placeholder 2">
            <a:extLst>
              <a:ext uri="{FF2B5EF4-FFF2-40B4-BE49-F238E27FC236}">
                <a16:creationId xmlns:a16="http://schemas.microsoft.com/office/drawing/2014/main" id="{D7EC82AB-CFAE-BC86-6E60-917DBF0A9D56}"/>
              </a:ext>
            </a:extLst>
          </p:cNvPr>
          <p:cNvSpPr>
            <a:spLocks noGrp="1"/>
          </p:cNvSpPr>
          <p:nvPr>
            <p:ph type="sldNum" sz="quarter" idx="12"/>
          </p:nvPr>
        </p:nvSpPr>
        <p:spPr>
          <a:xfrm>
            <a:off x="25706" y="6400800"/>
            <a:ext cx="691896" cy="457200"/>
          </a:xfrm>
        </p:spPr>
        <p:txBody>
          <a:bodyPr/>
          <a:lstStyle/>
          <a:p>
            <a:pPr>
              <a:defRPr/>
            </a:pPr>
            <a:fld id="{B0757EC0-25B7-463C-9F57-B8203C8E3042}" type="slidenum">
              <a:rPr lang="en-US" smtClean="0"/>
              <a:pPr>
                <a:defRPr/>
              </a:pPr>
              <a:t>93</a:t>
            </a:fld>
            <a:endParaRPr lang="en-US" dirty="0"/>
          </a:p>
        </p:txBody>
      </p:sp>
      <p:sp>
        <p:nvSpPr>
          <p:cNvPr id="7" name="TextBox 6">
            <a:extLst>
              <a:ext uri="{FF2B5EF4-FFF2-40B4-BE49-F238E27FC236}">
                <a16:creationId xmlns:a16="http://schemas.microsoft.com/office/drawing/2014/main" id="{A915C424-D1CC-D51A-A3EE-2C27FEC75951}"/>
              </a:ext>
            </a:extLst>
          </p:cNvPr>
          <p:cNvSpPr txBox="1"/>
          <p:nvPr/>
        </p:nvSpPr>
        <p:spPr>
          <a:xfrm>
            <a:off x="853910" y="-79920"/>
            <a:ext cx="1345240" cy="769441"/>
          </a:xfrm>
          <a:prstGeom prst="rect">
            <a:avLst/>
          </a:prstGeom>
          <a:noFill/>
        </p:spPr>
        <p:txBody>
          <a:bodyPr wrap="none" rtlCol="0">
            <a:spAutoFit/>
          </a:bodyPr>
          <a:lstStyle/>
          <a:p>
            <a:r>
              <a:rPr lang="en-US" sz="4400" b="1" dirty="0">
                <a:solidFill>
                  <a:srgbClr val="FF0000"/>
                </a:solidFill>
              </a:rPr>
              <a:t>GFS</a:t>
            </a:r>
          </a:p>
        </p:txBody>
      </p:sp>
      <p:sp>
        <p:nvSpPr>
          <p:cNvPr id="8" name="TextBox 7">
            <a:extLst>
              <a:ext uri="{FF2B5EF4-FFF2-40B4-BE49-F238E27FC236}">
                <a16:creationId xmlns:a16="http://schemas.microsoft.com/office/drawing/2014/main" id="{07E316FF-AD88-6677-1F8D-7B409854B986}"/>
              </a:ext>
            </a:extLst>
          </p:cNvPr>
          <p:cNvSpPr txBox="1"/>
          <p:nvPr/>
        </p:nvSpPr>
        <p:spPr>
          <a:xfrm>
            <a:off x="6803237" y="-11017"/>
            <a:ext cx="2315057" cy="769441"/>
          </a:xfrm>
          <a:prstGeom prst="rect">
            <a:avLst/>
          </a:prstGeom>
          <a:noFill/>
        </p:spPr>
        <p:txBody>
          <a:bodyPr wrap="none" rtlCol="0">
            <a:spAutoFit/>
          </a:bodyPr>
          <a:lstStyle/>
          <a:p>
            <a:r>
              <a:rPr lang="en-US" sz="4400" b="1" dirty="0">
                <a:solidFill>
                  <a:srgbClr val="FF0000"/>
                </a:solidFill>
              </a:rPr>
              <a:t>ECMWF</a:t>
            </a:r>
          </a:p>
        </p:txBody>
      </p:sp>
      <p:pic>
        <p:nvPicPr>
          <p:cNvPr id="3076" name="Picture 4">
            <a:extLst>
              <a:ext uri="{FF2B5EF4-FFF2-40B4-BE49-F238E27FC236}">
                <a16:creationId xmlns:a16="http://schemas.microsoft.com/office/drawing/2014/main" id="{C920733B-ACB3-5412-8444-CFF6DF321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255" y="3694176"/>
            <a:ext cx="4389120" cy="30990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E658CC7-B418-D37B-FD38-08A85D9B0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255" y="595217"/>
            <a:ext cx="4389120" cy="30990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99E5194-C5B8-52DE-F488-29AF739A6B89}"/>
              </a:ext>
            </a:extLst>
          </p:cNvPr>
          <p:cNvPicPr>
            <a:picLocks noChangeAspect="1"/>
          </p:cNvPicPr>
          <p:nvPr/>
        </p:nvPicPr>
        <p:blipFill>
          <a:blip r:embed="rId4"/>
          <a:stretch>
            <a:fillRect/>
          </a:stretch>
        </p:blipFill>
        <p:spPr>
          <a:xfrm>
            <a:off x="182880" y="595217"/>
            <a:ext cx="4389120" cy="3098959"/>
          </a:xfrm>
          <a:prstGeom prst="rect">
            <a:avLst/>
          </a:prstGeom>
        </p:spPr>
      </p:pic>
      <p:pic>
        <p:nvPicPr>
          <p:cNvPr id="12" name="Picture 11">
            <a:extLst>
              <a:ext uri="{FF2B5EF4-FFF2-40B4-BE49-F238E27FC236}">
                <a16:creationId xmlns:a16="http://schemas.microsoft.com/office/drawing/2014/main" id="{A3A4FE49-BB4D-75AE-82D9-3133D93A001F}"/>
              </a:ext>
            </a:extLst>
          </p:cNvPr>
          <p:cNvPicPr>
            <a:picLocks noChangeAspect="1"/>
          </p:cNvPicPr>
          <p:nvPr/>
        </p:nvPicPr>
        <p:blipFill>
          <a:blip r:embed="rId5"/>
          <a:stretch>
            <a:fillRect/>
          </a:stretch>
        </p:blipFill>
        <p:spPr>
          <a:xfrm>
            <a:off x="182880" y="3694176"/>
            <a:ext cx="4389120" cy="3098959"/>
          </a:xfrm>
          <a:prstGeom prst="rect">
            <a:avLst/>
          </a:prstGeom>
        </p:spPr>
      </p:pic>
    </p:spTree>
    <p:extLst>
      <p:ext uri="{BB962C8B-B14F-4D97-AF65-F5344CB8AC3E}">
        <p14:creationId xmlns:p14="http://schemas.microsoft.com/office/powerpoint/2010/main" val="20537602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ACA3C-C17E-CCA9-881C-A8403DB8C9E8}"/>
              </a:ext>
            </a:extLst>
          </p:cNvPr>
          <p:cNvSpPr>
            <a:spLocks noGrp="1"/>
          </p:cNvSpPr>
          <p:nvPr>
            <p:ph type="title"/>
          </p:nvPr>
        </p:nvSpPr>
        <p:spPr>
          <a:xfrm>
            <a:off x="-8263" y="-152400"/>
            <a:ext cx="9067800" cy="838200"/>
          </a:xfrm>
        </p:spPr>
        <p:txBody>
          <a:bodyPr>
            <a:normAutofit fontScale="90000"/>
          </a:bodyPr>
          <a:lstStyle/>
          <a:p>
            <a:pPr algn="ctr"/>
            <a:r>
              <a:rPr lang="en-US" b="1" dirty="0"/>
              <a:t>GFS Model Initialized At Different Times</a:t>
            </a:r>
          </a:p>
        </p:txBody>
      </p:sp>
      <p:sp>
        <p:nvSpPr>
          <p:cNvPr id="3" name="Slide Number Placeholder 2">
            <a:extLst>
              <a:ext uri="{FF2B5EF4-FFF2-40B4-BE49-F238E27FC236}">
                <a16:creationId xmlns:a16="http://schemas.microsoft.com/office/drawing/2014/main" id="{68BD4385-4F43-4E84-7B76-C12EB08DDE70}"/>
              </a:ext>
            </a:extLst>
          </p:cNvPr>
          <p:cNvSpPr>
            <a:spLocks noGrp="1"/>
          </p:cNvSpPr>
          <p:nvPr>
            <p:ph type="sldNum" sz="quarter" idx="12"/>
          </p:nvPr>
        </p:nvSpPr>
        <p:spPr>
          <a:xfrm>
            <a:off x="0" y="6370504"/>
            <a:ext cx="691896" cy="457200"/>
          </a:xfrm>
        </p:spPr>
        <p:txBody>
          <a:bodyPr/>
          <a:lstStyle/>
          <a:p>
            <a:pPr>
              <a:defRPr/>
            </a:pPr>
            <a:fld id="{B0757EC0-25B7-463C-9F57-B8203C8E3042}" type="slidenum">
              <a:rPr lang="en-US" smtClean="0"/>
              <a:pPr>
                <a:defRPr/>
              </a:pPr>
              <a:t>94</a:t>
            </a:fld>
            <a:endParaRPr lang="en-US" dirty="0"/>
          </a:p>
        </p:txBody>
      </p:sp>
      <p:pic>
        <p:nvPicPr>
          <p:cNvPr id="4" name="Picture 3">
            <a:extLst>
              <a:ext uri="{FF2B5EF4-FFF2-40B4-BE49-F238E27FC236}">
                <a16:creationId xmlns:a16="http://schemas.microsoft.com/office/drawing/2014/main" id="{03ECFE39-79E9-B075-3DDE-830A3B699B55}"/>
              </a:ext>
            </a:extLst>
          </p:cNvPr>
          <p:cNvPicPr>
            <a:picLocks noChangeAspect="1"/>
          </p:cNvPicPr>
          <p:nvPr/>
        </p:nvPicPr>
        <p:blipFill>
          <a:blip r:embed="rId2"/>
          <a:stretch>
            <a:fillRect/>
          </a:stretch>
        </p:blipFill>
        <p:spPr>
          <a:xfrm>
            <a:off x="112647" y="685800"/>
            <a:ext cx="4389120" cy="2983230"/>
          </a:xfrm>
          <a:prstGeom prst="rect">
            <a:avLst/>
          </a:prstGeom>
        </p:spPr>
      </p:pic>
      <p:pic>
        <p:nvPicPr>
          <p:cNvPr id="5" name="Picture 4">
            <a:extLst>
              <a:ext uri="{FF2B5EF4-FFF2-40B4-BE49-F238E27FC236}">
                <a16:creationId xmlns:a16="http://schemas.microsoft.com/office/drawing/2014/main" id="{C472C7BF-D253-C2E4-7907-E5BA79E7FC73}"/>
              </a:ext>
            </a:extLst>
          </p:cNvPr>
          <p:cNvPicPr>
            <a:picLocks noChangeAspect="1"/>
          </p:cNvPicPr>
          <p:nvPr/>
        </p:nvPicPr>
        <p:blipFill>
          <a:blip r:embed="rId3"/>
          <a:stretch>
            <a:fillRect/>
          </a:stretch>
        </p:blipFill>
        <p:spPr>
          <a:xfrm>
            <a:off x="4572000" y="699571"/>
            <a:ext cx="4389120" cy="2983230"/>
          </a:xfrm>
          <a:prstGeom prst="rect">
            <a:avLst/>
          </a:prstGeom>
        </p:spPr>
      </p:pic>
      <p:pic>
        <p:nvPicPr>
          <p:cNvPr id="6" name="Picture 5">
            <a:extLst>
              <a:ext uri="{FF2B5EF4-FFF2-40B4-BE49-F238E27FC236}">
                <a16:creationId xmlns:a16="http://schemas.microsoft.com/office/drawing/2014/main" id="{49B1A562-C6E4-9445-7D39-A3468D6BCDB6}"/>
              </a:ext>
            </a:extLst>
          </p:cNvPr>
          <p:cNvPicPr>
            <a:picLocks noChangeAspect="1"/>
          </p:cNvPicPr>
          <p:nvPr/>
        </p:nvPicPr>
        <p:blipFill>
          <a:blip r:embed="rId4"/>
          <a:stretch>
            <a:fillRect/>
          </a:stretch>
        </p:blipFill>
        <p:spPr>
          <a:xfrm>
            <a:off x="147764" y="3790216"/>
            <a:ext cx="4389120" cy="2983230"/>
          </a:xfrm>
          <a:prstGeom prst="rect">
            <a:avLst/>
          </a:prstGeom>
        </p:spPr>
      </p:pic>
      <p:pic>
        <p:nvPicPr>
          <p:cNvPr id="7" name="Picture 6">
            <a:extLst>
              <a:ext uri="{FF2B5EF4-FFF2-40B4-BE49-F238E27FC236}">
                <a16:creationId xmlns:a16="http://schemas.microsoft.com/office/drawing/2014/main" id="{D71DA11C-F06C-A901-2DF3-A01974A76F63}"/>
              </a:ext>
            </a:extLst>
          </p:cNvPr>
          <p:cNvPicPr>
            <a:picLocks noChangeAspect="1"/>
          </p:cNvPicPr>
          <p:nvPr/>
        </p:nvPicPr>
        <p:blipFill>
          <a:blip r:embed="rId5"/>
          <a:stretch>
            <a:fillRect/>
          </a:stretch>
        </p:blipFill>
        <p:spPr>
          <a:xfrm>
            <a:off x="4572000" y="3821430"/>
            <a:ext cx="4389120" cy="2983230"/>
          </a:xfrm>
          <a:prstGeom prst="rect">
            <a:avLst/>
          </a:prstGeom>
        </p:spPr>
      </p:pic>
    </p:spTree>
    <p:extLst>
      <p:ext uri="{BB962C8B-B14F-4D97-AF65-F5344CB8AC3E}">
        <p14:creationId xmlns:p14="http://schemas.microsoft.com/office/powerpoint/2010/main" val="22696256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10635</TotalTime>
  <Words>4036</Words>
  <Application>Microsoft Office PowerPoint</Application>
  <PresentationFormat>On-screen Show (4:3)</PresentationFormat>
  <Paragraphs>465</Paragraphs>
  <Slides>94</Slides>
  <Notes>35</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94</vt:i4>
      </vt:variant>
    </vt:vector>
  </HeadingPairs>
  <TitlesOfParts>
    <vt:vector size="109" baseType="lpstr">
      <vt:lpstr>Arial</vt:lpstr>
      <vt:lpstr>Arial Black</vt:lpstr>
      <vt:lpstr>Calibri</vt:lpstr>
      <vt:lpstr>Cambria Math</vt:lpstr>
      <vt:lpstr>Symbol</vt:lpstr>
      <vt:lpstr>Times New Roman</vt:lpstr>
      <vt:lpstr>Wingdings</vt:lpstr>
      <vt:lpstr>Wingdings 2</vt:lpstr>
      <vt:lpstr>ヒラギノ角ゴ Pro W3</vt:lpstr>
      <vt:lpstr>Equity</vt:lpstr>
      <vt:lpstr>Blank Presentation</vt:lpstr>
      <vt:lpstr>Default Design</vt:lpstr>
      <vt:lpstr>1_Default Design</vt:lpstr>
      <vt:lpstr>2_Default Design</vt:lpstr>
      <vt:lpstr>3_Default Design</vt:lpstr>
      <vt:lpstr>PowerPoint Presentation</vt:lpstr>
      <vt:lpstr>Review of Fronts and Meteorology</vt:lpstr>
      <vt:lpstr>Weather Scales</vt:lpstr>
      <vt:lpstr>From Markowski and Richardson  Mesoscale Meteorology in Midlatitudes</vt:lpstr>
      <vt:lpstr>Fluid Model for Atmospheric Phenomena</vt:lpstr>
      <vt:lpstr>Synoptic Scale Meteorology</vt:lpstr>
      <vt:lpstr>Air can be thought of as an ideal gas</vt:lpstr>
      <vt:lpstr>Pressure drops with height</vt:lpstr>
      <vt:lpstr>Pressure changes horizontally across the Earth   Winds . Draw the geostrophic and surface-influenced wind directions for the northern hemisphere.   </vt:lpstr>
      <vt:lpstr>Station Model for Weather Symbols</vt:lpstr>
      <vt:lpstr>Upper Level Station Model:  Example for the 500 mb surface</vt:lpstr>
      <vt:lpstr>Air Masses and Fronts</vt:lpstr>
      <vt:lpstr>Air Masses</vt:lpstr>
      <vt:lpstr>PowerPoint Presentation</vt:lpstr>
      <vt:lpstr>Air Masses</vt:lpstr>
      <vt:lpstr>PowerPoint Presentation</vt:lpstr>
      <vt:lpstr>Air Masses</vt:lpstr>
      <vt:lpstr>Typical Air Masses around the World</vt:lpstr>
      <vt:lpstr>Air Masses</vt:lpstr>
      <vt:lpstr>PowerPoint Presentation</vt:lpstr>
      <vt:lpstr>PowerPoint Presentation</vt:lpstr>
      <vt:lpstr>PowerPoint Presentation</vt:lpstr>
      <vt:lpstr>Winter Precipitation</vt:lpstr>
      <vt:lpstr>PowerPoint Presentation</vt:lpstr>
      <vt:lpstr>PowerPoint Presentation</vt:lpstr>
      <vt:lpstr>PowerPoint Presentation</vt:lpstr>
      <vt:lpstr>Fronts</vt:lpstr>
      <vt:lpstr>Types of Fronts</vt:lpstr>
      <vt:lpstr>Air Mass Boundaries and Synoptic Fronts</vt:lpstr>
      <vt:lpstr>PowerPoint Presentation</vt:lpstr>
      <vt:lpstr>Dry Line Front:  Dewpoint Change Across the boundary</vt:lpstr>
      <vt:lpstr>4 Stages of Baroclinic Cyclogenesis: From Vasquez Weather Analysis and Forecasting Handbook 2nd edition page 115.</vt:lpstr>
      <vt:lpstr>Bomb Cyclone</vt:lpstr>
      <vt:lpstr>February 2003 Cyclone Surface Map</vt:lpstr>
      <vt:lpstr>February 2003 Cyclone 500 mb Level Map, Approximately 5.5 km altitude. 552=5520 meters.</vt:lpstr>
      <vt:lpstr>PowerPoint Presentation</vt:lpstr>
      <vt:lpstr>PowerPoint Presentation</vt:lpstr>
      <vt:lpstr>Fronts</vt:lpstr>
      <vt:lpstr>Fronts</vt:lpstr>
      <vt:lpstr>PowerPoint Presentation</vt:lpstr>
      <vt:lpstr>PowerPoint Presentation</vt:lpstr>
      <vt:lpstr>PowerPoint Presentation</vt:lpstr>
      <vt:lpstr>From Markowski and Richardson Mesoscale Meteorology in Mid Latitudes</vt:lpstr>
      <vt:lpstr>PowerPoint Presentation</vt:lpstr>
      <vt:lpstr>PowerPoint Presentation</vt:lpstr>
      <vt:lpstr>Fronts</vt:lpstr>
      <vt:lpstr>Fronts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Dryline, Midwest US</vt:lpstr>
      <vt:lpstr>Here and There Convection On This day</vt:lpstr>
      <vt:lpstr>Fronts</vt:lpstr>
      <vt:lpstr>PowerPoint Presentation</vt:lpstr>
      <vt:lpstr>Air Motion Near a Cyclone (animation)</vt:lpstr>
      <vt:lpstr>PowerPoint Presentation</vt:lpstr>
      <vt:lpstr>PowerPoint Presentation</vt:lpstr>
      <vt:lpstr>PowerPoint Presentation</vt:lpstr>
      <vt:lpstr>PowerPoint Presentation</vt:lpstr>
      <vt:lpstr>PowerPoint Presentation</vt:lpstr>
      <vt:lpstr>Clash of Warm and Cold Air on a Frontal Zone: Idealized example with zonal flow</vt:lpstr>
      <vt:lpstr>PowerPoint Presentation</vt:lpstr>
      <vt:lpstr>Example Cross Section from Tropical Tidbits</vt:lpstr>
      <vt:lpstr>Example Cross Section from Tropical Tidbits</vt:lpstr>
      <vt:lpstr>Example Cross Section from Tropical Tidbits</vt:lpstr>
      <vt:lpstr>Example Cross Section from Tropical Tidbits</vt:lpstr>
      <vt:lpstr>Example Cross Section from Tropical Tidbits</vt:lpstr>
      <vt:lpstr>More Comprehensive View</vt:lpstr>
      <vt:lpstr>Meander of the Jet Stream 200 mb jet</vt:lpstr>
      <vt:lpstr>Relationship between surface low and upper atmosphere flow:  Red arrows show air motion between levels</vt:lpstr>
      <vt:lpstr>Relationship between surface low and upper atmosphere flow</vt:lpstr>
      <vt:lpstr>Global Forecast System (GFS) prediction for the 250 mb map </vt:lpstr>
      <vt:lpstr>Jet Streak Effect on Trough-Ridge system</vt:lpstr>
      <vt:lpstr>PowerPoint Presentation</vt:lpstr>
      <vt:lpstr>Another look at jet streaks … </vt:lpstr>
      <vt:lpstr>Another view of jet streaks … </vt:lpstr>
      <vt:lpstr>Northern and Southern Hemisphere View of Ridges and Troughs (CW and CCW flow)</vt:lpstr>
      <vt:lpstr>Forecast Models And Resolution:  Most current models are ‘convection allowing’.</vt:lpstr>
      <vt:lpstr>Computing time used by various models</vt:lpstr>
      <vt:lpstr>Data Assimilation: Data used to initiate models.  Note the satellite  coverage.</vt:lpstr>
      <vt:lpstr>Nudging model to observations</vt:lpstr>
      <vt:lpstr>Grids Used for Numerical Models</vt:lpstr>
      <vt:lpstr>Grid choice examples for winds (u,v) and temperature, etc, given by q.</vt:lpstr>
      <vt:lpstr>Example Forecast Differences.</vt:lpstr>
      <vt:lpstr>Model Examples</vt:lpstr>
      <vt:lpstr>Model Examples</vt:lpstr>
      <vt:lpstr>Switch back and forth</vt:lpstr>
      <vt:lpstr>Model Examples</vt:lpstr>
      <vt:lpstr>GFS Model Initialized At Different Times</vt:lpstr>
    </vt:vector>
  </TitlesOfParts>
  <Company>UNCW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 Global Systems</dc:title>
  <dc:creator>UNCW Faculty &amp; Staff</dc:creator>
  <cp:lastModifiedBy>W P Arnott</cp:lastModifiedBy>
  <cp:revision>104</cp:revision>
  <dcterms:created xsi:type="dcterms:W3CDTF">2008-05-28T23:38:29Z</dcterms:created>
  <dcterms:modified xsi:type="dcterms:W3CDTF">2025-01-30T22:43:50Z</dcterms:modified>
</cp:coreProperties>
</file>