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4" r:id="rId2"/>
    <p:sldId id="302" r:id="rId3"/>
    <p:sldId id="324" r:id="rId4"/>
    <p:sldId id="315" r:id="rId5"/>
    <p:sldId id="299" r:id="rId6"/>
    <p:sldId id="309" r:id="rId7"/>
    <p:sldId id="297" r:id="rId8"/>
    <p:sldId id="314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04:49:4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5C07-3C62-48E2-91E4-28601889255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4403-0CCC-48C1-94A9-37536BBCD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4403-0CCC-48C1-94A9-37536BBCD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4403-0CCC-48C1-94A9-37536BBCD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4403-0CCC-48C1-94A9-37536BBCD7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4403-0CCC-48C1-94A9-37536BBCD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2B33-FF82-CA8F-0643-C1391862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77" y="0"/>
            <a:ext cx="9144000" cy="827314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84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06A-7023-822D-125E-9B7F10D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55CEF-0816-7B55-5896-63AE42C4E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D2651-5760-E59A-5F0C-6CDB3387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68B52-04BE-CCE9-B423-F96DEE61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7ADB-E5F2-AC7A-CE22-A67845E2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58A71-C448-5388-9FEE-FC402EE20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78D60-C3BD-7164-21D1-979C276B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5559C-F414-516A-674C-0F168BEF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28D7-446B-28CA-FE23-2082F348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B8D9-F9FB-164D-7766-3EF7DB33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F39B-2B6C-0E28-5523-6019B631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CBF6-A157-B577-9059-89B47C608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0EBB-5241-821F-1DBC-3B6AA9A7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F5E8-9864-9FC5-930E-1769F0D8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63FD-A38E-D562-0087-03518784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BFF3-0894-0DAE-7A06-194D7E31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C78E-B484-BEE2-F778-E561663F4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A8E2-D4E7-F1A2-10C0-B09CB041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FD1F-66C9-FA64-7951-4D7EAF70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EED0-6BCA-5252-8666-107E2E28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F069-B882-980A-7260-1F9FF3D1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13B4-9877-4E2E-C696-BA8A40CE0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E8411-E654-AE3D-8DAF-0920E71F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BEC4-763E-73E1-23CA-7D2F5B0D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6305F-8CDA-A4CD-53AE-A5C3084C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2358E-2C7D-4A19-AC58-70958EDC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8737-3DC6-C608-0327-A51093A1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51AC5-4034-AB10-255B-19EEE389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75BE7-C0AC-C5B8-5482-11150F34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2AC04-DA73-5DF1-2911-2C9E9ACB9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8878B-1452-D774-0A5E-1C039386A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2AFA0-B395-CCA8-E404-54F1547D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876DD-F851-1736-88FA-174B629A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F9CF1-854F-3610-08AA-8D7809A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B19D-E5DC-9C83-8337-4D3C81AF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384D9-E283-62E3-D4E5-4E85B9F4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91487-BB79-B20A-F12C-7F455BDD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DEE58-40DB-35C6-C65A-D4A1212A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C20FD-AD8F-DE65-3996-1A260D45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59F48-5473-08D4-4CB8-D404382B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6D575-65C3-9E8C-F046-50F7E198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405D-A705-2978-C859-660E106F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AD5A-6885-5596-1FC4-33495A93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35F6D-A775-CB04-031A-982B6200C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984D9-C9DD-6459-4310-EEEB90BD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D7FF-CC6B-2EBE-AE2D-C88DCBAA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8D4B9-9331-192C-6E51-8A29D13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0D30-B838-8385-D4D8-C289BD70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A8EC8-2946-D643-3BAD-4248C0AE9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5065D-CC09-499D-0646-E5C2D965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302D7-F472-327D-4408-3622D3D0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76DBF-2009-56AD-B4BF-50D7B720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3D448-46BC-1E09-698D-88EAC6BF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6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E50A8-F658-7CCF-C2E8-192AC4FA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ACCF8-7D85-5005-E660-D01D4B20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F0200-6689-50DD-BDE9-3670C006B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0549B-8E3D-4069-B464-1A697BB60C6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35CF-9603-1F86-0683-4A219C0E8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D4F9-DBCA-B74A-5363-F50D7E994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40030-727B-443F-BCFC-D0E8A19A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zFKuXYjf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aa.gov/jetstream/upper-air-charts/longwaves-and-shortwav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aa.gov/jetstream/upper-air-charts/longwaves-and-shortwav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1E0C-3E68-A58B-0430-AE898EF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7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Long Waves and Short Waves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2C02-34AF-1477-9C47-2CE6491BF43F}"/>
              </a:ext>
            </a:extLst>
          </p:cNvPr>
          <p:cNvSpPr txBox="1"/>
          <p:nvPr/>
        </p:nvSpPr>
        <p:spPr>
          <a:xfrm>
            <a:off x="0" y="5042118"/>
            <a:ext cx="96285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In part, adapted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https://www.youtube.com/watch?v=byzFKuXYjfU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https://www.youtube.com/watch?v=WLP4nKzxliA&amp;t=201s</a:t>
            </a:r>
          </a:p>
        </p:txBody>
      </p:sp>
    </p:spTree>
    <p:extLst>
      <p:ext uri="{BB962C8B-B14F-4D97-AF65-F5344CB8AC3E}">
        <p14:creationId xmlns:p14="http://schemas.microsoft.com/office/powerpoint/2010/main" val="151706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D00DF4-103C-6116-2833-32A099E3FDDE}"/>
              </a:ext>
            </a:extLst>
          </p:cNvPr>
          <p:cNvSpPr txBox="1"/>
          <p:nvPr/>
        </p:nvSpPr>
        <p:spPr>
          <a:xfrm>
            <a:off x="406400" y="97988"/>
            <a:ext cx="9564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Example of 5 planetary wave pattern for Rossby waves, aka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longwaves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0BB96B-53D5-BD45-6575-4C5814A65223}"/>
              </a:ext>
            </a:extLst>
          </p:cNvPr>
          <p:cNvGrpSpPr/>
          <p:nvPr/>
        </p:nvGrpSpPr>
        <p:grpSpPr>
          <a:xfrm>
            <a:off x="2576993" y="702899"/>
            <a:ext cx="6284686" cy="5578249"/>
            <a:chOff x="849793" y="744318"/>
            <a:chExt cx="6284686" cy="55782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D11C09-5A9B-E119-6405-FDA70B0B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793" y="744318"/>
              <a:ext cx="5086550" cy="55782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1C3FAF-1FF1-3D9C-5849-0A843F60B5FD}"/>
                </a:ext>
              </a:extLst>
            </p:cNvPr>
            <p:cNvSpPr txBox="1"/>
            <p:nvPr/>
          </p:nvSpPr>
          <p:spPr>
            <a:xfrm>
              <a:off x="5624993" y="4743326"/>
              <a:ext cx="1509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wavelength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6A321A-B38B-50E6-67E2-751FDC1941A4}"/>
              </a:ext>
            </a:extLst>
          </p:cNvPr>
          <p:cNvSpPr txBox="1"/>
          <p:nvPr/>
        </p:nvSpPr>
        <p:spPr>
          <a:xfrm>
            <a:off x="167621" y="6516727"/>
            <a:ext cx="11632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https://www.noaa.gov/jetstream/upper-air-charts/longwaves-and-shortwaves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9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6C229-10E6-7B39-2E1B-2C19D987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C33180-B7E6-C26A-03E7-5B0D1D6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71" y="1481016"/>
            <a:ext cx="6145708" cy="51406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284E6D-205B-6D5E-114C-0BDB303B3BBA}"/>
              </a:ext>
            </a:extLst>
          </p:cNvPr>
          <p:cNvSpPr txBox="1"/>
          <p:nvPr/>
        </p:nvSpPr>
        <p:spPr>
          <a:xfrm>
            <a:off x="168006" y="1456420"/>
            <a:ext cx="571066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Height contours are in black.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Brown arrows indicate direction of airflow.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Large red dashed lines represent the location of the long wave troughs.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Shorter blue dashed lines represent the location of the of the more prominent shortwaves (There are more short waves than indicated.)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Green areas represent precipitation totals. The areas of precipitation are mainly associated with shortwaves as they pass through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longwaves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Like railroad cars on a train track, shortwaves will generally follow height contours.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D2287C-047C-0B2A-13CA-102B7DDDB167}"/>
              </a:ext>
            </a:extLst>
          </p:cNvPr>
          <p:cNvSpPr txBox="1"/>
          <p:nvPr/>
        </p:nvSpPr>
        <p:spPr>
          <a:xfrm>
            <a:off x="167621" y="6516727"/>
            <a:ext cx="11632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https://www.noaa.gov/jetstream/upper-air-charts/longwaves-and-shortwaves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8592C-DCAA-B4F4-7715-0E75181D8271}"/>
              </a:ext>
            </a:extLst>
          </p:cNvPr>
          <p:cNvSpPr txBox="1"/>
          <p:nvPr/>
        </p:nvSpPr>
        <p:spPr>
          <a:xfrm>
            <a:off x="362857" y="123634"/>
            <a:ext cx="840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500 mb chart example</a:t>
            </a:r>
          </a:p>
        </p:txBody>
      </p:sp>
    </p:spTree>
    <p:extLst>
      <p:ext uri="{BB962C8B-B14F-4D97-AF65-F5344CB8AC3E}">
        <p14:creationId xmlns:p14="http://schemas.microsoft.com/office/powerpoint/2010/main" val="40397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954C-28D2-B0BB-3B84-891FC526E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112"/>
            <a:ext cx="12192000" cy="82731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500 mb height chart (recent) (look at an animation with more detailed map to hunt for shortwaves in the longwave pattern.)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67BBC-07A2-5F56-7915-4C3F859D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5" y="555501"/>
            <a:ext cx="6483890" cy="6331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A8C2A1-BB4A-1C54-E952-E8217FB32CAF}"/>
                  </a:ext>
                </a:extLst>
              </p14:cNvPr>
              <p14:cNvContentPartPr/>
              <p14:nvPr/>
            </p14:nvContentPartPr>
            <p14:xfrm>
              <a:off x="4686903" y="282304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A8C2A1-BB4A-1C54-E952-E8217FB32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8263" y="28140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55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81CC-7BD3-288E-ABF0-93E647D3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10" y="0"/>
            <a:ext cx="10515600" cy="1043709"/>
          </a:xfrm>
        </p:spPr>
        <p:txBody>
          <a:bodyPr/>
          <a:lstStyle/>
          <a:p>
            <a:r>
              <a:rPr lang="en-US" dirty="0"/>
              <a:t>Baroclinic and Barotropic Examples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AABCD-FE47-2FAA-31B6-8185D349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7" y="850831"/>
            <a:ext cx="5898863" cy="360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6F959-2789-914D-20C0-F57F2A0B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63" y="4202979"/>
            <a:ext cx="4553585" cy="2553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7D269-C2D0-9964-661C-FE8E3747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45" y="1112396"/>
            <a:ext cx="4563112" cy="2191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542AA-4357-A621-0EF8-8EA8A025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9" y="4811326"/>
            <a:ext cx="4313994" cy="2063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38CB02-F447-DAD1-8B00-31E037D772A4}"/>
              </a:ext>
            </a:extLst>
          </p:cNvPr>
          <p:cNvCxnSpPr>
            <a:cxnSpLocks/>
          </p:cNvCxnSpPr>
          <p:nvPr/>
        </p:nvCxnSpPr>
        <p:spPr>
          <a:xfrm>
            <a:off x="2216730" y="4728215"/>
            <a:ext cx="17733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A6123C-D279-8779-A625-3BD9BF14EFD3}"/>
              </a:ext>
            </a:extLst>
          </p:cNvPr>
          <p:cNvSpPr txBox="1"/>
          <p:nvPr/>
        </p:nvSpPr>
        <p:spPr>
          <a:xfrm>
            <a:off x="2413348" y="4580493"/>
            <a:ext cx="13643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500 – 2000 km long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4585A-A57A-1BB1-C48C-15541F498908}"/>
              </a:ext>
            </a:extLst>
          </p:cNvPr>
          <p:cNvCxnSpPr>
            <a:cxnSpLocks/>
          </p:cNvCxnSpPr>
          <p:nvPr/>
        </p:nvCxnSpPr>
        <p:spPr>
          <a:xfrm>
            <a:off x="8557493" y="3772251"/>
            <a:ext cx="17733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6BAE35-85C9-B4E8-FF8D-B83BDE745A37}"/>
              </a:ext>
            </a:extLst>
          </p:cNvPr>
          <p:cNvSpPr txBox="1"/>
          <p:nvPr/>
        </p:nvSpPr>
        <p:spPr>
          <a:xfrm>
            <a:off x="8754111" y="3624529"/>
            <a:ext cx="13643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2000 to &gt; 5000 km long</a:t>
            </a:r>
          </a:p>
        </p:txBody>
      </p:sp>
    </p:spTree>
    <p:extLst>
      <p:ext uri="{BB962C8B-B14F-4D97-AF65-F5344CB8AC3E}">
        <p14:creationId xmlns:p14="http://schemas.microsoft.com/office/powerpoint/2010/main" val="13564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7AEE1-7CE4-6BBA-0F2D-945A7C22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13" y="557558"/>
            <a:ext cx="7240010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1C4F-5379-DA33-ABFC-16061F4F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1480"/>
          </a:xfrm>
        </p:spPr>
        <p:txBody>
          <a:bodyPr/>
          <a:lstStyle/>
          <a:p>
            <a:r>
              <a:rPr lang="en-US" dirty="0"/>
              <a:t>Long Waves: Rossby Waves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70403-529A-1A46-A023-5E9630A4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5" y="741480"/>
            <a:ext cx="6145135" cy="3868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889B13-FDEB-AF6E-7568-BBD0B9E6C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" y="5067521"/>
            <a:ext cx="6437745" cy="881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89C07-7351-FB79-435A-8822C63E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94" y="1870888"/>
            <a:ext cx="5356041" cy="38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BA64-B87A-6EAF-EC24-D3D28CD7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IMPORTANT EXAMPLE.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A489-43D7-226E-B09D-B4760A77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65" y="1399892"/>
            <a:ext cx="8640381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ED40-02B4-C41A-0526-6B0CC61E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82" y="0"/>
            <a:ext cx="10515600" cy="1325563"/>
          </a:xfrm>
        </p:spPr>
        <p:txBody>
          <a:bodyPr/>
          <a:lstStyle/>
          <a:p>
            <a:r>
              <a:rPr lang="en-US" dirty="0"/>
              <a:t>Comparison of Short and Long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28A67-BA24-3553-3977-C57B7DC7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2950566" cy="3899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640EE-FFCA-1E6F-E0C5-988E2212B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566" y="1325563"/>
            <a:ext cx="3024530" cy="3542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21E0B-4DA0-EB7F-7436-1B3147AFF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026" y="1325563"/>
            <a:ext cx="2768636" cy="3110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8727F-E850-0AC9-ADF6-CCAC45DCF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772" y="1325563"/>
            <a:ext cx="3058350" cy="30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03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</TotalTime>
  <Words>247</Words>
  <Application>Microsoft Office PowerPoint</Application>
  <PresentationFormat>Widescreen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1_Office Theme</vt:lpstr>
      <vt:lpstr>Long Waves and Short Waves</vt:lpstr>
      <vt:lpstr>PowerPoint Presentation</vt:lpstr>
      <vt:lpstr>PowerPoint Presentation</vt:lpstr>
      <vt:lpstr>Example 500 mb height chart (recent) (look at an animation with more detailed map to hunt for shortwaves in the longwave pattern.) </vt:lpstr>
      <vt:lpstr>Baroclinic and Barotropic Examples </vt:lpstr>
      <vt:lpstr>PowerPoint Presentation</vt:lpstr>
      <vt:lpstr>Long Waves: Rossby Waves</vt:lpstr>
      <vt:lpstr>IMPORTANT EXAMPLE.</vt:lpstr>
      <vt:lpstr>Comparison of Short and Long Waves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 P Arnott</dc:creator>
  <cp:lastModifiedBy>W P Arnott</cp:lastModifiedBy>
  <cp:revision>3</cp:revision>
  <dcterms:created xsi:type="dcterms:W3CDTF">2025-04-01T04:55:51Z</dcterms:created>
  <dcterms:modified xsi:type="dcterms:W3CDTF">2025-04-08T06:25:24Z</dcterms:modified>
</cp:coreProperties>
</file>